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60" r:id="rId4"/>
    <p:sldId id="259" r:id="rId5"/>
    <p:sldId id="262" r:id="rId6"/>
    <p:sldId id="263" r:id="rId7"/>
    <p:sldId id="265" r:id="rId8"/>
    <p:sldId id="266" r:id="rId9"/>
    <p:sldId id="267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Lato Black" panose="020B0604020202020204" charset="0"/>
      <p:bold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Lato" panose="020F0502020204030203" pitchFamily="3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6D05"/>
    <a:srgbClr val="C6D7E3"/>
    <a:srgbClr val="353E46"/>
    <a:srgbClr val="ED7D31"/>
    <a:srgbClr val="E46204"/>
    <a:srgbClr val="FDFF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458" autoAdjust="0"/>
    <p:restoredTop sz="94674"/>
  </p:normalViewPr>
  <p:slideViewPr>
    <p:cSldViewPr snapToGrid="0" snapToObjects="1" showGuides="1">
      <p:cViewPr varScale="1">
        <p:scale>
          <a:sx n="75" d="100"/>
          <a:sy n="75" d="100"/>
        </p:scale>
        <p:origin x="93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_____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______Microsoft_Excel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he-I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Lorem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FE6D05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835-462A-A085-DC66E411B1E0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835-462A-A085-DC66E411B1E0}"/>
              </c:ext>
            </c:extLst>
          </c:dPt>
          <c:cat>
            <c:strRef>
              <c:f>Sheet1!$A$2:$A$3</c:f>
              <c:strCache>
                <c:ptCount val="2"/>
                <c:pt idx="0">
                  <c:v>Ipsum</c:v>
                </c:pt>
                <c:pt idx="1">
                  <c:v>Dolor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75</c:v>
                </c:pt>
                <c:pt idx="1">
                  <c:v>25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835-462A-A085-DC66E411B1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he-I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he-I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Lorem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FE6D05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835-462A-A085-DC66E411B1E0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835-462A-A085-DC66E411B1E0}"/>
              </c:ext>
            </c:extLst>
          </c:dPt>
          <c:cat>
            <c:strRef>
              <c:f>Sheet1!$A$2:$A$3</c:f>
              <c:strCache>
                <c:ptCount val="2"/>
                <c:pt idx="0">
                  <c:v>Ipsum</c:v>
                </c:pt>
                <c:pt idx="1">
                  <c:v>Dolor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25</c:v>
                </c:pt>
                <c:pt idx="1">
                  <c:v>75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835-462A-A085-DC66E411B1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he-I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f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BB4A6A-70E4-40BF-B276-EB505DD8F841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97995A-A7ED-4389-9616-5B866C2BA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9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97995A-A7ED-4389-9616-5B866C2BA8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070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97995A-A7ED-4389-9616-5B866C2BA8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166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97995A-A7ED-4389-9616-5B866C2BA8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654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97995A-A7ED-4389-9616-5B866C2BA8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960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97995A-A7ED-4389-9616-5B866C2BA8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093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97995A-A7ED-4389-9616-5B866C2BA8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55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656B383-AAE7-4645-AEAC-276F7407A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E236950-1165-0944-9131-EF4921ACDC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79AF122-0A2C-424D-9801-AD9246E4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40FED3A-11FD-5343-9BF6-D86C752F7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FEE46D3-12F4-514F-A0D0-7C69237B0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5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5F9D85E-610C-724E-B2E8-BD2E01B23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ADB24F1-0033-2A44-9248-47E712F3B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8AEE4BC-4810-DE4D-BF08-51DE9E286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15C7220-6484-A04E-A85B-928891372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9E88A72-CF07-294B-91D3-233F2A7A5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334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98DE737-DB0D-F04D-9FE4-1C38AB835F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58EF162-D60D-4A4A-8299-08ED57FD8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FC54603-A1BE-D949-870C-789921C85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2FAD8DE-8092-454E-B34E-E51230157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D8968F-A0CE-2344-A02A-649C08F34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21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D096D9B-902E-CE43-90BD-EA69C4F3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A64B165-5363-BE41-A434-557E08BF8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C8F15C0-A5C2-4643-8A24-88D92E8EB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F3C0055-0C0D-CD4A-833E-BBD33481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07584C2-0A56-4040-A331-C4D5DB19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716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21E02B-6B23-704F-983B-84B808158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BF784E9-166C-2446-9DCF-69E6880B6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7911073-962C-4B44-82BB-8EA913DFA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A7B637E-6DA4-BE42-906B-124DF18B6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CDBD119-D383-174D-B947-83542AB7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539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423CDC-7611-4B42-9546-7194DE4A9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496C525-E397-E345-A574-4210583DBD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6F88FB0-E0AA-CE45-B2BE-EBE649D5B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52C8EC5-D146-8A4D-BB47-BA868AF5C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75B9D59-053A-F944-9B55-D055A3A27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BCD8F7C-5C84-3949-81C3-270E54F3B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0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CE5567-7CDE-0142-9915-0AEB670CA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D7174C3-C5EA-4241-93FC-5A8C931A4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8E093A2-D134-1544-B6B1-F41014376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A7670B9-AE03-CA48-A718-599A6DAB79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690A5C2-074C-DD48-ABAE-A9EA54CA58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10867D8-1678-B640-B1F3-A417A609D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6D862FE-11E4-9E46-8A41-1ECA45B0C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7D1E435B-DB0A-6B41-B1FC-4281C9124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617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F3D4D1-1D05-DF42-8ED7-3BEB002F0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568015-D5C6-3E42-864C-1A610E522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0731722-A5C5-154B-8FA5-148B791B3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73A5FE7-8F64-4E4C-8F61-D0818702D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735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2416ED5-7C3D-7440-85AF-3BAC7D82D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DC135B5F-FD99-184A-9B58-F90538C06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E832903-F6E0-0B4D-9DD5-5ED4FC1BE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532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0D8048-1AB5-DB4F-B47F-138C15AED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2966E00-5F48-7347-8CA3-C163C03B2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FA6511A-FE0C-6441-91D0-9570D392C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03AA4BA-477B-7F49-80A3-B3707851F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57EC787-51C2-1344-9706-53B60FC2F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FE48BE2-BCB2-824A-B668-D7EA682F1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87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CD7F90-3662-9146-9175-77F79835B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65BCC05-45D1-BC41-8B9B-7BBDFD077C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AFAF8DD-0C2D-DE43-BA26-1CA6EB53A4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5845C9-0D76-284A-8A74-E17B7C9E4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82808CD-D199-D44B-A2CF-B09FC5F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8FCCB25-2085-304E-8BC0-FFCE5712D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88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3F10E250-272A-F843-BA21-CD574779D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801C35E-55AC-9349-AF6F-F9D9D0484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4E5FF92-550A-884C-BCDD-99353493A7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3B09B-41C8-FC40-B4B3-7DEC30183A36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CB4709-4948-3041-A36C-9A2FBCCBB6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9C87C65-04BF-CA40-B7E1-6BA26053C0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8530F-4642-034D-B0BC-A2B6DEF83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32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FBA0CFDA-EF32-6A45-A0DC-BFAA224C59A8}"/>
              </a:ext>
            </a:extLst>
          </p:cNvPr>
          <p:cNvSpPr/>
          <p:nvPr/>
        </p:nvSpPr>
        <p:spPr>
          <a:xfrm flipH="1">
            <a:off x="9298675" y="0"/>
            <a:ext cx="2893325" cy="2906827"/>
          </a:xfrm>
          <a:prstGeom prst="rect">
            <a:avLst/>
          </a:prstGeom>
          <a:solidFill>
            <a:srgbClr val="C6D7E3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D033849-F1DA-6144-BBC7-BACA47E3DC92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11671" r="21507"/>
          <a:stretch/>
        </p:blipFill>
        <p:spPr>
          <a:xfrm flipH="1">
            <a:off x="6861259" y="554472"/>
            <a:ext cx="5020263" cy="5016249"/>
          </a:xfrm>
          <a:prstGeom prst="ellipse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xmlns="" id="{CA62CBB1-8A34-9E47-B629-38513A6E2CB0}"/>
              </a:ext>
            </a:extLst>
          </p:cNvPr>
          <p:cNvSpPr/>
          <p:nvPr/>
        </p:nvSpPr>
        <p:spPr>
          <a:xfrm flipH="1">
            <a:off x="6861258" y="550460"/>
            <a:ext cx="5020263" cy="5020262"/>
          </a:xfrm>
          <a:prstGeom prst="ellipse">
            <a:avLst/>
          </a:prstGeom>
          <a:solidFill>
            <a:srgbClr val="FE6D05">
              <a:alpha val="28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xmlns="" id="{448E6CF4-54DD-4D47-BFF1-4D441B663F5F}"/>
              </a:ext>
            </a:extLst>
          </p:cNvPr>
          <p:cNvSpPr/>
          <p:nvPr/>
        </p:nvSpPr>
        <p:spPr>
          <a:xfrm flipH="1">
            <a:off x="6379486" y="3662481"/>
            <a:ext cx="2323099" cy="2323099"/>
          </a:xfrm>
          <a:prstGeom prst="frame">
            <a:avLst>
              <a:gd name="adj1" fmla="val 1495"/>
            </a:avLst>
          </a:prstGeom>
          <a:gradFill flip="none" rotWithShape="1">
            <a:gsLst>
              <a:gs pos="22000">
                <a:schemeClr val="bg1"/>
              </a:gs>
              <a:gs pos="99000">
                <a:srgbClr val="C6D7E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3C10076D-20C9-3748-BD41-2671121DBB41}"/>
              </a:ext>
            </a:extLst>
          </p:cNvPr>
          <p:cNvSpPr/>
          <p:nvPr/>
        </p:nvSpPr>
        <p:spPr>
          <a:xfrm flipH="1">
            <a:off x="8411355" y="5725079"/>
            <a:ext cx="582460" cy="582460"/>
          </a:xfrm>
          <a:prstGeom prst="rect">
            <a:avLst/>
          </a:prstGeom>
          <a:solidFill>
            <a:srgbClr val="FE6D05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B38215E0-8F6C-694B-8C1E-5AB9A541C375}"/>
              </a:ext>
            </a:extLst>
          </p:cNvPr>
          <p:cNvGrpSpPr/>
          <p:nvPr/>
        </p:nvGrpSpPr>
        <p:grpSpPr>
          <a:xfrm flipH="1">
            <a:off x="6177246" y="5112287"/>
            <a:ext cx="1067828" cy="535613"/>
            <a:chOff x="4612903" y="5063117"/>
            <a:chExt cx="888636" cy="445732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xmlns="" id="{059BC40C-71E2-B24D-A0F7-7972E435B321}"/>
                </a:ext>
              </a:extLst>
            </p:cNvPr>
            <p:cNvSpPr/>
            <p:nvPr/>
          </p:nvSpPr>
          <p:spPr>
            <a:xfrm>
              <a:off x="4672208" y="5135671"/>
              <a:ext cx="764088" cy="325677"/>
            </a:xfrm>
            <a:custGeom>
              <a:avLst/>
              <a:gdLst>
                <a:gd name="connsiteX0" fmla="*/ 0 w 764088"/>
                <a:gd name="connsiteY0" fmla="*/ 325677 h 325677"/>
                <a:gd name="connsiteX1" fmla="*/ 275573 w 764088"/>
                <a:gd name="connsiteY1" fmla="*/ 62630 h 325677"/>
                <a:gd name="connsiteX2" fmla="*/ 501041 w 764088"/>
                <a:gd name="connsiteY2" fmla="*/ 263047 h 325677"/>
                <a:gd name="connsiteX3" fmla="*/ 764088 w 764088"/>
                <a:gd name="connsiteY3" fmla="*/ 0 h 32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4088" h="325677">
                  <a:moveTo>
                    <a:pt x="0" y="325677"/>
                  </a:moveTo>
                  <a:lnTo>
                    <a:pt x="275573" y="62630"/>
                  </a:lnTo>
                  <a:lnTo>
                    <a:pt x="501041" y="263047"/>
                  </a:lnTo>
                  <a:lnTo>
                    <a:pt x="764088" y="0"/>
                  </a:lnTo>
                </a:path>
              </a:pathLst>
            </a:custGeom>
            <a:noFill/>
            <a:ln w="19050">
              <a:solidFill>
                <a:srgbClr val="FE6D05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8D0658A7-1FC7-B744-9F4B-D135658F7DC0}"/>
                </a:ext>
              </a:extLst>
            </p:cNvPr>
            <p:cNvSpPr/>
            <p:nvPr/>
          </p:nvSpPr>
          <p:spPr>
            <a:xfrm>
              <a:off x="4612903" y="5413846"/>
              <a:ext cx="95003" cy="9500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E6D05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88F7B7DE-00AC-0D47-9841-49A06F0BDAC1}"/>
                </a:ext>
              </a:extLst>
            </p:cNvPr>
            <p:cNvSpPr/>
            <p:nvPr/>
          </p:nvSpPr>
          <p:spPr>
            <a:xfrm>
              <a:off x="4897910" y="5147547"/>
              <a:ext cx="95003" cy="9500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E6D05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xmlns="" id="{60D298D5-8188-9440-B83D-B04C46F2FC30}"/>
                </a:ext>
              </a:extLst>
            </p:cNvPr>
            <p:cNvSpPr/>
            <p:nvPr/>
          </p:nvSpPr>
          <p:spPr>
            <a:xfrm>
              <a:off x="5133854" y="5342594"/>
              <a:ext cx="95003" cy="9500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E6D05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xmlns="" id="{F3BB7394-EAE5-D54F-A8EF-84DDB1895330}"/>
                </a:ext>
              </a:extLst>
            </p:cNvPr>
            <p:cNvSpPr/>
            <p:nvPr/>
          </p:nvSpPr>
          <p:spPr>
            <a:xfrm>
              <a:off x="5406536" y="5063117"/>
              <a:ext cx="95003" cy="9500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E6D05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83E4E6C-DBAF-BE46-AA21-1A6BD9FE2B35}"/>
              </a:ext>
            </a:extLst>
          </p:cNvPr>
          <p:cNvSpPr/>
          <p:nvPr/>
        </p:nvSpPr>
        <p:spPr>
          <a:xfrm>
            <a:off x="-24105" y="497848"/>
            <a:ext cx="2975212" cy="1937982"/>
          </a:xfrm>
          <a:prstGeom prst="rect">
            <a:avLst/>
          </a:prstGeom>
          <a:solidFill>
            <a:srgbClr val="C6D7E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0BC87D5E-36F2-2E42-83AB-93BAEA773BC7}"/>
              </a:ext>
            </a:extLst>
          </p:cNvPr>
          <p:cNvSpPr/>
          <p:nvPr/>
        </p:nvSpPr>
        <p:spPr>
          <a:xfrm>
            <a:off x="881326" y="809873"/>
            <a:ext cx="51031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3333"/>
                </a:solidFill>
                <a:latin typeface="Lato" panose="020F0502020204030203" pitchFamily="34" charset="77"/>
              </a:rPr>
              <a:t>Is </a:t>
            </a:r>
            <a:r>
              <a:rPr lang="en-US" sz="4400" b="1" dirty="0">
                <a:solidFill>
                  <a:srgbClr val="FE6D05"/>
                </a:solidFill>
                <a:latin typeface="Lato" panose="020F0502020204030203" pitchFamily="34" charset="77"/>
              </a:rPr>
              <a:t>3D-SECURE</a:t>
            </a:r>
            <a:r>
              <a:rPr lang="en-US" sz="4400" dirty="0">
                <a:solidFill>
                  <a:srgbClr val="333333"/>
                </a:solidFill>
                <a:latin typeface="Lato" panose="020F0502020204030203" pitchFamily="34" charset="77"/>
              </a:rPr>
              <a:t> </a:t>
            </a:r>
            <a:r>
              <a:rPr lang="en-US" sz="2800" b="1" dirty="0">
                <a:solidFill>
                  <a:srgbClr val="333333"/>
                </a:solidFill>
                <a:latin typeface="Lato" panose="020F0502020204030203" pitchFamily="34" charset="77"/>
              </a:rPr>
              <a:t>Still Kill Your Conversion Rate?</a:t>
            </a:r>
            <a:endParaRPr lang="he-IL" sz="2800" b="1" dirty="0">
              <a:solidFill>
                <a:srgbClr val="333333"/>
              </a:solidFill>
              <a:latin typeface="Lato" panose="020F0502020204030203" pitchFamily="34" charset="77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C29ED74-619C-1D42-A07E-100D25721A45}"/>
              </a:ext>
            </a:extLst>
          </p:cNvPr>
          <p:cNvGrpSpPr/>
          <p:nvPr/>
        </p:nvGrpSpPr>
        <p:grpSpPr>
          <a:xfrm>
            <a:off x="346838" y="-207379"/>
            <a:ext cx="163546" cy="3114206"/>
            <a:chOff x="6026547" y="-548573"/>
            <a:chExt cx="163546" cy="311420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F5590746-ABC1-4243-814F-767BA4A07593}"/>
                </a:ext>
              </a:extLst>
            </p:cNvPr>
            <p:cNvCxnSpPr>
              <a:cxnSpLocks/>
            </p:cNvCxnSpPr>
            <p:nvPr/>
          </p:nvCxnSpPr>
          <p:spPr>
            <a:xfrm>
              <a:off x="6108320" y="-548573"/>
              <a:ext cx="0" cy="3114206"/>
            </a:xfrm>
            <a:prstGeom prst="line">
              <a:avLst/>
            </a:prstGeom>
            <a:ln w="28575" cap="rnd">
              <a:gradFill flip="none" rotWithShape="1">
                <a:gsLst>
                  <a:gs pos="48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FE08F7D1-2315-3840-B71B-00632770476F}"/>
                </a:ext>
              </a:extLst>
            </p:cNvPr>
            <p:cNvSpPr/>
            <p:nvPr/>
          </p:nvSpPr>
          <p:spPr>
            <a:xfrm>
              <a:off x="6026547" y="844984"/>
              <a:ext cx="163546" cy="1635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6D7E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19FA8E8E-8D0C-7D43-92A9-A26FF9E043F2}"/>
              </a:ext>
            </a:extLst>
          </p:cNvPr>
          <p:cNvSpPr/>
          <p:nvPr/>
        </p:nvSpPr>
        <p:spPr>
          <a:xfrm>
            <a:off x="746463" y="4142405"/>
            <a:ext cx="449324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Analysis of millions of payments transactions reveals that although the lost of 6% - 9% of payments when authenticated using 3D-Secure, Merchant can keep calm knowing - </a:t>
            </a:r>
            <a:r>
              <a:rPr lang="en-US" sz="2000" b="1" dirty="0">
                <a:solidFill>
                  <a:srgbClr val="FE6D05"/>
                </a:solidFill>
                <a:latin typeface="Lato" panose="020F0502020204030203" pitchFamily="34" charset="77"/>
              </a:rPr>
              <a:t>3D Secure can increase conversion rates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.</a:t>
            </a:r>
            <a:endParaRPr lang="he-IL" sz="2000" b="1" dirty="0">
              <a:solidFill>
                <a:schemeClr val="tx1">
                  <a:lumMod val="85000"/>
                  <a:lumOff val="15000"/>
                </a:schemeClr>
              </a:solidFill>
              <a:latin typeface="Lato" panose="020F0502020204030203" pitchFamily="34" charset="77"/>
            </a:endParaRPr>
          </a:p>
        </p:txBody>
      </p:sp>
      <p:grpSp>
        <p:nvGrpSpPr>
          <p:cNvPr id="32" name="Graphic 30">
            <a:extLst>
              <a:ext uri="{FF2B5EF4-FFF2-40B4-BE49-F238E27FC236}">
                <a16:creationId xmlns:a16="http://schemas.microsoft.com/office/drawing/2014/main" xmlns="" id="{9CA90352-62D0-7441-BDAA-FED6744273C9}"/>
              </a:ext>
            </a:extLst>
          </p:cNvPr>
          <p:cNvGrpSpPr/>
          <p:nvPr/>
        </p:nvGrpSpPr>
        <p:grpSpPr>
          <a:xfrm>
            <a:off x="903535" y="3045458"/>
            <a:ext cx="784309" cy="784309"/>
            <a:chOff x="3676650" y="1009650"/>
            <a:chExt cx="4838700" cy="4838700"/>
          </a:xfrm>
          <a:solidFill>
            <a:srgbClr val="FE6D05"/>
          </a:solidFill>
        </p:grpSpPr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xmlns="" id="{E1BA2F9C-6861-D346-8FB2-56067CB8EFAE}"/>
                </a:ext>
              </a:extLst>
            </p:cNvPr>
            <p:cNvSpPr/>
            <p:nvPr/>
          </p:nvSpPr>
          <p:spPr>
            <a:xfrm>
              <a:off x="4168140" y="1087755"/>
              <a:ext cx="3638550" cy="2076450"/>
            </a:xfrm>
            <a:custGeom>
              <a:avLst/>
              <a:gdLst>
                <a:gd name="connsiteX0" fmla="*/ 3098483 w 3638550"/>
                <a:gd name="connsiteY0" fmla="*/ 0 h 2076450"/>
                <a:gd name="connsiteX1" fmla="*/ 3098483 w 3638550"/>
                <a:gd name="connsiteY1" fmla="*/ 156210 h 2076450"/>
                <a:gd name="connsiteX2" fmla="*/ 3378518 w 3638550"/>
                <a:gd name="connsiteY2" fmla="*/ 156210 h 2076450"/>
                <a:gd name="connsiteX3" fmla="*/ 1771650 w 3638550"/>
                <a:gd name="connsiteY3" fmla="*/ 1763078 h 2076450"/>
                <a:gd name="connsiteX4" fmla="*/ 991553 w 3638550"/>
                <a:gd name="connsiteY4" fmla="*/ 982028 h 2076450"/>
                <a:gd name="connsiteX5" fmla="*/ 0 w 3638550"/>
                <a:gd name="connsiteY5" fmla="*/ 1973580 h 2076450"/>
                <a:gd name="connsiteX6" fmla="*/ 109538 w 3638550"/>
                <a:gd name="connsiteY6" fmla="*/ 2084070 h 2076450"/>
                <a:gd name="connsiteX7" fmla="*/ 991553 w 3638550"/>
                <a:gd name="connsiteY7" fmla="*/ 1203008 h 2076450"/>
                <a:gd name="connsiteX8" fmla="*/ 1771650 w 3638550"/>
                <a:gd name="connsiteY8" fmla="*/ 1983105 h 2076450"/>
                <a:gd name="connsiteX9" fmla="*/ 3489008 w 3638550"/>
                <a:gd name="connsiteY9" fmla="*/ 266700 h 2076450"/>
                <a:gd name="connsiteX10" fmla="*/ 3489008 w 3638550"/>
                <a:gd name="connsiteY10" fmla="*/ 545783 h 2076450"/>
                <a:gd name="connsiteX11" fmla="*/ 3645218 w 3638550"/>
                <a:gd name="connsiteY11" fmla="*/ 545783 h 2076450"/>
                <a:gd name="connsiteX12" fmla="*/ 3645218 w 3638550"/>
                <a:gd name="connsiteY12" fmla="*/ 0 h 2076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550" h="2076450">
                  <a:moveTo>
                    <a:pt x="3098483" y="0"/>
                  </a:moveTo>
                  <a:lnTo>
                    <a:pt x="3098483" y="156210"/>
                  </a:lnTo>
                  <a:lnTo>
                    <a:pt x="3378518" y="156210"/>
                  </a:lnTo>
                  <a:lnTo>
                    <a:pt x="1771650" y="1763078"/>
                  </a:lnTo>
                  <a:lnTo>
                    <a:pt x="991553" y="982028"/>
                  </a:lnTo>
                  <a:lnTo>
                    <a:pt x="0" y="1973580"/>
                  </a:lnTo>
                  <a:lnTo>
                    <a:pt x="109538" y="2084070"/>
                  </a:lnTo>
                  <a:lnTo>
                    <a:pt x="991553" y="1203008"/>
                  </a:lnTo>
                  <a:lnTo>
                    <a:pt x="1771650" y="1983105"/>
                  </a:lnTo>
                  <a:lnTo>
                    <a:pt x="3489008" y="266700"/>
                  </a:lnTo>
                  <a:lnTo>
                    <a:pt x="3489008" y="545783"/>
                  </a:lnTo>
                  <a:lnTo>
                    <a:pt x="3645218" y="545783"/>
                  </a:lnTo>
                  <a:lnTo>
                    <a:pt x="364521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xmlns="" id="{CF882BA6-4742-024C-A2E6-5F2C35B4C59F}"/>
                </a:ext>
              </a:extLst>
            </p:cNvPr>
            <p:cNvSpPr/>
            <p:nvPr/>
          </p:nvSpPr>
          <p:spPr>
            <a:xfrm>
              <a:off x="3676650" y="2180273"/>
              <a:ext cx="4838700" cy="3581400"/>
            </a:xfrm>
            <a:custGeom>
              <a:avLst/>
              <a:gdLst>
                <a:gd name="connsiteX0" fmla="*/ 4682490 w 4838700"/>
                <a:gd name="connsiteY0" fmla="*/ 3433763 h 3581400"/>
                <a:gd name="connsiteX1" fmla="*/ 4682490 w 4838700"/>
                <a:gd name="connsiteY1" fmla="*/ 3433763 h 3581400"/>
                <a:gd name="connsiteX2" fmla="*/ 4682490 w 4838700"/>
                <a:gd name="connsiteY2" fmla="*/ 0 h 3581400"/>
                <a:gd name="connsiteX3" fmla="*/ 3902393 w 4838700"/>
                <a:gd name="connsiteY3" fmla="*/ 0 h 3581400"/>
                <a:gd name="connsiteX4" fmla="*/ 3902393 w 4838700"/>
                <a:gd name="connsiteY4" fmla="*/ 3433763 h 3581400"/>
                <a:gd name="connsiteX5" fmla="*/ 3746183 w 4838700"/>
                <a:gd name="connsiteY5" fmla="*/ 3433763 h 3581400"/>
                <a:gd name="connsiteX6" fmla="*/ 3746183 w 4838700"/>
                <a:gd name="connsiteY6" fmla="*/ 468630 h 3581400"/>
                <a:gd name="connsiteX7" fmla="*/ 2966085 w 4838700"/>
                <a:gd name="connsiteY7" fmla="*/ 468630 h 3581400"/>
                <a:gd name="connsiteX8" fmla="*/ 2966085 w 4838700"/>
                <a:gd name="connsiteY8" fmla="*/ 3434715 h 3581400"/>
                <a:gd name="connsiteX9" fmla="*/ 2809875 w 4838700"/>
                <a:gd name="connsiteY9" fmla="*/ 3434715 h 3581400"/>
                <a:gd name="connsiteX10" fmla="*/ 2809875 w 4838700"/>
                <a:gd name="connsiteY10" fmla="*/ 1561147 h 3581400"/>
                <a:gd name="connsiteX11" fmla="*/ 2028825 w 4838700"/>
                <a:gd name="connsiteY11" fmla="*/ 1561147 h 3581400"/>
                <a:gd name="connsiteX12" fmla="*/ 2028825 w 4838700"/>
                <a:gd name="connsiteY12" fmla="*/ 3433763 h 3581400"/>
                <a:gd name="connsiteX13" fmla="*/ 1872615 w 4838700"/>
                <a:gd name="connsiteY13" fmla="*/ 3433763 h 3581400"/>
                <a:gd name="connsiteX14" fmla="*/ 1872615 w 4838700"/>
                <a:gd name="connsiteY14" fmla="*/ 1092518 h 3581400"/>
                <a:gd name="connsiteX15" fmla="*/ 1092518 w 4838700"/>
                <a:gd name="connsiteY15" fmla="*/ 1092518 h 3581400"/>
                <a:gd name="connsiteX16" fmla="*/ 1092518 w 4838700"/>
                <a:gd name="connsiteY16" fmla="*/ 3433763 h 3581400"/>
                <a:gd name="connsiteX17" fmla="*/ 936308 w 4838700"/>
                <a:gd name="connsiteY17" fmla="*/ 3433763 h 3581400"/>
                <a:gd name="connsiteX18" fmla="*/ 936308 w 4838700"/>
                <a:gd name="connsiteY18" fmla="*/ 2341245 h 3581400"/>
                <a:gd name="connsiteX19" fmla="*/ 156210 w 4838700"/>
                <a:gd name="connsiteY19" fmla="*/ 2341245 h 3581400"/>
                <a:gd name="connsiteX20" fmla="*/ 156210 w 4838700"/>
                <a:gd name="connsiteY20" fmla="*/ 3433763 h 3581400"/>
                <a:gd name="connsiteX21" fmla="*/ 0 w 4838700"/>
                <a:gd name="connsiteY21" fmla="*/ 3433763 h 3581400"/>
                <a:gd name="connsiteX22" fmla="*/ 0 w 4838700"/>
                <a:gd name="connsiteY22" fmla="*/ 3589972 h 3581400"/>
                <a:gd name="connsiteX23" fmla="*/ 4838700 w 4838700"/>
                <a:gd name="connsiteY23" fmla="*/ 3589972 h 3581400"/>
                <a:gd name="connsiteX24" fmla="*/ 4838700 w 4838700"/>
                <a:gd name="connsiteY24" fmla="*/ 3433763 h 3581400"/>
                <a:gd name="connsiteX25" fmla="*/ 4682490 w 4838700"/>
                <a:gd name="connsiteY25" fmla="*/ 3433763 h 3581400"/>
                <a:gd name="connsiteX26" fmla="*/ 781050 w 4838700"/>
                <a:gd name="connsiteY26" fmla="*/ 3433763 h 3581400"/>
                <a:gd name="connsiteX27" fmla="*/ 312420 w 4838700"/>
                <a:gd name="connsiteY27" fmla="*/ 3433763 h 3581400"/>
                <a:gd name="connsiteX28" fmla="*/ 312420 w 4838700"/>
                <a:gd name="connsiteY28" fmla="*/ 2497455 h 3581400"/>
                <a:gd name="connsiteX29" fmla="*/ 781050 w 4838700"/>
                <a:gd name="connsiteY29" fmla="*/ 2497455 h 3581400"/>
                <a:gd name="connsiteX30" fmla="*/ 781050 w 4838700"/>
                <a:gd name="connsiteY30" fmla="*/ 3433763 h 3581400"/>
                <a:gd name="connsiteX31" fmla="*/ 1717358 w 4838700"/>
                <a:gd name="connsiteY31" fmla="*/ 3433763 h 3581400"/>
                <a:gd name="connsiteX32" fmla="*/ 1248728 w 4838700"/>
                <a:gd name="connsiteY32" fmla="*/ 3433763 h 3581400"/>
                <a:gd name="connsiteX33" fmla="*/ 1248728 w 4838700"/>
                <a:gd name="connsiteY33" fmla="*/ 1248728 h 3581400"/>
                <a:gd name="connsiteX34" fmla="*/ 1717358 w 4838700"/>
                <a:gd name="connsiteY34" fmla="*/ 1248728 h 3581400"/>
                <a:gd name="connsiteX35" fmla="*/ 1717358 w 4838700"/>
                <a:gd name="connsiteY35" fmla="*/ 3433763 h 3581400"/>
                <a:gd name="connsiteX36" fmla="*/ 2653665 w 4838700"/>
                <a:gd name="connsiteY36" fmla="*/ 3434715 h 3581400"/>
                <a:gd name="connsiteX37" fmla="*/ 2185035 w 4838700"/>
                <a:gd name="connsiteY37" fmla="*/ 3434715 h 3581400"/>
                <a:gd name="connsiteX38" fmla="*/ 2185035 w 4838700"/>
                <a:gd name="connsiteY38" fmla="*/ 1717358 h 3581400"/>
                <a:gd name="connsiteX39" fmla="*/ 2653665 w 4838700"/>
                <a:gd name="connsiteY39" fmla="*/ 1717358 h 3581400"/>
                <a:gd name="connsiteX40" fmla="*/ 2653665 w 4838700"/>
                <a:gd name="connsiteY40" fmla="*/ 3434715 h 3581400"/>
                <a:gd name="connsiteX41" fmla="*/ 3589973 w 4838700"/>
                <a:gd name="connsiteY41" fmla="*/ 3434715 h 3581400"/>
                <a:gd name="connsiteX42" fmla="*/ 3121343 w 4838700"/>
                <a:gd name="connsiteY42" fmla="*/ 3434715 h 3581400"/>
                <a:gd name="connsiteX43" fmla="*/ 3121343 w 4838700"/>
                <a:gd name="connsiteY43" fmla="*/ 624840 h 3581400"/>
                <a:gd name="connsiteX44" fmla="*/ 3589973 w 4838700"/>
                <a:gd name="connsiteY44" fmla="*/ 624840 h 3581400"/>
                <a:gd name="connsiteX45" fmla="*/ 3589973 w 4838700"/>
                <a:gd name="connsiteY45" fmla="*/ 3434715 h 3581400"/>
                <a:gd name="connsiteX46" fmla="*/ 4527233 w 4838700"/>
                <a:gd name="connsiteY46" fmla="*/ 3433763 h 3581400"/>
                <a:gd name="connsiteX47" fmla="*/ 4058603 w 4838700"/>
                <a:gd name="connsiteY47" fmla="*/ 3433763 h 3581400"/>
                <a:gd name="connsiteX48" fmla="*/ 4058603 w 4838700"/>
                <a:gd name="connsiteY48" fmla="*/ 156210 h 3581400"/>
                <a:gd name="connsiteX49" fmla="*/ 4527233 w 4838700"/>
                <a:gd name="connsiteY49" fmla="*/ 156210 h 3581400"/>
                <a:gd name="connsiteX50" fmla="*/ 4527233 w 4838700"/>
                <a:gd name="connsiteY50" fmla="*/ 3433763 h 358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838700" h="3581400">
                  <a:moveTo>
                    <a:pt x="4682490" y="3433763"/>
                  </a:moveTo>
                  <a:lnTo>
                    <a:pt x="4682490" y="3433763"/>
                  </a:lnTo>
                  <a:lnTo>
                    <a:pt x="4682490" y="0"/>
                  </a:lnTo>
                  <a:lnTo>
                    <a:pt x="3902393" y="0"/>
                  </a:lnTo>
                  <a:lnTo>
                    <a:pt x="3902393" y="3433763"/>
                  </a:lnTo>
                  <a:lnTo>
                    <a:pt x="3746183" y="3433763"/>
                  </a:lnTo>
                  <a:lnTo>
                    <a:pt x="3746183" y="468630"/>
                  </a:lnTo>
                  <a:lnTo>
                    <a:pt x="2966085" y="468630"/>
                  </a:lnTo>
                  <a:lnTo>
                    <a:pt x="2966085" y="3434715"/>
                  </a:lnTo>
                  <a:lnTo>
                    <a:pt x="2809875" y="3434715"/>
                  </a:lnTo>
                  <a:lnTo>
                    <a:pt x="2809875" y="1561147"/>
                  </a:lnTo>
                  <a:lnTo>
                    <a:pt x="2028825" y="1561147"/>
                  </a:lnTo>
                  <a:lnTo>
                    <a:pt x="2028825" y="3433763"/>
                  </a:lnTo>
                  <a:lnTo>
                    <a:pt x="1872615" y="3433763"/>
                  </a:lnTo>
                  <a:lnTo>
                    <a:pt x="1872615" y="1092518"/>
                  </a:lnTo>
                  <a:lnTo>
                    <a:pt x="1092518" y="1092518"/>
                  </a:lnTo>
                  <a:lnTo>
                    <a:pt x="1092518" y="3433763"/>
                  </a:lnTo>
                  <a:lnTo>
                    <a:pt x="936308" y="3433763"/>
                  </a:lnTo>
                  <a:lnTo>
                    <a:pt x="936308" y="2341245"/>
                  </a:lnTo>
                  <a:lnTo>
                    <a:pt x="156210" y="2341245"/>
                  </a:lnTo>
                  <a:lnTo>
                    <a:pt x="156210" y="3433763"/>
                  </a:lnTo>
                  <a:lnTo>
                    <a:pt x="0" y="3433763"/>
                  </a:lnTo>
                  <a:lnTo>
                    <a:pt x="0" y="3589972"/>
                  </a:lnTo>
                  <a:lnTo>
                    <a:pt x="4838700" y="3589972"/>
                  </a:lnTo>
                  <a:lnTo>
                    <a:pt x="4838700" y="3433763"/>
                  </a:lnTo>
                  <a:lnTo>
                    <a:pt x="4682490" y="3433763"/>
                  </a:lnTo>
                  <a:close/>
                  <a:moveTo>
                    <a:pt x="781050" y="3433763"/>
                  </a:moveTo>
                  <a:lnTo>
                    <a:pt x="312420" y="3433763"/>
                  </a:lnTo>
                  <a:lnTo>
                    <a:pt x="312420" y="2497455"/>
                  </a:lnTo>
                  <a:lnTo>
                    <a:pt x="781050" y="2497455"/>
                  </a:lnTo>
                  <a:lnTo>
                    <a:pt x="781050" y="3433763"/>
                  </a:lnTo>
                  <a:close/>
                  <a:moveTo>
                    <a:pt x="1717358" y="3433763"/>
                  </a:moveTo>
                  <a:lnTo>
                    <a:pt x="1248728" y="3433763"/>
                  </a:lnTo>
                  <a:lnTo>
                    <a:pt x="1248728" y="1248728"/>
                  </a:lnTo>
                  <a:lnTo>
                    <a:pt x="1717358" y="1248728"/>
                  </a:lnTo>
                  <a:lnTo>
                    <a:pt x="1717358" y="3433763"/>
                  </a:lnTo>
                  <a:close/>
                  <a:moveTo>
                    <a:pt x="2653665" y="3434715"/>
                  </a:moveTo>
                  <a:lnTo>
                    <a:pt x="2185035" y="3434715"/>
                  </a:lnTo>
                  <a:lnTo>
                    <a:pt x="2185035" y="1717358"/>
                  </a:lnTo>
                  <a:lnTo>
                    <a:pt x="2653665" y="1717358"/>
                  </a:lnTo>
                  <a:lnTo>
                    <a:pt x="2653665" y="3434715"/>
                  </a:lnTo>
                  <a:close/>
                  <a:moveTo>
                    <a:pt x="3589973" y="3434715"/>
                  </a:moveTo>
                  <a:lnTo>
                    <a:pt x="3121343" y="3434715"/>
                  </a:lnTo>
                  <a:lnTo>
                    <a:pt x="3121343" y="624840"/>
                  </a:lnTo>
                  <a:lnTo>
                    <a:pt x="3589973" y="624840"/>
                  </a:lnTo>
                  <a:lnTo>
                    <a:pt x="3589973" y="3434715"/>
                  </a:lnTo>
                  <a:close/>
                  <a:moveTo>
                    <a:pt x="4527233" y="3433763"/>
                  </a:moveTo>
                  <a:lnTo>
                    <a:pt x="4058603" y="3433763"/>
                  </a:lnTo>
                  <a:lnTo>
                    <a:pt x="4058603" y="156210"/>
                  </a:lnTo>
                  <a:lnTo>
                    <a:pt x="4527233" y="156210"/>
                  </a:lnTo>
                  <a:lnTo>
                    <a:pt x="4527233" y="343376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AD92F8E2-1E43-4629-887D-18862992EA7F}"/>
              </a:ext>
            </a:extLst>
          </p:cNvPr>
          <p:cNvSpPr/>
          <p:nvPr/>
        </p:nvSpPr>
        <p:spPr>
          <a:xfrm>
            <a:off x="912674" y="600003"/>
            <a:ext cx="283890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50" dirty="0">
                <a:solidFill>
                  <a:srgbClr val="333333"/>
                </a:solidFill>
                <a:latin typeface="Lato" panose="020F0502020204030203" pitchFamily="34" charset="77"/>
              </a:rPr>
              <a:t>HAIM ATTIAS &amp; GAL </a:t>
            </a:r>
            <a:r>
              <a:rPr lang="pt-BR" sz="1050" dirty="0" smtClean="0">
                <a:solidFill>
                  <a:srgbClr val="333333"/>
                </a:solidFill>
                <a:latin typeface="Lato" panose="020F0502020204030203" pitchFamily="34" charset="77"/>
              </a:rPr>
              <a:t>SHURE </a:t>
            </a:r>
            <a:r>
              <a:rPr lang="pt-BR" sz="1050" dirty="0">
                <a:solidFill>
                  <a:srgbClr val="333333"/>
                </a:solidFill>
                <a:latin typeface="Lato" panose="020F0502020204030203" pitchFamily="34" charset="77"/>
              </a:rPr>
              <a:t>| 09/19</a:t>
            </a:r>
          </a:p>
        </p:txBody>
      </p:sp>
      <p:pic>
        <p:nvPicPr>
          <p:cNvPr id="27" name="Picture 2">
            <a:extLst>
              <a:ext uri="{FF2B5EF4-FFF2-40B4-BE49-F238E27FC236}">
                <a16:creationId xmlns:a16="http://schemas.microsoft.com/office/drawing/2014/main" xmlns="" id="{ED04C9CE-F7BB-4C2B-8420-5C877B60E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268" y="6419379"/>
            <a:ext cx="1255079" cy="35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268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10">
            <a:extLst>
              <a:ext uri="{FF2B5EF4-FFF2-40B4-BE49-F238E27FC236}">
                <a16:creationId xmlns:a16="http://schemas.microsoft.com/office/drawing/2014/main" xmlns="" id="{E08494FE-E4C7-4995-BA97-6940217DE528}"/>
              </a:ext>
            </a:extLst>
          </p:cNvPr>
          <p:cNvSpPr/>
          <p:nvPr/>
        </p:nvSpPr>
        <p:spPr>
          <a:xfrm flipH="1">
            <a:off x="57688" y="143034"/>
            <a:ext cx="484798" cy="484798"/>
          </a:xfrm>
          <a:prstGeom prst="rect">
            <a:avLst/>
          </a:prstGeom>
          <a:solidFill>
            <a:srgbClr val="FE6D05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83E4E6C-DBAF-BE46-AA21-1A6BD9FE2B35}"/>
              </a:ext>
            </a:extLst>
          </p:cNvPr>
          <p:cNvSpPr/>
          <p:nvPr/>
        </p:nvSpPr>
        <p:spPr>
          <a:xfrm>
            <a:off x="4107658" y="467006"/>
            <a:ext cx="2975212" cy="1937982"/>
          </a:xfrm>
          <a:prstGeom prst="rect">
            <a:avLst/>
          </a:prstGeom>
          <a:solidFill>
            <a:srgbClr val="C6D7E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Graphic 52">
            <a:extLst>
              <a:ext uri="{FF2B5EF4-FFF2-40B4-BE49-F238E27FC236}">
                <a16:creationId xmlns:a16="http://schemas.microsoft.com/office/drawing/2014/main" xmlns="" id="{F8BD6937-4EC3-4D59-BD1B-238EA4988B35}"/>
              </a:ext>
            </a:extLst>
          </p:cNvPr>
          <p:cNvSpPr/>
          <p:nvPr/>
        </p:nvSpPr>
        <p:spPr>
          <a:xfrm>
            <a:off x="204240" y="261632"/>
            <a:ext cx="4926560" cy="3279732"/>
          </a:xfrm>
          <a:custGeom>
            <a:avLst/>
            <a:gdLst>
              <a:gd name="connsiteX0" fmla="*/ 3841487 w 4519931"/>
              <a:gd name="connsiteY0" fmla="*/ 3055246 h 3048813"/>
              <a:gd name="connsiteX1" fmla="*/ 0 w 4519931"/>
              <a:gd name="connsiteY1" fmla="*/ 3055246 h 3048813"/>
              <a:gd name="connsiteX2" fmla="*/ 0 w 4519931"/>
              <a:gd name="connsiteY2" fmla="*/ 0 h 3048813"/>
              <a:gd name="connsiteX3" fmla="*/ 4523117 w 4519931"/>
              <a:gd name="connsiteY3" fmla="*/ 0 h 3048813"/>
              <a:gd name="connsiteX4" fmla="*/ 4523117 w 4519931"/>
              <a:gd name="connsiteY4" fmla="*/ 2477129 h 3048813"/>
              <a:gd name="connsiteX5" fmla="*/ 3841487 w 4519931"/>
              <a:gd name="connsiteY5" fmla="*/ 3055246 h 3048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19931" h="3048813">
                <a:moveTo>
                  <a:pt x="3841487" y="3055246"/>
                </a:moveTo>
                <a:lnTo>
                  <a:pt x="0" y="3055246"/>
                </a:lnTo>
                <a:lnTo>
                  <a:pt x="0" y="0"/>
                </a:lnTo>
                <a:lnTo>
                  <a:pt x="4523117" y="0"/>
                </a:lnTo>
                <a:lnTo>
                  <a:pt x="4523117" y="2477129"/>
                </a:lnTo>
                <a:cubicBezTo>
                  <a:pt x="4523117" y="2796418"/>
                  <a:pt x="4217946" y="3055246"/>
                  <a:pt x="3841487" y="3055246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5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0BC87D5E-36F2-2E42-83AB-93BAEA773BC7}"/>
              </a:ext>
            </a:extLst>
          </p:cNvPr>
          <p:cNvSpPr/>
          <p:nvPr/>
        </p:nvSpPr>
        <p:spPr>
          <a:xfrm>
            <a:off x="5347625" y="690131"/>
            <a:ext cx="64157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3333"/>
                </a:solidFill>
                <a:latin typeface="Lato" panose="020F0502020204030203" pitchFamily="34" charset="77"/>
              </a:rPr>
              <a:t>How </a:t>
            </a:r>
            <a:r>
              <a:rPr lang="en-US" sz="2800" b="1">
                <a:solidFill>
                  <a:srgbClr val="333333"/>
                </a:solidFill>
                <a:latin typeface="Lato" panose="020F0502020204030203" pitchFamily="34" charset="77"/>
              </a:rPr>
              <a:t>much does </a:t>
            </a:r>
            <a:r>
              <a:rPr lang="en-US" sz="4400" b="1" dirty="0">
                <a:solidFill>
                  <a:srgbClr val="FE6D05"/>
                </a:solidFill>
                <a:latin typeface="Lato" panose="020F0502020204030203" pitchFamily="34" charset="77"/>
              </a:rPr>
              <a:t>3D SECURE </a:t>
            </a:r>
            <a:r>
              <a:rPr lang="en-US" sz="2800" b="1" dirty="0">
                <a:solidFill>
                  <a:srgbClr val="333333"/>
                </a:solidFill>
                <a:latin typeface="Lato" panose="020F0502020204030203" pitchFamily="34" charset="77"/>
              </a:rPr>
              <a:t>really impact online payments?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19FA8E8E-8D0C-7D43-92A9-A26FF9E043F2}"/>
              </a:ext>
            </a:extLst>
          </p:cNvPr>
          <p:cNvSpPr/>
          <p:nvPr/>
        </p:nvSpPr>
        <p:spPr>
          <a:xfrm>
            <a:off x="573884" y="5049939"/>
            <a:ext cx="41876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We looked at 3D Secure data behind Millions of payments transactions through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Credorax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 between 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01 Jan – 01 Jul 2018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5F583ED1-E843-4F4B-A4DC-4A45736F894B}"/>
              </a:ext>
            </a:extLst>
          </p:cNvPr>
          <p:cNvSpPr/>
          <p:nvPr/>
        </p:nvSpPr>
        <p:spPr>
          <a:xfrm>
            <a:off x="9157492" y="5635561"/>
            <a:ext cx="25627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Transaction lost : 25%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9B34A1B9-B0DD-430F-A3CB-5302047A3BFE}"/>
              </a:ext>
            </a:extLst>
          </p:cNvPr>
          <p:cNvSpPr/>
          <p:nvPr/>
        </p:nvSpPr>
        <p:spPr>
          <a:xfrm>
            <a:off x="5901393" y="5635561"/>
            <a:ext cx="25627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3D Secure acceptance rate is : 75%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4F56FAC0-B3EB-4B3A-A9FC-F2516A50B607}"/>
              </a:ext>
            </a:extLst>
          </p:cNvPr>
          <p:cNvGrpSpPr/>
          <p:nvPr/>
        </p:nvGrpSpPr>
        <p:grpSpPr>
          <a:xfrm>
            <a:off x="6164490" y="3429000"/>
            <a:ext cx="2056986" cy="2056986"/>
            <a:chOff x="5929800" y="3080010"/>
            <a:chExt cx="2526366" cy="252636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xmlns="" id="{40BD5680-1C3B-45BE-8939-46592399093B}"/>
                </a:ext>
              </a:extLst>
            </p:cNvPr>
            <p:cNvGrpSpPr/>
            <p:nvPr/>
          </p:nvGrpSpPr>
          <p:grpSpPr>
            <a:xfrm>
              <a:off x="5929800" y="3080010"/>
              <a:ext cx="2526366" cy="2526366"/>
              <a:chOff x="7173557" y="1372901"/>
              <a:chExt cx="3383280" cy="3383280"/>
            </a:xfrm>
            <a:solidFill>
              <a:schemeClr val="bg1"/>
            </a:solidFill>
          </p:grpSpPr>
          <p:graphicFrame>
            <p:nvGraphicFramePr>
              <p:cNvPr id="31" name="Chart 30">
                <a:extLst>
                  <a:ext uri="{FF2B5EF4-FFF2-40B4-BE49-F238E27FC236}">
                    <a16:creationId xmlns:a16="http://schemas.microsoft.com/office/drawing/2014/main" xmlns="" id="{7D163A90-711B-49A3-B045-C3972DA46C6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223748188"/>
                  </p:ext>
                </p:extLst>
              </p:nvPr>
            </p:nvGraphicFramePr>
            <p:xfrm>
              <a:off x="7173557" y="1372901"/>
              <a:ext cx="3383280" cy="338328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xmlns="" id="{5800E7D0-BADB-452C-BD12-5341F01A43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73557" y="1372901"/>
                <a:ext cx="3383280" cy="3383280"/>
              </a:xfrm>
              <a:custGeom>
                <a:avLst/>
                <a:gdLst>
                  <a:gd name="connsiteX0" fmla="*/ 1691386 w 3383280"/>
                  <a:gd name="connsiteY0" fmla="*/ 568025 h 3383280"/>
                  <a:gd name="connsiteX1" fmla="*/ 1804116 w 3383280"/>
                  <a:gd name="connsiteY1" fmla="*/ 598073 h 3383280"/>
                  <a:gd name="connsiteX2" fmla="*/ 2577513 w 3383280"/>
                  <a:gd name="connsiteY2" fmla="*/ 1044204 h 3383280"/>
                  <a:gd name="connsiteX3" fmla="*/ 2690328 w 3383280"/>
                  <a:gd name="connsiteY3" fmla="*/ 1239089 h 3383280"/>
                  <a:gd name="connsiteX4" fmla="*/ 2690328 w 3383280"/>
                  <a:gd name="connsiteY4" fmla="*/ 2132030 h 3383280"/>
                  <a:gd name="connsiteX5" fmla="*/ 2577513 w 3383280"/>
                  <a:gd name="connsiteY5" fmla="*/ 2326237 h 3383280"/>
                  <a:gd name="connsiteX6" fmla="*/ 1804116 w 3383280"/>
                  <a:gd name="connsiteY6" fmla="*/ 2773047 h 3383280"/>
                  <a:gd name="connsiteX7" fmla="*/ 1579165 w 3383280"/>
                  <a:gd name="connsiteY7" fmla="*/ 2773047 h 3383280"/>
                  <a:gd name="connsiteX8" fmla="*/ 805089 w 3383280"/>
                  <a:gd name="connsiteY8" fmla="*/ 2326237 h 3383280"/>
                  <a:gd name="connsiteX9" fmla="*/ 692953 w 3383280"/>
                  <a:gd name="connsiteY9" fmla="*/ 2132030 h 3383280"/>
                  <a:gd name="connsiteX10" fmla="*/ 692953 w 3383280"/>
                  <a:gd name="connsiteY10" fmla="*/ 1239089 h 3383280"/>
                  <a:gd name="connsiteX11" fmla="*/ 805089 w 3383280"/>
                  <a:gd name="connsiteY11" fmla="*/ 1044204 h 3383280"/>
                  <a:gd name="connsiteX12" fmla="*/ 1579165 w 3383280"/>
                  <a:gd name="connsiteY12" fmla="*/ 598073 h 3383280"/>
                  <a:gd name="connsiteX13" fmla="*/ 1691386 w 3383280"/>
                  <a:gd name="connsiteY13" fmla="*/ 568025 h 3383280"/>
                  <a:gd name="connsiteX14" fmla="*/ 1691333 w 3383280"/>
                  <a:gd name="connsiteY14" fmla="*/ 336370 h 3383280"/>
                  <a:gd name="connsiteX15" fmla="*/ 1555850 w 3383280"/>
                  <a:gd name="connsiteY15" fmla="*/ 372646 h 3383280"/>
                  <a:gd name="connsiteX16" fmla="*/ 621315 w 3383280"/>
                  <a:gd name="connsiteY16" fmla="*/ 911257 h 3383280"/>
                  <a:gd name="connsiteX17" fmla="*/ 485934 w 3383280"/>
                  <a:gd name="connsiteY17" fmla="*/ 1146540 h 3383280"/>
                  <a:gd name="connsiteX18" fmla="*/ 485934 w 3383280"/>
                  <a:gd name="connsiteY18" fmla="*/ 2224580 h 3383280"/>
                  <a:gd name="connsiteX19" fmla="*/ 621315 w 3383280"/>
                  <a:gd name="connsiteY19" fmla="*/ 2459043 h 3383280"/>
                  <a:gd name="connsiteX20" fmla="*/ 1555850 w 3383280"/>
                  <a:gd name="connsiteY20" fmla="*/ 2998473 h 3383280"/>
                  <a:gd name="connsiteX21" fmla="*/ 1827431 w 3383280"/>
                  <a:gd name="connsiteY21" fmla="*/ 2998473 h 3383280"/>
                  <a:gd name="connsiteX22" fmla="*/ 2761146 w 3383280"/>
                  <a:gd name="connsiteY22" fmla="*/ 2459043 h 3383280"/>
                  <a:gd name="connsiteX23" fmla="*/ 2897347 w 3383280"/>
                  <a:gd name="connsiteY23" fmla="*/ 2224580 h 3383280"/>
                  <a:gd name="connsiteX24" fmla="*/ 2897347 w 3383280"/>
                  <a:gd name="connsiteY24" fmla="*/ 1146540 h 3383280"/>
                  <a:gd name="connsiteX25" fmla="*/ 2761146 w 3383280"/>
                  <a:gd name="connsiteY25" fmla="*/ 911257 h 3383280"/>
                  <a:gd name="connsiteX26" fmla="*/ 1827431 w 3383280"/>
                  <a:gd name="connsiteY26" fmla="*/ 372646 h 3383280"/>
                  <a:gd name="connsiteX27" fmla="*/ 1691333 w 3383280"/>
                  <a:gd name="connsiteY27" fmla="*/ 336370 h 3383280"/>
                  <a:gd name="connsiteX28" fmla="*/ 0 w 3383280"/>
                  <a:gd name="connsiteY28" fmla="*/ 0 h 3383280"/>
                  <a:gd name="connsiteX29" fmla="*/ 3383280 w 3383280"/>
                  <a:gd name="connsiteY29" fmla="*/ 0 h 3383280"/>
                  <a:gd name="connsiteX30" fmla="*/ 3383280 w 3383280"/>
                  <a:gd name="connsiteY30" fmla="*/ 3383280 h 3383280"/>
                  <a:gd name="connsiteX31" fmla="*/ 0 w 3383280"/>
                  <a:gd name="connsiteY31" fmla="*/ 3383280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383280" h="3383280">
                    <a:moveTo>
                      <a:pt x="1691386" y="568025"/>
                    </a:moveTo>
                    <a:cubicBezTo>
                      <a:pt x="1730209" y="568025"/>
                      <a:pt x="1769116" y="578041"/>
                      <a:pt x="1804116" y="598073"/>
                    </a:cubicBezTo>
                    <a:lnTo>
                      <a:pt x="2577513" y="1044204"/>
                    </a:lnTo>
                    <a:cubicBezTo>
                      <a:pt x="2647513" y="1084946"/>
                      <a:pt x="2690328" y="1158962"/>
                      <a:pt x="2690328" y="1239089"/>
                    </a:cubicBezTo>
                    <a:lnTo>
                      <a:pt x="2690328" y="2132030"/>
                    </a:lnTo>
                    <a:cubicBezTo>
                      <a:pt x="2690328" y="2212157"/>
                      <a:pt x="2647513" y="2286173"/>
                      <a:pt x="2577513" y="2326237"/>
                    </a:cubicBezTo>
                    <a:lnTo>
                      <a:pt x="1804116" y="2773047"/>
                    </a:lnTo>
                    <a:cubicBezTo>
                      <a:pt x="1734116" y="2813110"/>
                      <a:pt x="1648485" y="2813110"/>
                      <a:pt x="1579165" y="2773047"/>
                    </a:cubicBezTo>
                    <a:lnTo>
                      <a:pt x="805089" y="2326237"/>
                    </a:lnTo>
                    <a:cubicBezTo>
                      <a:pt x="735769" y="2286173"/>
                      <a:pt x="692953" y="2212157"/>
                      <a:pt x="692953" y="2132030"/>
                    </a:cubicBezTo>
                    <a:lnTo>
                      <a:pt x="692953" y="1239089"/>
                    </a:lnTo>
                    <a:cubicBezTo>
                      <a:pt x="692953" y="1158962"/>
                      <a:pt x="735769" y="1084946"/>
                      <a:pt x="805089" y="1044204"/>
                    </a:cubicBezTo>
                    <a:lnTo>
                      <a:pt x="1579165" y="598073"/>
                    </a:lnTo>
                    <a:cubicBezTo>
                      <a:pt x="1613825" y="578041"/>
                      <a:pt x="1652563" y="568025"/>
                      <a:pt x="1691386" y="568025"/>
                    </a:cubicBezTo>
                    <a:close/>
                    <a:moveTo>
                      <a:pt x="1691333" y="336370"/>
                    </a:moveTo>
                    <a:cubicBezTo>
                      <a:pt x="1644463" y="336370"/>
                      <a:pt x="1597695" y="348462"/>
                      <a:pt x="1555850" y="372646"/>
                    </a:cubicBezTo>
                    <a:lnTo>
                      <a:pt x="621315" y="911257"/>
                    </a:lnTo>
                    <a:cubicBezTo>
                      <a:pt x="537625" y="960445"/>
                      <a:pt x="485934" y="1049803"/>
                      <a:pt x="485934" y="1146540"/>
                    </a:cubicBezTo>
                    <a:lnTo>
                      <a:pt x="485934" y="2224580"/>
                    </a:lnTo>
                    <a:cubicBezTo>
                      <a:pt x="485934" y="2321316"/>
                      <a:pt x="537625" y="2410675"/>
                      <a:pt x="621315" y="2459043"/>
                    </a:cubicBezTo>
                    <a:lnTo>
                      <a:pt x="1555850" y="2998473"/>
                    </a:lnTo>
                    <a:cubicBezTo>
                      <a:pt x="1639540" y="3046841"/>
                      <a:pt x="1742921" y="3046841"/>
                      <a:pt x="1827431" y="2998473"/>
                    </a:cubicBezTo>
                    <a:lnTo>
                      <a:pt x="2761146" y="2459043"/>
                    </a:lnTo>
                    <a:cubicBezTo>
                      <a:pt x="2845656" y="2410675"/>
                      <a:pt x="2897347" y="2321316"/>
                      <a:pt x="2897347" y="2224580"/>
                    </a:cubicBezTo>
                    <a:lnTo>
                      <a:pt x="2897347" y="1146540"/>
                    </a:lnTo>
                    <a:cubicBezTo>
                      <a:pt x="2897347" y="1049803"/>
                      <a:pt x="2845656" y="960445"/>
                      <a:pt x="2761146" y="911257"/>
                    </a:cubicBezTo>
                    <a:lnTo>
                      <a:pt x="1827431" y="372646"/>
                    </a:lnTo>
                    <a:cubicBezTo>
                      <a:pt x="1785176" y="348462"/>
                      <a:pt x="1738203" y="336370"/>
                      <a:pt x="1691333" y="336370"/>
                    </a:cubicBezTo>
                    <a:close/>
                    <a:moveTo>
                      <a:pt x="0" y="0"/>
                    </a:moveTo>
                    <a:lnTo>
                      <a:pt x="3383280" y="0"/>
                    </a:lnTo>
                    <a:lnTo>
                      <a:pt x="3383280" y="3383280"/>
                    </a:lnTo>
                    <a:lnTo>
                      <a:pt x="0" y="33832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000" b="1" dirty="0">
                  <a:latin typeface="Lato Black" panose="020F0A02020204030203" pitchFamily="34" charset="0"/>
                </a:endParaRPr>
              </a:p>
            </p:txBody>
          </p:sp>
        </p:grp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069777E9-FC3B-49F4-B492-F69AF9E24F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7242" y="3508706"/>
              <a:ext cx="1491482" cy="1668973"/>
            </a:xfrm>
            <a:custGeom>
              <a:avLst/>
              <a:gdLst>
                <a:gd name="connsiteX0" fmla="*/ 998433 w 1997375"/>
                <a:gd name="connsiteY0" fmla="*/ 0 h 2235069"/>
                <a:gd name="connsiteX1" fmla="*/ 1111163 w 1997375"/>
                <a:gd name="connsiteY1" fmla="*/ 30048 h 2235069"/>
                <a:gd name="connsiteX2" fmla="*/ 1884560 w 1997375"/>
                <a:gd name="connsiteY2" fmla="*/ 476179 h 2235069"/>
                <a:gd name="connsiteX3" fmla="*/ 1997375 w 1997375"/>
                <a:gd name="connsiteY3" fmla="*/ 671064 h 2235069"/>
                <a:gd name="connsiteX4" fmla="*/ 1997375 w 1997375"/>
                <a:gd name="connsiteY4" fmla="*/ 1564005 h 2235069"/>
                <a:gd name="connsiteX5" fmla="*/ 1884560 w 1997375"/>
                <a:gd name="connsiteY5" fmla="*/ 1758212 h 2235069"/>
                <a:gd name="connsiteX6" fmla="*/ 1111163 w 1997375"/>
                <a:gd name="connsiteY6" fmla="*/ 2205022 h 2235069"/>
                <a:gd name="connsiteX7" fmla="*/ 886212 w 1997375"/>
                <a:gd name="connsiteY7" fmla="*/ 2205022 h 2235069"/>
                <a:gd name="connsiteX8" fmla="*/ 112136 w 1997375"/>
                <a:gd name="connsiteY8" fmla="*/ 1758212 h 2235069"/>
                <a:gd name="connsiteX9" fmla="*/ 0 w 1997375"/>
                <a:gd name="connsiteY9" fmla="*/ 1564005 h 2235069"/>
                <a:gd name="connsiteX10" fmla="*/ 0 w 1997375"/>
                <a:gd name="connsiteY10" fmla="*/ 671064 h 2235069"/>
                <a:gd name="connsiteX11" fmla="*/ 112136 w 1997375"/>
                <a:gd name="connsiteY11" fmla="*/ 476179 h 2235069"/>
                <a:gd name="connsiteX12" fmla="*/ 886212 w 1997375"/>
                <a:gd name="connsiteY12" fmla="*/ 30048 h 2235069"/>
                <a:gd name="connsiteX13" fmla="*/ 998433 w 1997375"/>
                <a:gd name="connsiteY13" fmla="*/ 0 h 2235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7375" h="2235069">
                  <a:moveTo>
                    <a:pt x="998433" y="0"/>
                  </a:moveTo>
                  <a:cubicBezTo>
                    <a:pt x="1037256" y="0"/>
                    <a:pt x="1076163" y="10016"/>
                    <a:pt x="1111163" y="30048"/>
                  </a:cubicBezTo>
                  <a:lnTo>
                    <a:pt x="1884560" y="476179"/>
                  </a:lnTo>
                  <a:cubicBezTo>
                    <a:pt x="1954560" y="516921"/>
                    <a:pt x="1997375" y="590937"/>
                    <a:pt x="1997375" y="671064"/>
                  </a:cubicBezTo>
                  <a:lnTo>
                    <a:pt x="1997375" y="1564005"/>
                  </a:lnTo>
                  <a:cubicBezTo>
                    <a:pt x="1997375" y="1644132"/>
                    <a:pt x="1954560" y="1718148"/>
                    <a:pt x="1884560" y="1758212"/>
                  </a:cubicBezTo>
                  <a:lnTo>
                    <a:pt x="1111163" y="2205022"/>
                  </a:lnTo>
                  <a:cubicBezTo>
                    <a:pt x="1041163" y="2245085"/>
                    <a:pt x="955532" y="2245085"/>
                    <a:pt x="886212" y="2205022"/>
                  </a:cubicBezTo>
                  <a:lnTo>
                    <a:pt x="112136" y="1758212"/>
                  </a:lnTo>
                  <a:cubicBezTo>
                    <a:pt x="42816" y="1718148"/>
                    <a:pt x="0" y="1644132"/>
                    <a:pt x="0" y="1564005"/>
                  </a:cubicBezTo>
                  <a:lnTo>
                    <a:pt x="0" y="671064"/>
                  </a:lnTo>
                  <a:cubicBezTo>
                    <a:pt x="0" y="590937"/>
                    <a:pt x="42816" y="516921"/>
                    <a:pt x="112136" y="476179"/>
                  </a:cubicBezTo>
                  <a:lnTo>
                    <a:pt x="886212" y="30048"/>
                  </a:lnTo>
                  <a:cubicBezTo>
                    <a:pt x="920872" y="10016"/>
                    <a:pt x="959610" y="0"/>
                    <a:pt x="998433" y="0"/>
                  </a:cubicBezTo>
                  <a:close/>
                </a:path>
              </a:pathLst>
            </a:custGeom>
            <a:gradFill flip="none" rotWithShape="1"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381000" dist="177800" dir="2700000" algn="tl" rotWithShape="0">
                <a:prstClr val="black">
                  <a:alpha val="5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3000" b="1" dirty="0">
                  <a:solidFill>
                    <a:srgbClr val="FE6D05"/>
                  </a:solidFill>
                  <a:latin typeface="Lato Black" panose="020F0A02020204030203" pitchFamily="34" charset="0"/>
                </a:rPr>
                <a:t>75%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xmlns="" id="{44A5F03D-844D-4F25-8F03-D0625C1FB721}"/>
              </a:ext>
            </a:extLst>
          </p:cNvPr>
          <p:cNvGrpSpPr/>
          <p:nvPr/>
        </p:nvGrpSpPr>
        <p:grpSpPr>
          <a:xfrm>
            <a:off x="9377809" y="3429000"/>
            <a:ext cx="2056986" cy="2056986"/>
            <a:chOff x="9128605" y="3080010"/>
            <a:chExt cx="2526366" cy="2526366"/>
          </a:xfrm>
        </p:grpSpPr>
        <p:graphicFrame>
          <p:nvGraphicFramePr>
            <p:cNvPr id="45" name="Chart 44">
              <a:extLst>
                <a:ext uri="{FF2B5EF4-FFF2-40B4-BE49-F238E27FC236}">
                  <a16:creationId xmlns:a16="http://schemas.microsoft.com/office/drawing/2014/main" xmlns="" id="{A9703827-BF22-4F22-837F-667BF63258E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28625554"/>
                </p:ext>
              </p:extLst>
            </p:nvPr>
          </p:nvGraphicFramePr>
          <p:xfrm>
            <a:off x="9128605" y="3080010"/>
            <a:ext cx="2526366" cy="252636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A9F05965-DCB0-4A2C-BB66-00A35A143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8605" y="3080010"/>
              <a:ext cx="2526366" cy="2526366"/>
            </a:xfrm>
            <a:custGeom>
              <a:avLst/>
              <a:gdLst>
                <a:gd name="connsiteX0" fmla="*/ 1691386 w 3383280"/>
                <a:gd name="connsiteY0" fmla="*/ 568025 h 3383280"/>
                <a:gd name="connsiteX1" fmla="*/ 1804116 w 3383280"/>
                <a:gd name="connsiteY1" fmla="*/ 598073 h 3383280"/>
                <a:gd name="connsiteX2" fmla="*/ 2577513 w 3383280"/>
                <a:gd name="connsiteY2" fmla="*/ 1044204 h 3383280"/>
                <a:gd name="connsiteX3" fmla="*/ 2690328 w 3383280"/>
                <a:gd name="connsiteY3" fmla="*/ 1239089 h 3383280"/>
                <a:gd name="connsiteX4" fmla="*/ 2690328 w 3383280"/>
                <a:gd name="connsiteY4" fmla="*/ 2132030 h 3383280"/>
                <a:gd name="connsiteX5" fmla="*/ 2577513 w 3383280"/>
                <a:gd name="connsiteY5" fmla="*/ 2326237 h 3383280"/>
                <a:gd name="connsiteX6" fmla="*/ 1804116 w 3383280"/>
                <a:gd name="connsiteY6" fmla="*/ 2773047 h 3383280"/>
                <a:gd name="connsiteX7" fmla="*/ 1579165 w 3383280"/>
                <a:gd name="connsiteY7" fmla="*/ 2773047 h 3383280"/>
                <a:gd name="connsiteX8" fmla="*/ 805089 w 3383280"/>
                <a:gd name="connsiteY8" fmla="*/ 2326237 h 3383280"/>
                <a:gd name="connsiteX9" fmla="*/ 692953 w 3383280"/>
                <a:gd name="connsiteY9" fmla="*/ 2132030 h 3383280"/>
                <a:gd name="connsiteX10" fmla="*/ 692953 w 3383280"/>
                <a:gd name="connsiteY10" fmla="*/ 1239089 h 3383280"/>
                <a:gd name="connsiteX11" fmla="*/ 805089 w 3383280"/>
                <a:gd name="connsiteY11" fmla="*/ 1044204 h 3383280"/>
                <a:gd name="connsiteX12" fmla="*/ 1579165 w 3383280"/>
                <a:gd name="connsiteY12" fmla="*/ 598073 h 3383280"/>
                <a:gd name="connsiteX13" fmla="*/ 1691386 w 3383280"/>
                <a:gd name="connsiteY13" fmla="*/ 568025 h 3383280"/>
                <a:gd name="connsiteX14" fmla="*/ 1691333 w 3383280"/>
                <a:gd name="connsiteY14" fmla="*/ 336370 h 3383280"/>
                <a:gd name="connsiteX15" fmla="*/ 1555850 w 3383280"/>
                <a:gd name="connsiteY15" fmla="*/ 372646 h 3383280"/>
                <a:gd name="connsiteX16" fmla="*/ 621315 w 3383280"/>
                <a:gd name="connsiteY16" fmla="*/ 911257 h 3383280"/>
                <a:gd name="connsiteX17" fmla="*/ 485934 w 3383280"/>
                <a:gd name="connsiteY17" fmla="*/ 1146540 h 3383280"/>
                <a:gd name="connsiteX18" fmla="*/ 485934 w 3383280"/>
                <a:gd name="connsiteY18" fmla="*/ 2224580 h 3383280"/>
                <a:gd name="connsiteX19" fmla="*/ 621315 w 3383280"/>
                <a:gd name="connsiteY19" fmla="*/ 2459043 h 3383280"/>
                <a:gd name="connsiteX20" fmla="*/ 1555850 w 3383280"/>
                <a:gd name="connsiteY20" fmla="*/ 2998473 h 3383280"/>
                <a:gd name="connsiteX21" fmla="*/ 1827431 w 3383280"/>
                <a:gd name="connsiteY21" fmla="*/ 2998473 h 3383280"/>
                <a:gd name="connsiteX22" fmla="*/ 2761146 w 3383280"/>
                <a:gd name="connsiteY22" fmla="*/ 2459043 h 3383280"/>
                <a:gd name="connsiteX23" fmla="*/ 2897347 w 3383280"/>
                <a:gd name="connsiteY23" fmla="*/ 2224580 h 3383280"/>
                <a:gd name="connsiteX24" fmla="*/ 2897347 w 3383280"/>
                <a:gd name="connsiteY24" fmla="*/ 1146540 h 3383280"/>
                <a:gd name="connsiteX25" fmla="*/ 2761146 w 3383280"/>
                <a:gd name="connsiteY25" fmla="*/ 911257 h 3383280"/>
                <a:gd name="connsiteX26" fmla="*/ 1827431 w 3383280"/>
                <a:gd name="connsiteY26" fmla="*/ 372646 h 3383280"/>
                <a:gd name="connsiteX27" fmla="*/ 1691333 w 3383280"/>
                <a:gd name="connsiteY27" fmla="*/ 336370 h 3383280"/>
                <a:gd name="connsiteX28" fmla="*/ 0 w 3383280"/>
                <a:gd name="connsiteY28" fmla="*/ 0 h 3383280"/>
                <a:gd name="connsiteX29" fmla="*/ 3383280 w 3383280"/>
                <a:gd name="connsiteY29" fmla="*/ 0 h 3383280"/>
                <a:gd name="connsiteX30" fmla="*/ 3383280 w 3383280"/>
                <a:gd name="connsiteY30" fmla="*/ 3383280 h 3383280"/>
                <a:gd name="connsiteX31" fmla="*/ 0 w 3383280"/>
                <a:gd name="connsiteY31" fmla="*/ 3383280 h 338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383280" h="3383280">
                  <a:moveTo>
                    <a:pt x="1691386" y="568025"/>
                  </a:moveTo>
                  <a:cubicBezTo>
                    <a:pt x="1730209" y="568025"/>
                    <a:pt x="1769116" y="578041"/>
                    <a:pt x="1804116" y="598073"/>
                  </a:cubicBezTo>
                  <a:lnTo>
                    <a:pt x="2577513" y="1044204"/>
                  </a:lnTo>
                  <a:cubicBezTo>
                    <a:pt x="2647513" y="1084946"/>
                    <a:pt x="2690328" y="1158962"/>
                    <a:pt x="2690328" y="1239089"/>
                  </a:cubicBezTo>
                  <a:lnTo>
                    <a:pt x="2690328" y="2132030"/>
                  </a:lnTo>
                  <a:cubicBezTo>
                    <a:pt x="2690328" y="2212157"/>
                    <a:pt x="2647513" y="2286173"/>
                    <a:pt x="2577513" y="2326237"/>
                  </a:cubicBezTo>
                  <a:lnTo>
                    <a:pt x="1804116" y="2773047"/>
                  </a:lnTo>
                  <a:cubicBezTo>
                    <a:pt x="1734116" y="2813110"/>
                    <a:pt x="1648485" y="2813110"/>
                    <a:pt x="1579165" y="2773047"/>
                  </a:cubicBezTo>
                  <a:lnTo>
                    <a:pt x="805089" y="2326237"/>
                  </a:lnTo>
                  <a:cubicBezTo>
                    <a:pt x="735769" y="2286173"/>
                    <a:pt x="692953" y="2212157"/>
                    <a:pt x="692953" y="2132030"/>
                  </a:cubicBezTo>
                  <a:lnTo>
                    <a:pt x="692953" y="1239089"/>
                  </a:lnTo>
                  <a:cubicBezTo>
                    <a:pt x="692953" y="1158962"/>
                    <a:pt x="735769" y="1084946"/>
                    <a:pt x="805089" y="1044204"/>
                  </a:cubicBezTo>
                  <a:lnTo>
                    <a:pt x="1579165" y="598073"/>
                  </a:lnTo>
                  <a:cubicBezTo>
                    <a:pt x="1613825" y="578041"/>
                    <a:pt x="1652563" y="568025"/>
                    <a:pt x="1691386" y="568025"/>
                  </a:cubicBezTo>
                  <a:close/>
                  <a:moveTo>
                    <a:pt x="1691333" y="336370"/>
                  </a:moveTo>
                  <a:cubicBezTo>
                    <a:pt x="1644463" y="336370"/>
                    <a:pt x="1597695" y="348462"/>
                    <a:pt x="1555850" y="372646"/>
                  </a:cubicBezTo>
                  <a:lnTo>
                    <a:pt x="621315" y="911257"/>
                  </a:lnTo>
                  <a:cubicBezTo>
                    <a:pt x="537625" y="960445"/>
                    <a:pt x="485934" y="1049803"/>
                    <a:pt x="485934" y="1146540"/>
                  </a:cubicBezTo>
                  <a:lnTo>
                    <a:pt x="485934" y="2224580"/>
                  </a:lnTo>
                  <a:cubicBezTo>
                    <a:pt x="485934" y="2321316"/>
                    <a:pt x="537625" y="2410675"/>
                    <a:pt x="621315" y="2459043"/>
                  </a:cubicBezTo>
                  <a:lnTo>
                    <a:pt x="1555850" y="2998473"/>
                  </a:lnTo>
                  <a:cubicBezTo>
                    <a:pt x="1639540" y="3046841"/>
                    <a:pt x="1742921" y="3046841"/>
                    <a:pt x="1827431" y="2998473"/>
                  </a:cubicBezTo>
                  <a:lnTo>
                    <a:pt x="2761146" y="2459043"/>
                  </a:lnTo>
                  <a:cubicBezTo>
                    <a:pt x="2845656" y="2410675"/>
                    <a:pt x="2897347" y="2321316"/>
                    <a:pt x="2897347" y="2224580"/>
                  </a:cubicBezTo>
                  <a:lnTo>
                    <a:pt x="2897347" y="1146540"/>
                  </a:lnTo>
                  <a:cubicBezTo>
                    <a:pt x="2897347" y="1049803"/>
                    <a:pt x="2845656" y="960445"/>
                    <a:pt x="2761146" y="911257"/>
                  </a:cubicBezTo>
                  <a:lnTo>
                    <a:pt x="1827431" y="372646"/>
                  </a:lnTo>
                  <a:cubicBezTo>
                    <a:pt x="1785176" y="348462"/>
                    <a:pt x="1738203" y="336370"/>
                    <a:pt x="1691333" y="336370"/>
                  </a:cubicBezTo>
                  <a:close/>
                  <a:moveTo>
                    <a:pt x="0" y="0"/>
                  </a:moveTo>
                  <a:lnTo>
                    <a:pt x="3383280" y="0"/>
                  </a:lnTo>
                  <a:lnTo>
                    <a:pt x="3383280" y="3383280"/>
                  </a:lnTo>
                  <a:lnTo>
                    <a:pt x="0" y="33832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000" b="1" dirty="0">
                <a:latin typeface="Lato Black" panose="020F0A02020204030203" pitchFamily="34" charset="0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AE25B438-1E0D-40BE-AFCE-DA4C3A795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6047" y="3508706"/>
              <a:ext cx="1491482" cy="1668973"/>
            </a:xfrm>
            <a:custGeom>
              <a:avLst/>
              <a:gdLst>
                <a:gd name="connsiteX0" fmla="*/ 998433 w 1997375"/>
                <a:gd name="connsiteY0" fmla="*/ 0 h 2235069"/>
                <a:gd name="connsiteX1" fmla="*/ 1111163 w 1997375"/>
                <a:gd name="connsiteY1" fmla="*/ 30048 h 2235069"/>
                <a:gd name="connsiteX2" fmla="*/ 1884560 w 1997375"/>
                <a:gd name="connsiteY2" fmla="*/ 476179 h 2235069"/>
                <a:gd name="connsiteX3" fmla="*/ 1997375 w 1997375"/>
                <a:gd name="connsiteY3" fmla="*/ 671064 h 2235069"/>
                <a:gd name="connsiteX4" fmla="*/ 1997375 w 1997375"/>
                <a:gd name="connsiteY4" fmla="*/ 1564005 h 2235069"/>
                <a:gd name="connsiteX5" fmla="*/ 1884560 w 1997375"/>
                <a:gd name="connsiteY5" fmla="*/ 1758212 h 2235069"/>
                <a:gd name="connsiteX6" fmla="*/ 1111163 w 1997375"/>
                <a:gd name="connsiteY6" fmla="*/ 2205022 h 2235069"/>
                <a:gd name="connsiteX7" fmla="*/ 886212 w 1997375"/>
                <a:gd name="connsiteY7" fmla="*/ 2205022 h 2235069"/>
                <a:gd name="connsiteX8" fmla="*/ 112136 w 1997375"/>
                <a:gd name="connsiteY8" fmla="*/ 1758212 h 2235069"/>
                <a:gd name="connsiteX9" fmla="*/ 0 w 1997375"/>
                <a:gd name="connsiteY9" fmla="*/ 1564005 h 2235069"/>
                <a:gd name="connsiteX10" fmla="*/ 0 w 1997375"/>
                <a:gd name="connsiteY10" fmla="*/ 671064 h 2235069"/>
                <a:gd name="connsiteX11" fmla="*/ 112136 w 1997375"/>
                <a:gd name="connsiteY11" fmla="*/ 476179 h 2235069"/>
                <a:gd name="connsiteX12" fmla="*/ 886212 w 1997375"/>
                <a:gd name="connsiteY12" fmla="*/ 30048 h 2235069"/>
                <a:gd name="connsiteX13" fmla="*/ 998433 w 1997375"/>
                <a:gd name="connsiteY13" fmla="*/ 0 h 2235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7375" h="2235069">
                  <a:moveTo>
                    <a:pt x="998433" y="0"/>
                  </a:moveTo>
                  <a:cubicBezTo>
                    <a:pt x="1037256" y="0"/>
                    <a:pt x="1076163" y="10016"/>
                    <a:pt x="1111163" y="30048"/>
                  </a:cubicBezTo>
                  <a:lnTo>
                    <a:pt x="1884560" y="476179"/>
                  </a:lnTo>
                  <a:cubicBezTo>
                    <a:pt x="1954560" y="516921"/>
                    <a:pt x="1997375" y="590937"/>
                    <a:pt x="1997375" y="671064"/>
                  </a:cubicBezTo>
                  <a:lnTo>
                    <a:pt x="1997375" y="1564005"/>
                  </a:lnTo>
                  <a:cubicBezTo>
                    <a:pt x="1997375" y="1644132"/>
                    <a:pt x="1954560" y="1718148"/>
                    <a:pt x="1884560" y="1758212"/>
                  </a:cubicBezTo>
                  <a:lnTo>
                    <a:pt x="1111163" y="2205022"/>
                  </a:lnTo>
                  <a:cubicBezTo>
                    <a:pt x="1041163" y="2245085"/>
                    <a:pt x="955532" y="2245085"/>
                    <a:pt x="886212" y="2205022"/>
                  </a:cubicBezTo>
                  <a:lnTo>
                    <a:pt x="112136" y="1758212"/>
                  </a:lnTo>
                  <a:cubicBezTo>
                    <a:pt x="42816" y="1718148"/>
                    <a:pt x="0" y="1644132"/>
                    <a:pt x="0" y="1564005"/>
                  </a:cubicBezTo>
                  <a:lnTo>
                    <a:pt x="0" y="671064"/>
                  </a:lnTo>
                  <a:cubicBezTo>
                    <a:pt x="0" y="590937"/>
                    <a:pt x="42816" y="516921"/>
                    <a:pt x="112136" y="476179"/>
                  </a:cubicBezTo>
                  <a:lnTo>
                    <a:pt x="886212" y="30048"/>
                  </a:lnTo>
                  <a:cubicBezTo>
                    <a:pt x="920872" y="10016"/>
                    <a:pt x="959610" y="0"/>
                    <a:pt x="998433" y="0"/>
                  </a:cubicBezTo>
                  <a:close/>
                </a:path>
              </a:pathLst>
            </a:custGeom>
            <a:gradFill flip="none" rotWithShape="1">
              <a:gsLst>
                <a:gs pos="20000">
                  <a:srgbClr val="FFFFFF"/>
                </a:gs>
                <a:gs pos="100000">
                  <a:srgbClr val="DAD9D9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381000" dist="177800" dir="2700000" algn="tl" rotWithShape="0">
                <a:prstClr val="black">
                  <a:alpha val="5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3000" b="1" dirty="0">
                  <a:solidFill>
                    <a:srgbClr val="FE6D05"/>
                  </a:solidFill>
                  <a:latin typeface="Lato Black" panose="020F0A02020204030203" pitchFamily="34" charset="0"/>
                </a:rPr>
                <a:t>25%</a:t>
              </a:r>
            </a:p>
          </p:txBody>
        </p:sp>
      </p:grpSp>
      <p:sp>
        <p:nvSpPr>
          <p:cNvPr id="19" name="Graphic 17">
            <a:extLst>
              <a:ext uri="{FF2B5EF4-FFF2-40B4-BE49-F238E27FC236}">
                <a16:creationId xmlns:a16="http://schemas.microsoft.com/office/drawing/2014/main" xmlns="" id="{D9E8F675-404D-4C18-9B00-646297A8CA25}"/>
              </a:ext>
            </a:extLst>
          </p:cNvPr>
          <p:cNvSpPr/>
          <p:nvPr/>
        </p:nvSpPr>
        <p:spPr>
          <a:xfrm>
            <a:off x="703633" y="4023530"/>
            <a:ext cx="828675" cy="828675"/>
          </a:xfrm>
          <a:custGeom>
            <a:avLst/>
            <a:gdLst>
              <a:gd name="connsiteX0" fmla="*/ 483466 w 828675"/>
              <a:gd name="connsiteY0" fmla="*/ 74 h 828675"/>
              <a:gd name="connsiteX1" fmla="*/ 470382 w 828675"/>
              <a:gd name="connsiteY1" fmla="*/ 7220 h 828675"/>
              <a:gd name="connsiteX2" fmla="*/ 365711 w 828675"/>
              <a:gd name="connsiteY2" fmla="*/ 140605 h 828675"/>
              <a:gd name="connsiteX3" fmla="*/ 363418 w 828675"/>
              <a:gd name="connsiteY3" fmla="*/ 160769 h 828675"/>
              <a:gd name="connsiteX4" fmla="*/ 380579 w 828675"/>
              <a:gd name="connsiteY4" fmla="*/ 171569 h 828675"/>
              <a:gd name="connsiteX5" fmla="*/ 428157 w 828675"/>
              <a:gd name="connsiteY5" fmla="*/ 171569 h 828675"/>
              <a:gd name="connsiteX6" fmla="*/ 428157 w 828675"/>
              <a:gd name="connsiteY6" fmla="*/ 352591 h 828675"/>
              <a:gd name="connsiteX7" fmla="*/ 447485 w 828675"/>
              <a:gd name="connsiteY7" fmla="*/ 371646 h 828675"/>
              <a:gd name="connsiteX8" fmla="*/ 523312 w 828675"/>
              <a:gd name="connsiteY8" fmla="*/ 371646 h 828675"/>
              <a:gd name="connsiteX9" fmla="*/ 542343 w 828675"/>
              <a:gd name="connsiteY9" fmla="*/ 352591 h 828675"/>
              <a:gd name="connsiteX10" fmla="*/ 542343 w 828675"/>
              <a:gd name="connsiteY10" fmla="*/ 171569 h 828675"/>
              <a:gd name="connsiteX11" fmla="*/ 589921 w 828675"/>
              <a:gd name="connsiteY11" fmla="*/ 171569 h 828675"/>
              <a:gd name="connsiteX12" fmla="*/ 607082 w 828675"/>
              <a:gd name="connsiteY12" fmla="*/ 160769 h 828675"/>
              <a:gd name="connsiteX13" fmla="*/ 604789 w 828675"/>
              <a:gd name="connsiteY13" fmla="*/ 140605 h 828675"/>
              <a:gd name="connsiteX14" fmla="*/ 500118 w 828675"/>
              <a:gd name="connsiteY14" fmla="*/ 7220 h 828675"/>
              <a:gd name="connsiteX15" fmla="*/ 483466 w 828675"/>
              <a:gd name="connsiteY15" fmla="*/ 74 h 828675"/>
              <a:gd name="connsiteX16" fmla="*/ 217031 w 828675"/>
              <a:gd name="connsiteY16" fmla="*/ 38184 h 828675"/>
              <a:gd name="connsiteX17" fmla="*/ 199784 w 828675"/>
              <a:gd name="connsiteY17" fmla="*/ 57240 h 828675"/>
              <a:gd name="connsiteX18" fmla="*/ 199784 w 828675"/>
              <a:gd name="connsiteY18" fmla="*/ 238262 h 828675"/>
              <a:gd name="connsiteX19" fmla="*/ 152206 w 828675"/>
              <a:gd name="connsiteY19" fmla="*/ 238262 h 828675"/>
              <a:gd name="connsiteX20" fmla="*/ 135308 w 828675"/>
              <a:gd name="connsiteY20" fmla="*/ 248995 h 828675"/>
              <a:gd name="connsiteX21" fmla="*/ 137338 w 828675"/>
              <a:gd name="connsiteY21" fmla="*/ 268928 h 828675"/>
              <a:gd name="connsiteX22" fmla="*/ 242009 w 828675"/>
              <a:gd name="connsiteY22" fmla="*/ 402312 h 828675"/>
              <a:gd name="connsiteX23" fmla="*/ 271745 w 828675"/>
              <a:gd name="connsiteY23" fmla="*/ 402312 h 828675"/>
              <a:gd name="connsiteX24" fmla="*/ 376416 w 828675"/>
              <a:gd name="connsiteY24" fmla="*/ 268928 h 828675"/>
              <a:gd name="connsiteX25" fmla="*/ 378446 w 828675"/>
              <a:gd name="connsiteY25" fmla="*/ 248995 h 828675"/>
              <a:gd name="connsiteX26" fmla="*/ 361548 w 828675"/>
              <a:gd name="connsiteY26" fmla="*/ 238262 h 828675"/>
              <a:gd name="connsiteX27" fmla="*/ 313970 w 828675"/>
              <a:gd name="connsiteY27" fmla="*/ 238262 h 828675"/>
              <a:gd name="connsiteX28" fmla="*/ 313970 w 828675"/>
              <a:gd name="connsiteY28" fmla="*/ 57240 h 828675"/>
              <a:gd name="connsiteX29" fmla="*/ 294939 w 828675"/>
              <a:gd name="connsiteY29" fmla="*/ 38184 h 828675"/>
              <a:gd name="connsiteX30" fmla="*/ 217031 w 828675"/>
              <a:gd name="connsiteY30" fmla="*/ 38184 h 828675"/>
              <a:gd name="connsiteX31" fmla="*/ 485250 w 828675"/>
              <a:gd name="connsiteY31" fmla="*/ 49796 h 828675"/>
              <a:gd name="connsiteX32" fmla="*/ 550967 w 828675"/>
              <a:gd name="connsiteY32" fmla="*/ 133459 h 828675"/>
              <a:gd name="connsiteX33" fmla="*/ 523312 w 828675"/>
              <a:gd name="connsiteY33" fmla="*/ 133459 h 828675"/>
              <a:gd name="connsiteX34" fmla="*/ 504281 w 828675"/>
              <a:gd name="connsiteY34" fmla="*/ 152514 h 828675"/>
              <a:gd name="connsiteX35" fmla="*/ 504281 w 828675"/>
              <a:gd name="connsiteY35" fmla="*/ 333536 h 828675"/>
              <a:gd name="connsiteX36" fmla="*/ 466219 w 828675"/>
              <a:gd name="connsiteY36" fmla="*/ 333536 h 828675"/>
              <a:gd name="connsiteX37" fmla="*/ 466219 w 828675"/>
              <a:gd name="connsiteY37" fmla="*/ 152514 h 828675"/>
              <a:gd name="connsiteX38" fmla="*/ 447188 w 828675"/>
              <a:gd name="connsiteY38" fmla="*/ 133459 h 828675"/>
              <a:gd name="connsiteX39" fmla="*/ 419533 w 828675"/>
              <a:gd name="connsiteY39" fmla="*/ 133459 h 828675"/>
              <a:gd name="connsiteX40" fmla="*/ 237846 w 828675"/>
              <a:gd name="connsiteY40" fmla="*/ 76294 h 828675"/>
              <a:gd name="connsiteX41" fmla="*/ 275908 w 828675"/>
              <a:gd name="connsiteY41" fmla="*/ 76294 h 828675"/>
              <a:gd name="connsiteX42" fmla="*/ 275908 w 828675"/>
              <a:gd name="connsiteY42" fmla="*/ 257316 h 828675"/>
              <a:gd name="connsiteX43" fmla="*/ 294939 w 828675"/>
              <a:gd name="connsiteY43" fmla="*/ 276372 h 828675"/>
              <a:gd name="connsiteX44" fmla="*/ 322297 w 828675"/>
              <a:gd name="connsiteY44" fmla="*/ 276372 h 828675"/>
              <a:gd name="connsiteX45" fmla="*/ 256877 w 828675"/>
              <a:gd name="connsiteY45" fmla="*/ 359737 h 828675"/>
              <a:gd name="connsiteX46" fmla="*/ 191458 w 828675"/>
              <a:gd name="connsiteY46" fmla="*/ 276372 h 828675"/>
              <a:gd name="connsiteX47" fmla="*/ 218815 w 828675"/>
              <a:gd name="connsiteY47" fmla="*/ 276372 h 828675"/>
              <a:gd name="connsiteX48" fmla="*/ 237846 w 828675"/>
              <a:gd name="connsiteY48" fmla="*/ 257316 h 828675"/>
              <a:gd name="connsiteX49" fmla="*/ 57051 w 828675"/>
              <a:gd name="connsiteY49" fmla="*/ 409756 h 828675"/>
              <a:gd name="connsiteX50" fmla="*/ 13934 w 828675"/>
              <a:gd name="connsiteY50" fmla="*/ 429705 h 828675"/>
              <a:gd name="connsiteX51" fmla="*/ 255 w 828675"/>
              <a:gd name="connsiteY51" fmla="*/ 470493 h 828675"/>
              <a:gd name="connsiteX52" fmla="*/ 23747 w 828675"/>
              <a:gd name="connsiteY52" fmla="*/ 545820 h 828675"/>
              <a:gd name="connsiteX53" fmla="*/ 24639 w 828675"/>
              <a:gd name="connsiteY53" fmla="*/ 547011 h 828675"/>
              <a:gd name="connsiteX54" fmla="*/ 167074 w 828675"/>
              <a:gd name="connsiteY54" fmla="*/ 692007 h 828675"/>
              <a:gd name="connsiteX55" fmla="*/ 239928 w 828675"/>
              <a:gd name="connsiteY55" fmla="*/ 747386 h 828675"/>
              <a:gd name="connsiteX56" fmla="*/ 304455 w 828675"/>
              <a:gd name="connsiteY56" fmla="*/ 771800 h 828675"/>
              <a:gd name="connsiteX57" fmla="*/ 540856 w 828675"/>
              <a:gd name="connsiteY57" fmla="*/ 771800 h 828675"/>
              <a:gd name="connsiteX58" fmla="*/ 603599 w 828675"/>
              <a:gd name="connsiteY58" fmla="*/ 796512 h 828675"/>
              <a:gd name="connsiteX59" fmla="*/ 657124 w 828675"/>
              <a:gd name="connsiteY59" fmla="*/ 836110 h 828675"/>
              <a:gd name="connsiteX60" fmla="*/ 682995 w 828675"/>
              <a:gd name="connsiteY60" fmla="*/ 828370 h 828675"/>
              <a:gd name="connsiteX61" fmla="*/ 675263 w 828675"/>
              <a:gd name="connsiteY61" fmla="*/ 802467 h 828675"/>
              <a:gd name="connsiteX62" fmla="*/ 626199 w 828675"/>
              <a:gd name="connsiteY62" fmla="*/ 765846 h 828675"/>
              <a:gd name="connsiteX63" fmla="*/ 545019 w 828675"/>
              <a:gd name="connsiteY63" fmla="*/ 733690 h 828675"/>
              <a:gd name="connsiteX64" fmla="*/ 304455 w 828675"/>
              <a:gd name="connsiteY64" fmla="*/ 733690 h 828675"/>
              <a:gd name="connsiteX65" fmla="*/ 259851 w 828675"/>
              <a:gd name="connsiteY65" fmla="*/ 715230 h 828675"/>
              <a:gd name="connsiteX66" fmla="*/ 192053 w 828675"/>
              <a:gd name="connsiteY66" fmla="*/ 663128 h 828675"/>
              <a:gd name="connsiteX67" fmla="*/ 52591 w 828675"/>
              <a:gd name="connsiteY67" fmla="*/ 521108 h 828675"/>
              <a:gd name="connsiteX68" fmla="*/ 51698 w 828675"/>
              <a:gd name="connsiteY68" fmla="*/ 520213 h 828675"/>
              <a:gd name="connsiteX69" fmla="*/ 38020 w 828675"/>
              <a:gd name="connsiteY69" fmla="*/ 472873 h 828675"/>
              <a:gd name="connsiteX70" fmla="*/ 43967 w 828675"/>
              <a:gd name="connsiteY70" fmla="*/ 453224 h 828675"/>
              <a:gd name="connsiteX71" fmla="*/ 52591 w 828675"/>
              <a:gd name="connsiteY71" fmla="*/ 449650 h 828675"/>
              <a:gd name="connsiteX72" fmla="*/ 225357 w 828675"/>
              <a:gd name="connsiteY72" fmla="*/ 595540 h 828675"/>
              <a:gd name="connsiteX73" fmla="*/ 229520 w 828675"/>
              <a:gd name="connsiteY73" fmla="*/ 598517 h 828675"/>
              <a:gd name="connsiteX74" fmla="*/ 240225 w 828675"/>
              <a:gd name="connsiteY74" fmla="*/ 628290 h 828675"/>
              <a:gd name="connsiteX75" fmla="*/ 304455 w 828675"/>
              <a:gd name="connsiteY75" fmla="*/ 666996 h 828675"/>
              <a:gd name="connsiteX76" fmla="*/ 456703 w 828675"/>
              <a:gd name="connsiteY76" fmla="*/ 666996 h 828675"/>
              <a:gd name="connsiteX77" fmla="*/ 476005 w 828675"/>
              <a:gd name="connsiteY77" fmla="*/ 647941 h 828675"/>
              <a:gd name="connsiteX78" fmla="*/ 456703 w 828675"/>
              <a:gd name="connsiteY78" fmla="*/ 628887 h 828675"/>
              <a:gd name="connsiteX79" fmla="*/ 302671 w 828675"/>
              <a:gd name="connsiteY79" fmla="*/ 628887 h 828675"/>
              <a:gd name="connsiteX80" fmla="*/ 272637 w 828675"/>
              <a:gd name="connsiteY80" fmla="*/ 608640 h 828675"/>
              <a:gd name="connsiteX81" fmla="*/ 269069 w 828675"/>
              <a:gd name="connsiteY81" fmla="*/ 581249 h 828675"/>
              <a:gd name="connsiteX82" fmla="*/ 608952 w 828675"/>
              <a:gd name="connsiteY82" fmla="*/ 581249 h 828675"/>
              <a:gd name="connsiteX83" fmla="*/ 711244 w 828675"/>
              <a:gd name="connsiteY83" fmla="*/ 629183 h 828675"/>
              <a:gd name="connsiteX84" fmla="*/ 806697 w 828675"/>
              <a:gd name="connsiteY84" fmla="*/ 719993 h 828675"/>
              <a:gd name="connsiteX85" fmla="*/ 834547 w 828675"/>
              <a:gd name="connsiteY85" fmla="*/ 717525 h 828675"/>
              <a:gd name="connsiteX86" fmla="*/ 829891 w 828675"/>
              <a:gd name="connsiteY86" fmla="*/ 689921 h 828675"/>
              <a:gd name="connsiteX87" fmla="*/ 736817 w 828675"/>
              <a:gd name="connsiteY87" fmla="*/ 600899 h 828675"/>
              <a:gd name="connsiteX88" fmla="*/ 608952 w 828675"/>
              <a:gd name="connsiteY88" fmla="*/ 543138 h 828675"/>
              <a:gd name="connsiteX89" fmla="*/ 255093 w 828675"/>
              <a:gd name="connsiteY89" fmla="*/ 543138 h 828675"/>
              <a:gd name="connsiteX90" fmla="*/ 242307 w 828675"/>
              <a:gd name="connsiteY90" fmla="*/ 549689 h 828675"/>
              <a:gd name="connsiteX91" fmla="*/ 237846 w 828675"/>
              <a:gd name="connsiteY91" fmla="*/ 555941 h 828675"/>
              <a:gd name="connsiteX92" fmla="*/ 70135 w 828675"/>
              <a:gd name="connsiteY92" fmla="*/ 414816 h 828675"/>
              <a:gd name="connsiteX93" fmla="*/ 57051 w 828675"/>
              <a:gd name="connsiteY93" fmla="*/ 409754 h 82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828675" h="828675">
                <a:moveTo>
                  <a:pt x="483466" y="74"/>
                </a:moveTo>
                <a:cubicBezTo>
                  <a:pt x="478385" y="570"/>
                  <a:pt x="473548" y="3211"/>
                  <a:pt x="470382" y="7220"/>
                </a:cubicBezTo>
                <a:lnTo>
                  <a:pt x="365711" y="140605"/>
                </a:lnTo>
                <a:cubicBezTo>
                  <a:pt x="361259" y="146175"/>
                  <a:pt x="360330" y="154340"/>
                  <a:pt x="363418" y="160769"/>
                </a:cubicBezTo>
                <a:cubicBezTo>
                  <a:pt x="366505" y="167199"/>
                  <a:pt x="373454" y="171572"/>
                  <a:pt x="380579" y="171569"/>
                </a:cubicBezTo>
                <a:lnTo>
                  <a:pt x="428157" y="171569"/>
                </a:lnTo>
                <a:lnTo>
                  <a:pt x="428157" y="352591"/>
                </a:lnTo>
                <a:cubicBezTo>
                  <a:pt x="428157" y="362668"/>
                  <a:pt x="437422" y="371802"/>
                  <a:pt x="447485" y="371646"/>
                </a:cubicBezTo>
                <a:cubicBezTo>
                  <a:pt x="472584" y="371392"/>
                  <a:pt x="497897" y="371598"/>
                  <a:pt x="523312" y="371646"/>
                </a:cubicBezTo>
                <a:cubicBezTo>
                  <a:pt x="533277" y="371645"/>
                  <a:pt x="542342" y="362568"/>
                  <a:pt x="542343" y="352591"/>
                </a:cubicBezTo>
                <a:lnTo>
                  <a:pt x="542343" y="171569"/>
                </a:lnTo>
                <a:lnTo>
                  <a:pt x="589921" y="171569"/>
                </a:lnTo>
                <a:cubicBezTo>
                  <a:pt x="597046" y="171572"/>
                  <a:pt x="603995" y="167199"/>
                  <a:pt x="607082" y="160769"/>
                </a:cubicBezTo>
                <a:cubicBezTo>
                  <a:pt x="610170" y="154340"/>
                  <a:pt x="609241" y="146175"/>
                  <a:pt x="604789" y="140605"/>
                </a:cubicBezTo>
                <a:lnTo>
                  <a:pt x="500118" y="7220"/>
                </a:lnTo>
                <a:cubicBezTo>
                  <a:pt x="496210" y="2280"/>
                  <a:pt x="489734" y="-499"/>
                  <a:pt x="483466" y="74"/>
                </a:cubicBezTo>
                <a:close/>
                <a:moveTo>
                  <a:pt x="217031" y="38184"/>
                </a:moveTo>
                <a:cubicBezTo>
                  <a:pt x="207676" y="39067"/>
                  <a:pt x="199743" y="47831"/>
                  <a:pt x="199784" y="57240"/>
                </a:cubicBezTo>
                <a:lnTo>
                  <a:pt x="199784" y="238262"/>
                </a:lnTo>
                <a:lnTo>
                  <a:pt x="152206" y="238262"/>
                </a:lnTo>
                <a:cubicBezTo>
                  <a:pt x="145183" y="238347"/>
                  <a:pt x="138376" y="242668"/>
                  <a:pt x="135308" y="248995"/>
                </a:cubicBezTo>
                <a:cubicBezTo>
                  <a:pt x="132241" y="255321"/>
                  <a:pt x="133059" y="263351"/>
                  <a:pt x="137338" y="268928"/>
                </a:cubicBezTo>
                <a:lnTo>
                  <a:pt x="242009" y="402312"/>
                </a:lnTo>
                <a:cubicBezTo>
                  <a:pt x="249111" y="411210"/>
                  <a:pt x="264643" y="411210"/>
                  <a:pt x="271745" y="402312"/>
                </a:cubicBezTo>
                <a:lnTo>
                  <a:pt x="376416" y="268928"/>
                </a:lnTo>
                <a:cubicBezTo>
                  <a:pt x="380696" y="263351"/>
                  <a:pt x="381513" y="255321"/>
                  <a:pt x="378446" y="248995"/>
                </a:cubicBezTo>
                <a:cubicBezTo>
                  <a:pt x="375379" y="242668"/>
                  <a:pt x="368571" y="238344"/>
                  <a:pt x="361548" y="238262"/>
                </a:cubicBezTo>
                <a:lnTo>
                  <a:pt x="313970" y="238262"/>
                </a:lnTo>
                <a:lnTo>
                  <a:pt x="313970" y="57240"/>
                </a:lnTo>
                <a:cubicBezTo>
                  <a:pt x="313969" y="47262"/>
                  <a:pt x="304904" y="38185"/>
                  <a:pt x="294939" y="38184"/>
                </a:cubicBezTo>
                <a:cubicBezTo>
                  <a:pt x="267646" y="38175"/>
                  <a:pt x="240591" y="38386"/>
                  <a:pt x="217031" y="38184"/>
                </a:cubicBezTo>
                <a:close/>
                <a:moveTo>
                  <a:pt x="485250" y="49796"/>
                </a:moveTo>
                <a:lnTo>
                  <a:pt x="550967" y="133459"/>
                </a:lnTo>
                <a:lnTo>
                  <a:pt x="523312" y="133459"/>
                </a:lnTo>
                <a:cubicBezTo>
                  <a:pt x="513348" y="133460"/>
                  <a:pt x="504282" y="142537"/>
                  <a:pt x="504281" y="152514"/>
                </a:cubicBezTo>
                <a:lnTo>
                  <a:pt x="504281" y="333536"/>
                </a:lnTo>
                <a:cubicBezTo>
                  <a:pt x="491642" y="333488"/>
                  <a:pt x="478936" y="333508"/>
                  <a:pt x="466219" y="333536"/>
                </a:cubicBezTo>
                <a:lnTo>
                  <a:pt x="466219" y="152514"/>
                </a:lnTo>
                <a:cubicBezTo>
                  <a:pt x="466218" y="142537"/>
                  <a:pt x="457152" y="133460"/>
                  <a:pt x="447188" y="133459"/>
                </a:cubicBezTo>
                <a:lnTo>
                  <a:pt x="419533" y="133459"/>
                </a:lnTo>
                <a:close/>
                <a:moveTo>
                  <a:pt x="237846" y="76294"/>
                </a:moveTo>
                <a:cubicBezTo>
                  <a:pt x="250564" y="76323"/>
                  <a:pt x="263269" y="76342"/>
                  <a:pt x="275908" y="76294"/>
                </a:cubicBezTo>
                <a:lnTo>
                  <a:pt x="275908" y="257316"/>
                </a:lnTo>
                <a:cubicBezTo>
                  <a:pt x="275909" y="267293"/>
                  <a:pt x="284975" y="276370"/>
                  <a:pt x="294939" y="276372"/>
                </a:cubicBezTo>
                <a:lnTo>
                  <a:pt x="322297" y="276372"/>
                </a:lnTo>
                <a:lnTo>
                  <a:pt x="256877" y="359737"/>
                </a:lnTo>
                <a:lnTo>
                  <a:pt x="191458" y="276372"/>
                </a:lnTo>
                <a:lnTo>
                  <a:pt x="218815" y="276372"/>
                </a:lnTo>
                <a:cubicBezTo>
                  <a:pt x="228779" y="276370"/>
                  <a:pt x="237845" y="267293"/>
                  <a:pt x="237846" y="257316"/>
                </a:cubicBezTo>
                <a:close/>
                <a:moveTo>
                  <a:pt x="57051" y="409756"/>
                </a:moveTo>
                <a:cubicBezTo>
                  <a:pt x="39338" y="409756"/>
                  <a:pt x="23282" y="417660"/>
                  <a:pt x="13934" y="429705"/>
                </a:cubicBezTo>
                <a:cubicBezTo>
                  <a:pt x="4586" y="441747"/>
                  <a:pt x="1149" y="456312"/>
                  <a:pt x="255" y="470493"/>
                </a:cubicBezTo>
                <a:cubicBezTo>
                  <a:pt x="-1501" y="498336"/>
                  <a:pt x="5747" y="526762"/>
                  <a:pt x="23747" y="545820"/>
                </a:cubicBezTo>
                <a:cubicBezTo>
                  <a:pt x="24043" y="546163"/>
                  <a:pt x="24341" y="546668"/>
                  <a:pt x="24639" y="547011"/>
                </a:cubicBezTo>
                <a:cubicBezTo>
                  <a:pt x="64675" y="593447"/>
                  <a:pt x="116895" y="648189"/>
                  <a:pt x="167074" y="692007"/>
                </a:cubicBezTo>
                <a:cubicBezTo>
                  <a:pt x="192351" y="714080"/>
                  <a:pt x="217101" y="733185"/>
                  <a:pt x="239928" y="747386"/>
                </a:cubicBezTo>
                <a:cubicBezTo>
                  <a:pt x="262754" y="761587"/>
                  <a:pt x="283131" y="771800"/>
                  <a:pt x="304455" y="771800"/>
                </a:cubicBezTo>
                <a:lnTo>
                  <a:pt x="540856" y="771800"/>
                </a:lnTo>
                <a:cubicBezTo>
                  <a:pt x="571634" y="776401"/>
                  <a:pt x="588307" y="785224"/>
                  <a:pt x="603599" y="796512"/>
                </a:cubicBezTo>
                <a:cubicBezTo>
                  <a:pt x="619134" y="807978"/>
                  <a:pt x="633735" y="823408"/>
                  <a:pt x="657124" y="836110"/>
                </a:cubicBezTo>
                <a:cubicBezTo>
                  <a:pt x="665921" y="840866"/>
                  <a:pt x="678246" y="837177"/>
                  <a:pt x="682995" y="828370"/>
                </a:cubicBezTo>
                <a:cubicBezTo>
                  <a:pt x="687743" y="819562"/>
                  <a:pt x="684060" y="807221"/>
                  <a:pt x="675263" y="802467"/>
                </a:cubicBezTo>
                <a:cubicBezTo>
                  <a:pt x="657582" y="792864"/>
                  <a:pt x="644936" y="779677"/>
                  <a:pt x="626199" y="765846"/>
                </a:cubicBezTo>
                <a:cubicBezTo>
                  <a:pt x="607462" y="752013"/>
                  <a:pt x="582541" y="739046"/>
                  <a:pt x="545019" y="733690"/>
                </a:cubicBezTo>
                <a:cubicBezTo>
                  <a:pt x="465081" y="733683"/>
                  <a:pt x="384585" y="733690"/>
                  <a:pt x="304455" y="733690"/>
                </a:cubicBezTo>
                <a:cubicBezTo>
                  <a:pt x="297232" y="733690"/>
                  <a:pt x="279945" y="727732"/>
                  <a:pt x="259851" y="715230"/>
                </a:cubicBezTo>
                <a:cubicBezTo>
                  <a:pt x="239756" y="702730"/>
                  <a:pt x="216334" y="684330"/>
                  <a:pt x="192053" y="663128"/>
                </a:cubicBezTo>
                <a:cubicBezTo>
                  <a:pt x="143491" y="620721"/>
                  <a:pt x="91669" y="566518"/>
                  <a:pt x="52591" y="521108"/>
                </a:cubicBezTo>
                <a:cubicBezTo>
                  <a:pt x="52303" y="520803"/>
                  <a:pt x="52006" y="520498"/>
                  <a:pt x="51698" y="520213"/>
                </a:cubicBezTo>
                <a:cubicBezTo>
                  <a:pt x="45764" y="514187"/>
                  <a:pt x="36900" y="490639"/>
                  <a:pt x="38020" y="472873"/>
                </a:cubicBezTo>
                <a:cubicBezTo>
                  <a:pt x="38580" y="463991"/>
                  <a:pt x="41105" y="456912"/>
                  <a:pt x="43967" y="453224"/>
                </a:cubicBezTo>
                <a:cubicBezTo>
                  <a:pt x="45857" y="450789"/>
                  <a:pt x="49447" y="450464"/>
                  <a:pt x="52591" y="449650"/>
                </a:cubicBezTo>
                <a:cubicBezTo>
                  <a:pt x="89583" y="483291"/>
                  <a:pt x="187084" y="562574"/>
                  <a:pt x="225357" y="595540"/>
                </a:cubicBezTo>
                <a:cubicBezTo>
                  <a:pt x="226603" y="596713"/>
                  <a:pt x="228007" y="597718"/>
                  <a:pt x="229520" y="598517"/>
                </a:cubicBezTo>
                <a:cubicBezTo>
                  <a:pt x="231138" y="609183"/>
                  <a:pt x="234901" y="619480"/>
                  <a:pt x="240225" y="628290"/>
                </a:cubicBezTo>
                <a:cubicBezTo>
                  <a:pt x="256796" y="651205"/>
                  <a:pt x="282892" y="667094"/>
                  <a:pt x="304455" y="666996"/>
                </a:cubicBezTo>
                <a:lnTo>
                  <a:pt x="456703" y="666996"/>
                </a:lnTo>
                <a:cubicBezTo>
                  <a:pt x="466758" y="667139"/>
                  <a:pt x="476005" y="658009"/>
                  <a:pt x="476005" y="647941"/>
                </a:cubicBezTo>
                <a:cubicBezTo>
                  <a:pt x="476005" y="637873"/>
                  <a:pt x="466758" y="628744"/>
                  <a:pt x="456703" y="628887"/>
                </a:cubicBezTo>
                <a:cubicBezTo>
                  <a:pt x="405417" y="628887"/>
                  <a:pt x="353824" y="628887"/>
                  <a:pt x="302671" y="628887"/>
                </a:cubicBezTo>
                <a:cubicBezTo>
                  <a:pt x="294327" y="629630"/>
                  <a:pt x="280454" y="621578"/>
                  <a:pt x="272637" y="608640"/>
                </a:cubicBezTo>
                <a:cubicBezTo>
                  <a:pt x="266560" y="598582"/>
                  <a:pt x="266103" y="589209"/>
                  <a:pt x="269069" y="581249"/>
                </a:cubicBezTo>
                <a:lnTo>
                  <a:pt x="608952" y="581249"/>
                </a:lnTo>
                <a:cubicBezTo>
                  <a:pt x="649069" y="581249"/>
                  <a:pt x="680129" y="601003"/>
                  <a:pt x="711244" y="629183"/>
                </a:cubicBezTo>
                <a:cubicBezTo>
                  <a:pt x="742359" y="657366"/>
                  <a:pt x="771588" y="693170"/>
                  <a:pt x="806697" y="719993"/>
                </a:cubicBezTo>
                <a:cubicBezTo>
                  <a:pt x="814450" y="727034"/>
                  <a:pt x="828150" y="725820"/>
                  <a:pt x="834547" y="717525"/>
                </a:cubicBezTo>
                <a:cubicBezTo>
                  <a:pt x="840945" y="709231"/>
                  <a:pt x="838655" y="695652"/>
                  <a:pt x="829891" y="689921"/>
                </a:cubicBezTo>
                <a:cubicBezTo>
                  <a:pt x="800077" y="667146"/>
                  <a:pt x="770904" y="631773"/>
                  <a:pt x="736817" y="600899"/>
                </a:cubicBezTo>
                <a:cubicBezTo>
                  <a:pt x="702730" y="570030"/>
                  <a:pt x="661789" y="543138"/>
                  <a:pt x="608952" y="543138"/>
                </a:cubicBezTo>
                <a:cubicBezTo>
                  <a:pt x="491042" y="543138"/>
                  <a:pt x="372875" y="543138"/>
                  <a:pt x="255093" y="543138"/>
                </a:cubicBezTo>
                <a:cubicBezTo>
                  <a:pt x="250202" y="543558"/>
                  <a:pt x="245510" y="545964"/>
                  <a:pt x="242307" y="549689"/>
                </a:cubicBezTo>
                <a:cubicBezTo>
                  <a:pt x="240651" y="551628"/>
                  <a:pt x="239179" y="553897"/>
                  <a:pt x="237846" y="555941"/>
                </a:cubicBezTo>
                <a:cubicBezTo>
                  <a:pt x="190363" y="515751"/>
                  <a:pt x="95005" y="438299"/>
                  <a:pt x="70135" y="414816"/>
                </a:cubicBezTo>
                <a:cubicBezTo>
                  <a:pt x="66618" y="411561"/>
                  <a:pt x="61839" y="409712"/>
                  <a:pt x="57051" y="409754"/>
                </a:cubicBezTo>
                <a:close/>
              </a:path>
            </a:pathLst>
          </a:custGeom>
          <a:solidFill>
            <a:srgbClr val="FE6D0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Graphic 52">
            <a:extLst>
              <a:ext uri="{FF2B5EF4-FFF2-40B4-BE49-F238E27FC236}">
                <a16:creationId xmlns:a16="http://schemas.microsoft.com/office/drawing/2014/main" xmlns="" id="{F9BEF7C5-347D-4A4E-9C82-C219B96F1A63}"/>
              </a:ext>
            </a:extLst>
          </p:cNvPr>
          <p:cNvSpPr/>
          <p:nvPr/>
        </p:nvSpPr>
        <p:spPr>
          <a:xfrm>
            <a:off x="204240" y="267164"/>
            <a:ext cx="4926560" cy="3279732"/>
          </a:xfrm>
          <a:custGeom>
            <a:avLst/>
            <a:gdLst>
              <a:gd name="connsiteX0" fmla="*/ 3841487 w 4519931"/>
              <a:gd name="connsiteY0" fmla="*/ 3055246 h 3048813"/>
              <a:gd name="connsiteX1" fmla="*/ 0 w 4519931"/>
              <a:gd name="connsiteY1" fmla="*/ 3055246 h 3048813"/>
              <a:gd name="connsiteX2" fmla="*/ 0 w 4519931"/>
              <a:gd name="connsiteY2" fmla="*/ 0 h 3048813"/>
              <a:gd name="connsiteX3" fmla="*/ 4523117 w 4519931"/>
              <a:gd name="connsiteY3" fmla="*/ 0 h 3048813"/>
              <a:gd name="connsiteX4" fmla="*/ 4523117 w 4519931"/>
              <a:gd name="connsiteY4" fmla="*/ 2477129 h 3048813"/>
              <a:gd name="connsiteX5" fmla="*/ 3841487 w 4519931"/>
              <a:gd name="connsiteY5" fmla="*/ 3055246 h 3048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19931" h="3048813">
                <a:moveTo>
                  <a:pt x="3841487" y="3055246"/>
                </a:moveTo>
                <a:lnTo>
                  <a:pt x="0" y="3055246"/>
                </a:lnTo>
                <a:lnTo>
                  <a:pt x="0" y="0"/>
                </a:lnTo>
                <a:lnTo>
                  <a:pt x="4523117" y="0"/>
                </a:lnTo>
                <a:lnTo>
                  <a:pt x="4523117" y="2477129"/>
                </a:lnTo>
                <a:cubicBezTo>
                  <a:pt x="4523117" y="2796418"/>
                  <a:pt x="4217946" y="3055246"/>
                  <a:pt x="3841487" y="3055246"/>
                </a:cubicBezTo>
                <a:close/>
              </a:path>
            </a:pathLst>
          </a:custGeom>
          <a:solidFill>
            <a:srgbClr val="E46204">
              <a:alpha val="28000"/>
            </a:srgbClr>
          </a:solidFill>
          <a:ln w="41275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C29ED74-619C-1D42-A07E-100D25721A45}"/>
              </a:ext>
            </a:extLst>
          </p:cNvPr>
          <p:cNvGrpSpPr/>
          <p:nvPr/>
        </p:nvGrpSpPr>
        <p:grpSpPr>
          <a:xfrm>
            <a:off x="798958" y="-1193260"/>
            <a:ext cx="163546" cy="3114206"/>
            <a:chOff x="6026547" y="-548573"/>
            <a:chExt cx="163546" cy="311420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F5590746-ABC1-4243-814F-767BA4A07593}"/>
                </a:ext>
              </a:extLst>
            </p:cNvPr>
            <p:cNvCxnSpPr>
              <a:cxnSpLocks/>
            </p:cNvCxnSpPr>
            <p:nvPr/>
          </p:nvCxnSpPr>
          <p:spPr>
            <a:xfrm>
              <a:off x="6108320" y="-548573"/>
              <a:ext cx="0" cy="3114206"/>
            </a:xfrm>
            <a:prstGeom prst="line">
              <a:avLst/>
            </a:prstGeom>
            <a:ln w="28575" cap="rnd">
              <a:gradFill flip="none" rotWithShape="1">
                <a:gsLst>
                  <a:gs pos="48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FE08F7D1-2315-3840-B71B-00632770476F}"/>
                </a:ext>
              </a:extLst>
            </p:cNvPr>
            <p:cNvSpPr/>
            <p:nvPr/>
          </p:nvSpPr>
          <p:spPr>
            <a:xfrm>
              <a:off x="6026547" y="844984"/>
              <a:ext cx="163546" cy="1635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6D7E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Picture 2">
            <a:extLst>
              <a:ext uri="{FF2B5EF4-FFF2-40B4-BE49-F238E27FC236}">
                <a16:creationId xmlns:a16="http://schemas.microsoft.com/office/drawing/2014/main" xmlns="" id="{CF4DB3C1-B39F-4F09-B1FB-31AC2C86F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268" y="6419379"/>
            <a:ext cx="1255079" cy="35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404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2">
            <a:extLst>
              <a:ext uri="{FF2B5EF4-FFF2-40B4-BE49-F238E27FC236}">
                <a16:creationId xmlns:a16="http://schemas.microsoft.com/office/drawing/2014/main" xmlns="" id="{F1F87665-0C4D-43CF-AD50-1CBBAFD0E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42" y="6419379"/>
            <a:ext cx="1255079" cy="35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10">
            <a:extLst>
              <a:ext uri="{FF2B5EF4-FFF2-40B4-BE49-F238E27FC236}">
                <a16:creationId xmlns:a16="http://schemas.microsoft.com/office/drawing/2014/main" xmlns="" id="{E05FDD57-2905-42CB-994C-D8BADF0D42D2}"/>
              </a:ext>
            </a:extLst>
          </p:cNvPr>
          <p:cNvSpPr/>
          <p:nvPr/>
        </p:nvSpPr>
        <p:spPr>
          <a:xfrm flipH="1">
            <a:off x="209542" y="420141"/>
            <a:ext cx="860930" cy="860930"/>
          </a:xfrm>
          <a:prstGeom prst="rect">
            <a:avLst/>
          </a:prstGeom>
          <a:solidFill>
            <a:srgbClr val="FE6D05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83E4E6C-DBAF-BE46-AA21-1A6BD9FE2B35}"/>
              </a:ext>
            </a:extLst>
          </p:cNvPr>
          <p:cNvSpPr/>
          <p:nvPr/>
        </p:nvSpPr>
        <p:spPr>
          <a:xfrm>
            <a:off x="3582016" y="-2162251"/>
            <a:ext cx="2975212" cy="1937982"/>
          </a:xfrm>
          <a:prstGeom prst="rect">
            <a:avLst/>
          </a:prstGeom>
          <a:solidFill>
            <a:srgbClr val="C6D7E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C29ED74-619C-1D42-A07E-100D25721A45}"/>
              </a:ext>
            </a:extLst>
          </p:cNvPr>
          <p:cNvGrpSpPr/>
          <p:nvPr/>
        </p:nvGrpSpPr>
        <p:grpSpPr>
          <a:xfrm>
            <a:off x="837392" y="3783693"/>
            <a:ext cx="163546" cy="3114206"/>
            <a:chOff x="6026547" y="-548573"/>
            <a:chExt cx="163546" cy="311420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F5590746-ABC1-4243-814F-767BA4A07593}"/>
                </a:ext>
              </a:extLst>
            </p:cNvPr>
            <p:cNvCxnSpPr>
              <a:cxnSpLocks/>
            </p:cNvCxnSpPr>
            <p:nvPr/>
          </p:nvCxnSpPr>
          <p:spPr>
            <a:xfrm>
              <a:off x="6108320" y="-548573"/>
              <a:ext cx="0" cy="3114206"/>
            </a:xfrm>
            <a:prstGeom prst="line">
              <a:avLst/>
            </a:prstGeom>
            <a:ln w="28575" cap="rnd">
              <a:gradFill flip="none" rotWithShape="1">
                <a:gsLst>
                  <a:gs pos="48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FE08F7D1-2315-3840-B71B-00632770476F}"/>
                </a:ext>
              </a:extLst>
            </p:cNvPr>
            <p:cNvSpPr/>
            <p:nvPr/>
          </p:nvSpPr>
          <p:spPr>
            <a:xfrm>
              <a:off x="6026547" y="844984"/>
              <a:ext cx="163546" cy="1635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6D7E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8">
            <a:extLst>
              <a:ext uri="{FF2B5EF4-FFF2-40B4-BE49-F238E27FC236}">
                <a16:creationId xmlns:a16="http://schemas.microsoft.com/office/drawing/2014/main" xmlns="" id="{9A430AED-46B2-4565-B35B-29ACA4A2399E}"/>
              </a:ext>
            </a:extLst>
          </p:cNvPr>
          <p:cNvSpPr/>
          <p:nvPr/>
        </p:nvSpPr>
        <p:spPr>
          <a:xfrm>
            <a:off x="6160698" y="464419"/>
            <a:ext cx="374811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Acceptance rates for the top cards schemes by volume for 3D Secure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E3E2EB5-90A4-4AF9-9253-DFB7726BC3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23" t="1436" r="8027" b="1436"/>
          <a:stretch/>
        </p:blipFill>
        <p:spPr>
          <a:xfrm>
            <a:off x="209544" y="354693"/>
            <a:ext cx="4501498" cy="4501500"/>
          </a:xfrm>
          <a:prstGeom prst="ellipse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xmlns="" id="{B6B1373C-F8D5-4FE8-ACE6-F8EC86F98ACC}"/>
              </a:ext>
            </a:extLst>
          </p:cNvPr>
          <p:cNvSpPr/>
          <p:nvPr/>
        </p:nvSpPr>
        <p:spPr>
          <a:xfrm>
            <a:off x="209543" y="354693"/>
            <a:ext cx="4501500" cy="4501500"/>
          </a:xfrm>
          <a:prstGeom prst="ellipse">
            <a:avLst/>
          </a:prstGeom>
          <a:solidFill>
            <a:srgbClr val="FE6D05">
              <a:alpha val="15000"/>
            </a:srgb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xmlns="" id="{D2C46846-8405-4957-A613-BC829F4E8B0D}"/>
              </a:ext>
            </a:extLst>
          </p:cNvPr>
          <p:cNvSpPr/>
          <p:nvPr/>
        </p:nvSpPr>
        <p:spPr>
          <a:xfrm>
            <a:off x="2724338" y="3279829"/>
            <a:ext cx="1948138" cy="1948138"/>
          </a:xfrm>
          <a:prstGeom prst="ellipse">
            <a:avLst/>
          </a:prstGeom>
          <a:gradFill>
            <a:gsLst>
              <a:gs pos="0">
                <a:srgbClr val="FE6D05">
                  <a:alpha val="20000"/>
                </a:srgbClr>
              </a:gs>
              <a:gs pos="100000">
                <a:srgbClr val="FE6D05">
                  <a:alpha val="90000"/>
                </a:srgbClr>
              </a:gs>
            </a:gsLst>
            <a:lin ang="5400000" scaled="1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xmlns="" id="{EF18681B-708E-4564-96B0-E27498EFD7FD}"/>
              </a:ext>
            </a:extLst>
          </p:cNvPr>
          <p:cNvSpPr/>
          <p:nvPr/>
        </p:nvSpPr>
        <p:spPr>
          <a:xfrm>
            <a:off x="96457" y="244922"/>
            <a:ext cx="4721042" cy="4721042"/>
          </a:xfrm>
          <a:prstGeom prst="arc">
            <a:avLst>
              <a:gd name="adj1" fmla="val 14607941"/>
              <a:gd name="adj2" fmla="val 1414719"/>
            </a:avLst>
          </a:prstGeom>
          <a:noFill/>
          <a:ln w="177800" cap="rnd">
            <a:gradFill flip="none" rotWithShape="1">
              <a:gsLst>
                <a:gs pos="0">
                  <a:srgbClr val="FE6D05">
                    <a:alpha val="24000"/>
                  </a:srgbClr>
                </a:gs>
                <a:gs pos="100000">
                  <a:srgbClr val="FE6D05">
                    <a:alpha val="90000"/>
                  </a:srgbClr>
                </a:gs>
              </a:gsLst>
              <a:lin ang="189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xmlns="" id="{EE4C46AB-2FB7-44C9-A2B0-4D9E2375F5F3}"/>
              </a:ext>
            </a:extLst>
          </p:cNvPr>
          <p:cNvSpPr/>
          <p:nvPr/>
        </p:nvSpPr>
        <p:spPr>
          <a:xfrm>
            <a:off x="6567352" y="1194292"/>
            <a:ext cx="2009140" cy="2066931"/>
          </a:xfrm>
          <a:prstGeom prst="roundRect">
            <a:avLst>
              <a:gd name="adj" fmla="val 4399"/>
            </a:avLst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Lato" panose="020F0502020204030203" pitchFamily="34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xmlns="" id="{C6DC1F71-46F0-4655-B9C5-4E7A3FD170B3}"/>
              </a:ext>
            </a:extLst>
          </p:cNvPr>
          <p:cNvSpPr/>
          <p:nvPr/>
        </p:nvSpPr>
        <p:spPr>
          <a:xfrm>
            <a:off x="9341032" y="1194292"/>
            <a:ext cx="2009140" cy="2066931"/>
          </a:xfrm>
          <a:prstGeom prst="roundRect">
            <a:avLst>
              <a:gd name="adj" fmla="val 3832"/>
            </a:avLst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Lato" panose="020F0502020204030203" pitchFamily="34" charset="0"/>
            </a:endParaRPr>
          </a:p>
        </p:txBody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xmlns="" id="{027BF0B9-D4A3-49F7-9CD1-AB45CCCB59A4}"/>
              </a:ext>
            </a:extLst>
          </p:cNvPr>
          <p:cNvSpPr/>
          <p:nvPr/>
        </p:nvSpPr>
        <p:spPr>
          <a:xfrm>
            <a:off x="6784000" y="1759986"/>
            <a:ext cx="15758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Lato" panose="020F0502020204030203" pitchFamily="34" charset="0"/>
              </a:rPr>
              <a:t>MasterCard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40" name="Rectangle 28">
            <a:extLst>
              <a:ext uri="{FF2B5EF4-FFF2-40B4-BE49-F238E27FC236}">
                <a16:creationId xmlns:a16="http://schemas.microsoft.com/office/drawing/2014/main" xmlns="" id="{5A6AB344-30A8-47AE-AC8F-2F3247B86610}"/>
              </a:ext>
            </a:extLst>
          </p:cNvPr>
          <p:cNvSpPr/>
          <p:nvPr/>
        </p:nvSpPr>
        <p:spPr>
          <a:xfrm>
            <a:off x="6706370" y="2725818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69%</a:t>
            </a:r>
          </a:p>
        </p:txBody>
      </p:sp>
      <p:sp>
        <p:nvSpPr>
          <p:cNvPr id="41" name="Rectangle 28">
            <a:extLst>
              <a:ext uri="{FF2B5EF4-FFF2-40B4-BE49-F238E27FC236}">
                <a16:creationId xmlns:a16="http://schemas.microsoft.com/office/drawing/2014/main" xmlns="" id="{D2CEF010-F889-4D9A-8EEA-741052E7C5B4}"/>
              </a:ext>
            </a:extLst>
          </p:cNvPr>
          <p:cNvSpPr/>
          <p:nvPr/>
        </p:nvSpPr>
        <p:spPr>
          <a:xfrm>
            <a:off x="7793098" y="2722306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31%</a:t>
            </a:r>
          </a:p>
        </p:txBody>
      </p:sp>
      <p:sp>
        <p:nvSpPr>
          <p:cNvPr id="18" name="Graphic 16">
            <a:extLst>
              <a:ext uri="{FF2B5EF4-FFF2-40B4-BE49-F238E27FC236}">
                <a16:creationId xmlns:a16="http://schemas.microsoft.com/office/drawing/2014/main" xmlns="" id="{6729D228-6AAB-4267-A695-D99D227BCA6B}"/>
              </a:ext>
            </a:extLst>
          </p:cNvPr>
          <p:cNvSpPr/>
          <p:nvPr/>
        </p:nvSpPr>
        <p:spPr>
          <a:xfrm>
            <a:off x="6934893" y="2259782"/>
            <a:ext cx="318466" cy="248510"/>
          </a:xfrm>
          <a:custGeom>
            <a:avLst/>
            <a:gdLst>
              <a:gd name="connsiteX0" fmla="*/ 1865065 w 5336158"/>
              <a:gd name="connsiteY0" fmla="*/ 2778170 h 4164016"/>
              <a:gd name="connsiteX1" fmla="*/ 4643236 w 5336158"/>
              <a:gd name="connsiteY1" fmla="*/ 0 h 4164016"/>
              <a:gd name="connsiteX2" fmla="*/ 5336159 w 5336158"/>
              <a:gd name="connsiteY2" fmla="*/ 692924 h 4164016"/>
              <a:gd name="connsiteX3" fmla="*/ 1865065 w 5336158"/>
              <a:gd name="connsiteY3" fmla="*/ 4164017 h 4164016"/>
              <a:gd name="connsiteX4" fmla="*/ 0 w 5336158"/>
              <a:gd name="connsiteY4" fmla="*/ 2298952 h 4164016"/>
              <a:gd name="connsiteX5" fmla="*/ 692924 w 5336158"/>
              <a:gd name="connsiteY5" fmla="*/ 1606028 h 4164016"/>
              <a:gd name="connsiteX6" fmla="*/ 1865065 w 5336158"/>
              <a:gd name="connsiteY6" fmla="*/ 2778170 h 4164016"/>
              <a:gd name="connsiteX7" fmla="*/ 1865065 w 5336158"/>
              <a:gd name="connsiteY7" fmla="*/ 3017779 h 4164016"/>
              <a:gd name="connsiteX8" fmla="*/ 4643236 w 5336158"/>
              <a:gd name="connsiteY8" fmla="*/ 239609 h 4164016"/>
              <a:gd name="connsiteX9" fmla="*/ 5096550 w 5336158"/>
              <a:gd name="connsiteY9" fmla="*/ 692924 h 4164016"/>
              <a:gd name="connsiteX10" fmla="*/ 1865065 w 5336158"/>
              <a:gd name="connsiteY10" fmla="*/ 3924408 h 4164016"/>
              <a:gd name="connsiteX11" fmla="*/ 246085 w 5336158"/>
              <a:gd name="connsiteY11" fmla="*/ 2298952 h 4164016"/>
              <a:gd name="connsiteX12" fmla="*/ 692924 w 5336158"/>
              <a:gd name="connsiteY12" fmla="*/ 1845637 h 4164016"/>
              <a:gd name="connsiteX13" fmla="*/ 1865065 w 5336158"/>
              <a:gd name="connsiteY13" fmla="*/ 3017779 h 4164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36158" h="4164016">
                <a:moveTo>
                  <a:pt x="1865065" y="2778170"/>
                </a:moveTo>
                <a:lnTo>
                  <a:pt x="4643236" y="0"/>
                </a:lnTo>
                <a:lnTo>
                  <a:pt x="5336159" y="692924"/>
                </a:lnTo>
                <a:lnTo>
                  <a:pt x="1865065" y="4164017"/>
                </a:lnTo>
                <a:lnTo>
                  <a:pt x="0" y="2298952"/>
                </a:lnTo>
                <a:lnTo>
                  <a:pt x="692924" y="1606028"/>
                </a:lnTo>
                <a:lnTo>
                  <a:pt x="1865065" y="2778170"/>
                </a:lnTo>
                <a:close/>
                <a:moveTo>
                  <a:pt x="1865065" y="3017779"/>
                </a:moveTo>
                <a:lnTo>
                  <a:pt x="4643236" y="239609"/>
                </a:lnTo>
                <a:lnTo>
                  <a:pt x="5096550" y="692924"/>
                </a:lnTo>
                <a:lnTo>
                  <a:pt x="1865065" y="3924408"/>
                </a:lnTo>
                <a:lnTo>
                  <a:pt x="246085" y="2298952"/>
                </a:lnTo>
                <a:lnTo>
                  <a:pt x="692924" y="1845637"/>
                </a:lnTo>
                <a:lnTo>
                  <a:pt x="1865065" y="3017779"/>
                </a:lnTo>
                <a:close/>
              </a:path>
            </a:pathLst>
          </a:custGeom>
          <a:solidFill>
            <a:srgbClr val="FE6D05"/>
          </a:solidFill>
          <a:ln w="6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Graphic 20">
            <a:extLst>
              <a:ext uri="{FF2B5EF4-FFF2-40B4-BE49-F238E27FC236}">
                <a16:creationId xmlns:a16="http://schemas.microsoft.com/office/drawing/2014/main" xmlns="" id="{3C18A9FB-DF6B-48C7-8671-61DCF09F8CBC}"/>
              </a:ext>
            </a:extLst>
          </p:cNvPr>
          <p:cNvSpPr/>
          <p:nvPr/>
        </p:nvSpPr>
        <p:spPr>
          <a:xfrm>
            <a:off x="8005748" y="2289217"/>
            <a:ext cx="219075" cy="219075"/>
          </a:xfrm>
          <a:custGeom>
            <a:avLst/>
            <a:gdLst>
              <a:gd name="connsiteX0" fmla="*/ 35207 w 219075"/>
              <a:gd name="connsiteY0" fmla="*/ 1 h 219075"/>
              <a:gd name="connsiteX1" fmla="*/ 31718 w 219075"/>
              <a:gd name="connsiteY1" fmla="*/ 1477 h 219075"/>
              <a:gd name="connsiteX2" fmla="*/ 1476 w 219075"/>
              <a:gd name="connsiteY2" fmla="*/ 31719 h 219075"/>
              <a:gd name="connsiteX3" fmla="*/ 1476 w 219075"/>
              <a:gd name="connsiteY3" fmla="*/ 38846 h 219075"/>
              <a:gd name="connsiteX4" fmla="*/ 73517 w 219075"/>
              <a:gd name="connsiteY4" fmla="*/ 110887 h 219075"/>
              <a:gd name="connsiteX5" fmla="*/ 1476 w 219075"/>
              <a:gd name="connsiteY5" fmla="*/ 182928 h 219075"/>
              <a:gd name="connsiteX6" fmla="*/ 1476 w 219075"/>
              <a:gd name="connsiteY6" fmla="*/ 190056 h 219075"/>
              <a:gd name="connsiteX7" fmla="*/ 31718 w 219075"/>
              <a:gd name="connsiteY7" fmla="*/ 220298 h 219075"/>
              <a:gd name="connsiteX8" fmla="*/ 38845 w 219075"/>
              <a:gd name="connsiteY8" fmla="*/ 220298 h 219075"/>
              <a:gd name="connsiteX9" fmla="*/ 110886 w 219075"/>
              <a:gd name="connsiteY9" fmla="*/ 148256 h 219075"/>
              <a:gd name="connsiteX10" fmla="*/ 182927 w 219075"/>
              <a:gd name="connsiteY10" fmla="*/ 220298 h 219075"/>
              <a:gd name="connsiteX11" fmla="*/ 190054 w 219075"/>
              <a:gd name="connsiteY11" fmla="*/ 220298 h 219075"/>
              <a:gd name="connsiteX12" fmla="*/ 220296 w 219075"/>
              <a:gd name="connsiteY12" fmla="*/ 190056 h 219075"/>
              <a:gd name="connsiteX13" fmla="*/ 220296 w 219075"/>
              <a:gd name="connsiteY13" fmla="*/ 182928 h 219075"/>
              <a:gd name="connsiteX14" fmla="*/ 148255 w 219075"/>
              <a:gd name="connsiteY14" fmla="*/ 110887 h 219075"/>
              <a:gd name="connsiteX15" fmla="*/ 220296 w 219075"/>
              <a:gd name="connsiteY15" fmla="*/ 38846 h 219075"/>
              <a:gd name="connsiteX16" fmla="*/ 220296 w 219075"/>
              <a:gd name="connsiteY16" fmla="*/ 31719 h 219075"/>
              <a:gd name="connsiteX17" fmla="*/ 190054 w 219075"/>
              <a:gd name="connsiteY17" fmla="*/ 1477 h 219075"/>
              <a:gd name="connsiteX18" fmla="*/ 182927 w 219075"/>
              <a:gd name="connsiteY18" fmla="*/ 1477 h 219075"/>
              <a:gd name="connsiteX19" fmla="*/ 110886 w 219075"/>
              <a:gd name="connsiteY19" fmla="*/ 73518 h 219075"/>
              <a:gd name="connsiteX20" fmla="*/ 38845 w 219075"/>
              <a:gd name="connsiteY20" fmla="*/ 1477 h 219075"/>
              <a:gd name="connsiteX21" fmla="*/ 35207 w 219075"/>
              <a:gd name="connsiteY21" fmla="*/ 1 h 219075"/>
              <a:gd name="connsiteX22" fmla="*/ 35281 w 219075"/>
              <a:gd name="connsiteY22" fmla="*/ 12168 h 219075"/>
              <a:gd name="connsiteX23" fmla="*/ 107322 w 219075"/>
              <a:gd name="connsiteY23" fmla="*/ 84209 h 219075"/>
              <a:gd name="connsiteX24" fmla="*/ 114450 w 219075"/>
              <a:gd name="connsiteY24" fmla="*/ 84209 h 219075"/>
              <a:gd name="connsiteX25" fmla="*/ 186491 w 219075"/>
              <a:gd name="connsiteY25" fmla="*/ 12168 h 219075"/>
              <a:gd name="connsiteX26" fmla="*/ 209605 w 219075"/>
              <a:gd name="connsiteY26" fmla="*/ 35283 h 219075"/>
              <a:gd name="connsiteX27" fmla="*/ 137564 w 219075"/>
              <a:gd name="connsiteY27" fmla="*/ 107324 h 219075"/>
              <a:gd name="connsiteX28" fmla="*/ 137564 w 219075"/>
              <a:gd name="connsiteY28" fmla="*/ 114451 h 219075"/>
              <a:gd name="connsiteX29" fmla="*/ 209605 w 219075"/>
              <a:gd name="connsiteY29" fmla="*/ 186492 h 219075"/>
              <a:gd name="connsiteX30" fmla="*/ 186491 w 219075"/>
              <a:gd name="connsiteY30" fmla="*/ 209607 h 219075"/>
              <a:gd name="connsiteX31" fmla="*/ 114450 w 219075"/>
              <a:gd name="connsiteY31" fmla="*/ 137565 h 219075"/>
              <a:gd name="connsiteX32" fmla="*/ 107322 w 219075"/>
              <a:gd name="connsiteY32" fmla="*/ 137565 h 219075"/>
              <a:gd name="connsiteX33" fmla="*/ 35281 w 219075"/>
              <a:gd name="connsiteY33" fmla="*/ 209607 h 219075"/>
              <a:gd name="connsiteX34" fmla="*/ 12167 w 219075"/>
              <a:gd name="connsiteY34" fmla="*/ 186492 h 219075"/>
              <a:gd name="connsiteX35" fmla="*/ 84208 w 219075"/>
              <a:gd name="connsiteY35" fmla="*/ 114451 h 219075"/>
              <a:gd name="connsiteX36" fmla="*/ 84208 w 219075"/>
              <a:gd name="connsiteY36" fmla="*/ 107324 h 219075"/>
              <a:gd name="connsiteX37" fmla="*/ 12167 w 219075"/>
              <a:gd name="connsiteY37" fmla="*/ 35283 h 219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19075" h="219075">
                <a:moveTo>
                  <a:pt x="35207" y="1"/>
                </a:moveTo>
                <a:cubicBezTo>
                  <a:pt x="33896" y="20"/>
                  <a:pt x="32645" y="550"/>
                  <a:pt x="31718" y="1477"/>
                </a:cubicBezTo>
                <a:lnTo>
                  <a:pt x="1476" y="31719"/>
                </a:lnTo>
                <a:cubicBezTo>
                  <a:pt x="-492" y="33687"/>
                  <a:pt x="-492" y="36878"/>
                  <a:pt x="1476" y="38846"/>
                </a:cubicBezTo>
                <a:lnTo>
                  <a:pt x="73517" y="110887"/>
                </a:lnTo>
                <a:lnTo>
                  <a:pt x="1476" y="182928"/>
                </a:lnTo>
                <a:cubicBezTo>
                  <a:pt x="-492" y="184897"/>
                  <a:pt x="-492" y="188087"/>
                  <a:pt x="1476" y="190056"/>
                </a:cubicBezTo>
                <a:lnTo>
                  <a:pt x="31718" y="220298"/>
                </a:lnTo>
                <a:cubicBezTo>
                  <a:pt x="33686" y="222265"/>
                  <a:pt x="36877" y="222265"/>
                  <a:pt x="38845" y="220298"/>
                </a:cubicBezTo>
                <a:lnTo>
                  <a:pt x="110886" y="148256"/>
                </a:lnTo>
                <a:lnTo>
                  <a:pt x="182927" y="220298"/>
                </a:lnTo>
                <a:cubicBezTo>
                  <a:pt x="184895" y="222265"/>
                  <a:pt x="188086" y="222265"/>
                  <a:pt x="190054" y="220298"/>
                </a:cubicBezTo>
                <a:lnTo>
                  <a:pt x="220296" y="190056"/>
                </a:lnTo>
                <a:cubicBezTo>
                  <a:pt x="222264" y="188087"/>
                  <a:pt x="222264" y="184897"/>
                  <a:pt x="220296" y="182928"/>
                </a:cubicBezTo>
                <a:lnTo>
                  <a:pt x="148255" y="110887"/>
                </a:lnTo>
                <a:lnTo>
                  <a:pt x="220296" y="38846"/>
                </a:lnTo>
                <a:cubicBezTo>
                  <a:pt x="222264" y="36878"/>
                  <a:pt x="222264" y="33687"/>
                  <a:pt x="220296" y="31719"/>
                </a:cubicBezTo>
                <a:lnTo>
                  <a:pt x="190054" y="1477"/>
                </a:lnTo>
                <a:cubicBezTo>
                  <a:pt x="188086" y="-490"/>
                  <a:pt x="184895" y="-490"/>
                  <a:pt x="182927" y="1477"/>
                </a:cubicBezTo>
                <a:lnTo>
                  <a:pt x="110886" y="73518"/>
                </a:lnTo>
                <a:lnTo>
                  <a:pt x="38845" y="1477"/>
                </a:lnTo>
                <a:cubicBezTo>
                  <a:pt x="37882" y="514"/>
                  <a:pt x="36570" y="-19"/>
                  <a:pt x="35207" y="1"/>
                </a:cubicBezTo>
                <a:close/>
                <a:moveTo>
                  <a:pt x="35281" y="12168"/>
                </a:moveTo>
                <a:lnTo>
                  <a:pt x="107322" y="84209"/>
                </a:lnTo>
                <a:cubicBezTo>
                  <a:pt x="109291" y="86177"/>
                  <a:pt x="112481" y="86177"/>
                  <a:pt x="114450" y="84209"/>
                </a:cubicBezTo>
                <a:lnTo>
                  <a:pt x="186491" y="12168"/>
                </a:lnTo>
                <a:lnTo>
                  <a:pt x="209605" y="35283"/>
                </a:lnTo>
                <a:lnTo>
                  <a:pt x="137564" y="107324"/>
                </a:lnTo>
                <a:cubicBezTo>
                  <a:pt x="135597" y="109292"/>
                  <a:pt x="135597" y="112483"/>
                  <a:pt x="137564" y="114451"/>
                </a:cubicBezTo>
                <a:lnTo>
                  <a:pt x="209605" y="186492"/>
                </a:lnTo>
                <a:lnTo>
                  <a:pt x="186491" y="209607"/>
                </a:lnTo>
                <a:lnTo>
                  <a:pt x="114450" y="137565"/>
                </a:lnTo>
                <a:cubicBezTo>
                  <a:pt x="112481" y="135598"/>
                  <a:pt x="109291" y="135598"/>
                  <a:pt x="107322" y="137565"/>
                </a:cubicBezTo>
                <a:lnTo>
                  <a:pt x="35281" y="209607"/>
                </a:lnTo>
                <a:lnTo>
                  <a:pt x="12167" y="186492"/>
                </a:lnTo>
                <a:lnTo>
                  <a:pt x="84208" y="114451"/>
                </a:lnTo>
                <a:cubicBezTo>
                  <a:pt x="86175" y="112483"/>
                  <a:pt x="86175" y="109292"/>
                  <a:pt x="84208" y="107324"/>
                </a:cubicBezTo>
                <a:lnTo>
                  <a:pt x="12167" y="35283"/>
                </a:lnTo>
                <a:close/>
              </a:path>
            </a:pathLst>
          </a:custGeom>
          <a:solidFill>
            <a:srgbClr val="FE6D05"/>
          </a:solidFill>
          <a:ln w="10081" cap="flat">
            <a:noFill/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Rectangle 28">
            <a:extLst>
              <a:ext uri="{FF2B5EF4-FFF2-40B4-BE49-F238E27FC236}">
                <a16:creationId xmlns:a16="http://schemas.microsoft.com/office/drawing/2014/main" xmlns="" id="{B1D56FD0-4F33-492E-A7AA-B62C582DC482}"/>
              </a:ext>
            </a:extLst>
          </p:cNvPr>
          <p:cNvSpPr/>
          <p:nvPr/>
        </p:nvSpPr>
        <p:spPr>
          <a:xfrm>
            <a:off x="9825606" y="1759986"/>
            <a:ext cx="10399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Lato" panose="020F0502020204030203" pitchFamily="34" charset="0"/>
              </a:rPr>
              <a:t>Visa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42" name="Rectangle 28">
            <a:extLst>
              <a:ext uri="{FF2B5EF4-FFF2-40B4-BE49-F238E27FC236}">
                <a16:creationId xmlns:a16="http://schemas.microsoft.com/office/drawing/2014/main" xmlns="" id="{3C30AEDB-A97F-4F83-976C-5670070852BB}"/>
              </a:ext>
            </a:extLst>
          </p:cNvPr>
          <p:cNvSpPr/>
          <p:nvPr/>
        </p:nvSpPr>
        <p:spPr>
          <a:xfrm>
            <a:off x="9480050" y="2720307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71%</a:t>
            </a:r>
          </a:p>
        </p:txBody>
      </p:sp>
      <p:sp>
        <p:nvSpPr>
          <p:cNvPr id="43" name="Rectangle 28">
            <a:extLst>
              <a:ext uri="{FF2B5EF4-FFF2-40B4-BE49-F238E27FC236}">
                <a16:creationId xmlns:a16="http://schemas.microsoft.com/office/drawing/2014/main" xmlns="" id="{1E36A362-7F08-4761-91F5-4FB1AEBA3F44}"/>
              </a:ext>
            </a:extLst>
          </p:cNvPr>
          <p:cNvSpPr/>
          <p:nvPr/>
        </p:nvSpPr>
        <p:spPr>
          <a:xfrm>
            <a:off x="10566778" y="2716795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29%</a:t>
            </a:r>
          </a:p>
        </p:txBody>
      </p:sp>
      <p:sp>
        <p:nvSpPr>
          <p:cNvPr id="48" name="Graphic 16">
            <a:extLst>
              <a:ext uri="{FF2B5EF4-FFF2-40B4-BE49-F238E27FC236}">
                <a16:creationId xmlns:a16="http://schemas.microsoft.com/office/drawing/2014/main" xmlns="" id="{2CC4BBED-2D44-4AC3-8EA9-5E4D683A53B6}"/>
              </a:ext>
            </a:extLst>
          </p:cNvPr>
          <p:cNvSpPr/>
          <p:nvPr/>
        </p:nvSpPr>
        <p:spPr>
          <a:xfrm>
            <a:off x="9661851" y="2254271"/>
            <a:ext cx="318466" cy="248510"/>
          </a:xfrm>
          <a:custGeom>
            <a:avLst/>
            <a:gdLst>
              <a:gd name="connsiteX0" fmla="*/ 1865065 w 5336158"/>
              <a:gd name="connsiteY0" fmla="*/ 2778170 h 4164016"/>
              <a:gd name="connsiteX1" fmla="*/ 4643236 w 5336158"/>
              <a:gd name="connsiteY1" fmla="*/ 0 h 4164016"/>
              <a:gd name="connsiteX2" fmla="*/ 5336159 w 5336158"/>
              <a:gd name="connsiteY2" fmla="*/ 692924 h 4164016"/>
              <a:gd name="connsiteX3" fmla="*/ 1865065 w 5336158"/>
              <a:gd name="connsiteY3" fmla="*/ 4164017 h 4164016"/>
              <a:gd name="connsiteX4" fmla="*/ 0 w 5336158"/>
              <a:gd name="connsiteY4" fmla="*/ 2298952 h 4164016"/>
              <a:gd name="connsiteX5" fmla="*/ 692924 w 5336158"/>
              <a:gd name="connsiteY5" fmla="*/ 1606028 h 4164016"/>
              <a:gd name="connsiteX6" fmla="*/ 1865065 w 5336158"/>
              <a:gd name="connsiteY6" fmla="*/ 2778170 h 4164016"/>
              <a:gd name="connsiteX7" fmla="*/ 1865065 w 5336158"/>
              <a:gd name="connsiteY7" fmla="*/ 3017779 h 4164016"/>
              <a:gd name="connsiteX8" fmla="*/ 4643236 w 5336158"/>
              <a:gd name="connsiteY8" fmla="*/ 239609 h 4164016"/>
              <a:gd name="connsiteX9" fmla="*/ 5096550 w 5336158"/>
              <a:gd name="connsiteY9" fmla="*/ 692924 h 4164016"/>
              <a:gd name="connsiteX10" fmla="*/ 1865065 w 5336158"/>
              <a:gd name="connsiteY10" fmla="*/ 3924408 h 4164016"/>
              <a:gd name="connsiteX11" fmla="*/ 246085 w 5336158"/>
              <a:gd name="connsiteY11" fmla="*/ 2298952 h 4164016"/>
              <a:gd name="connsiteX12" fmla="*/ 692924 w 5336158"/>
              <a:gd name="connsiteY12" fmla="*/ 1845637 h 4164016"/>
              <a:gd name="connsiteX13" fmla="*/ 1865065 w 5336158"/>
              <a:gd name="connsiteY13" fmla="*/ 3017779 h 4164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36158" h="4164016">
                <a:moveTo>
                  <a:pt x="1865065" y="2778170"/>
                </a:moveTo>
                <a:lnTo>
                  <a:pt x="4643236" y="0"/>
                </a:lnTo>
                <a:lnTo>
                  <a:pt x="5336159" y="692924"/>
                </a:lnTo>
                <a:lnTo>
                  <a:pt x="1865065" y="4164017"/>
                </a:lnTo>
                <a:lnTo>
                  <a:pt x="0" y="2298952"/>
                </a:lnTo>
                <a:lnTo>
                  <a:pt x="692924" y="1606028"/>
                </a:lnTo>
                <a:lnTo>
                  <a:pt x="1865065" y="2778170"/>
                </a:lnTo>
                <a:close/>
                <a:moveTo>
                  <a:pt x="1865065" y="3017779"/>
                </a:moveTo>
                <a:lnTo>
                  <a:pt x="4643236" y="239609"/>
                </a:lnTo>
                <a:lnTo>
                  <a:pt x="5096550" y="692924"/>
                </a:lnTo>
                <a:lnTo>
                  <a:pt x="1865065" y="3924408"/>
                </a:lnTo>
                <a:lnTo>
                  <a:pt x="246085" y="2298952"/>
                </a:lnTo>
                <a:lnTo>
                  <a:pt x="692924" y="1845637"/>
                </a:lnTo>
                <a:lnTo>
                  <a:pt x="1865065" y="3017779"/>
                </a:lnTo>
                <a:close/>
              </a:path>
            </a:pathLst>
          </a:custGeom>
          <a:solidFill>
            <a:srgbClr val="FE6D05"/>
          </a:solidFill>
          <a:ln w="6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Graphic 20">
            <a:extLst>
              <a:ext uri="{FF2B5EF4-FFF2-40B4-BE49-F238E27FC236}">
                <a16:creationId xmlns:a16="http://schemas.microsoft.com/office/drawing/2014/main" xmlns="" id="{AD2BF1BF-6BA6-4BA9-8391-E1B240C2036E}"/>
              </a:ext>
            </a:extLst>
          </p:cNvPr>
          <p:cNvSpPr/>
          <p:nvPr/>
        </p:nvSpPr>
        <p:spPr>
          <a:xfrm>
            <a:off x="10732706" y="2283706"/>
            <a:ext cx="219075" cy="219075"/>
          </a:xfrm>
          <a:custGeom>
            <a:avLst/>
            <a:gdLst>
              <a:gd name="connsiteX0" fmla="*/ 35207 w 219075"/>
              <a:gd name="connsiteY0" fmla="*/ 1 h 219075"/>
              <a:gd name="connsiteX1" fmla="*/ 31718 w 219075"/>
              <a:gd name="connsiteY1" fmla="*/ 1477 h 219075"/>
              <a:gd name="connsiteX2" fmla="*/ 1476 w 219075"/>
              <a:gd name="connsiteY2" fmla="*/ 31719 h 219075"/>
              <a:gd name="connsiteX3" fmla="*/ 1476 w 219075"/>
              <a:gd name="connsiteY3" fmla="*/ 38846 h 219075"/>
              <a:gd name="connsiteX4" fmla="*/ 73517 w 219075"/>
              <a:gd name="connsiteY4" fmla="*/ 110887 h 219075"/>
              <a:gd name="connsiteX5" fmla="*/ 1476 w 219075"/>
              <a:gd name="connsiteY5" fmla="*/ 182928 h 219075"/>
              <a:gd name="connsiteX6" fmla="*/ 1476 w 219075"/>
              <a:gd name="connsiteY6" fmla="*/ 190056 h 219075"/>
              <a:gd name="connsiteX7" fmla="*/ 31718 w 219075"/>
              <a:gd name="connsiteY7" fmla="*/ 220298 h 219075"/>
              <a:gd name="connsiteX8" fmla="*/ 38845 w 219075"/>
              <a:gd name="connsiteY8" fmla="*/ 220298 h 219075"/>
              <a:gd name="connsiteX9" fmla="*/ 110886 w 219075"/>
              <a:gd name="connsiteY9" fmla="*/ 148256 h 219075"/>
              <a:gd name="connsiteX10" fmla="*/ 182927 w 219075"/>
              <a:gd name="connsiteY10" fmla="*/ 220298 h 219075"/>
              <a:gd name="connsiteX11" fmla="*/ 190054 w 219075"/>
              <a:gd name="connsiteY11" fmla="*/ 220298 h 219075"/>
              <a:gd name="connsiteX12" fmla="*/ 220296 w 219075"/>
              <a:gd name="connsiteY12" fmla="*/ 190056 h 219075"/>
              <a:gd name="connsiteX13" fmla="*/ 220296 w 219075"/>
              <a:gd name="connsiteY13" fmla="*/ 182928 h 219075"/>
              <a:gd name="connsiteX14" fmla="*/ 148255 w 219075"/>
              <a:gd name="connsiteY14" fmla="*/ 110887 h 219075"/>
              <a:gd name="connsiteX15" fmla="*/ 220296 w 219075"/>
              <a:gd name="connsiteY15" fmla="*/ 38846 h 219075"/>
              <a:gd name="connsiteX16" fmla="*/ 220296 w 219075"/>
              <a:gd name="connsiteY16" fmla="*/ 31719 h 219075"/>
              <a:gd name="connsiteX17" fmla="*/ 190054 w 219075"/>
              <a:gd name="connsiteY17" fmla="*/ 1477 h 219075"/>
              <a:gd name="connsiteX18" fmla="*/ 182927 w 219075"/>
              <a:gd name="connsiteY18" fmla="*/ 1477 h 219075"/>
              <a:gd name="connsiteX19" fmla="*/ 110886 w 219075"/>
              <a:gd name="connsiteY19" fmla="*/ 73518 h 219075"/>
              <a:gd name="connsiteX20" fmla="*/ 38845 w 219075"/>
              <a:gd name="connsiteY20" fmla="*/ 1477 h 219075"/>
              <a:gd name="connsiteX21" fmla="*/ 35207 w 219075"/>
              <a:gd name="connsiteY21" fmla="*/ 1 h 219075"/>
              <a:gd name="connsiteX22" fmla="*/ 35281 w 219075"/>
              <a:gd name="connsiteY22" fmla="*/ 12168 h 219075"/>
              <a:gd name="connsiteX23" fmla="*/ 107322 w 219075"/>
              <a:gd name="connsiteY23" fmla="*/ 84209 h 219075"/>
              <a:gd name="connsiteX24" fmla="*/ 114450 w 219075"/>
              <a:gd name="connsiteY24" fmla="*/ 84209 h 219075"/>
              <a:gd name="connsiteX25" fmla="*/ 186491 w 219075"/>
              <a:gd name="connsiteY25" fmla="*/ 12168 h 219075"/>
              <a:gd name="connsiteX26" fmla="*/ 209605 w 219075"/>
              <a:gd name="connsiteY26" fmla="*/ 35283 h 219075"/>
              <a:gd name="connsiteX27" fmla="*/ 137564 w 219075"/>
              <a:gd name="connsiteY27" fmla="*/ 107324 h 219075"/>
              <a:gd name="connsiteX28" fmla="*/ 137564 w 219075"/>
              <a:gd name="connsiteY28" fmla="*/ 114451 h 219075"/>
              <a:gd name="connsiteX29" fmla="*/ 209605 w 219075"/>
              <a:gd name="connsiteY29" fmla="*/ 186492 h 219075"/>
              <a:gd name="connsiteX30" fmla="*/ 186491 w 219075"/>
              <a:gd name="connsiteY30" fmla="*/ 209607 h 219075"/>
              <a:gd name="connsiteX31" fmla="*/ 114450 w 219075"/>
              <a:gd name="connsiteY31" fmla="*/ 137565 h 219075"/>
              <a:gd name="connsiteX32" fmla="*/ 107322 w 219075"/>
              <a:gd name="connsiteY32" fmla="*/ 137565 h 219075"/>
              <a:gd name="connsiteX33" fmla="*/ 35281 w 219075"/>
              <a:gd name="connsiteY33" fmla="*/ 209607 h 219075"/>
              <a:gd name="connsiteX34" fmla="*/ 12167 w 219075"/>
              <a:gd name="connsiteY34" fmla="*/ 186492 h 219075"/>
              <a:gd name="connsiteX35" fmla="*/ 84208 w 219075"/>
              <a:gd name="connsiteY35" fmla="*/ 114451 h 219075"/>
              <a:gd name="connsiteX36" fmla="*/ 84208 w 219075"/>
              <a:gd name="connsiteY36" fmla="*/ 107324 h 219075"/>
              <a:gd name="connsiteX37" fmla="*/ 12167 w 219075"/>
              <a:gd name="connsiteY37" fmla="*/ 35283 h 219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19075" h="219075">
                <a:moveTo>
                  <a:pt x="35207" y="1"/>
                </a:moveTo>
                <a:cubicBezTo>
                  <a:pt x="33896" y="20"/>
                  <a:pt x="32645" y="550"/>
                  <a:pt x="31718" y="1477"/>
                </a:cubicBezTo>
                <a:lnTo>
                  <a:pt x="1476" y="31719"/>
                </a:lnTo>
                <a:cubicBezTo>
                  <a:pt x="-492" y="33687"/>
                  <a:pt x="-492" y="36878"/>
                  <a:pt x="1476" y="38846"/>
                </a:cubicBezTo>
                <a:lnTo>
                  <a:pt x="73517" y="110887"/>
                </a:lnTo>
                <a:lnTo>
                  <a:pt x="1476" y="182928"/>
                </a:lnTo>
                <a:cubicBezTo>
                  <a:pt x="-492" y="184897"/>
                  <a:pt x="-492" y="188087"/>
                  <a:pt x="1476" y="190056"/>
                </a:cubicBezTo>
                <a:lnTo>
                  <a:pt x="31718" y="220298"/>
                </a:lnTo>
                <a:cubicBezTo>
                  <a:pt x="33686" y="222265"/>
                  <a:pt x="36877" y="222265"/>
                  <a:pt x="38845" y="220298"/>
                </a:cubicBezTo>
                <a:lnTo>
                  <a:pt x="110886" y="148256"/>
                </a:lnTo>
                <a:lnTo>
                  <a:pt x="182927" y="220298"/>
                </a:lnTo>
                <a:cubicBezTo>
                  <a:pt x="184895" y="222265"/>
                  <a:pt x="188086" y="222265"/>
                  <a:pt x="190054" y="220298"/>
                </a:cubicBezTo>
                <a:lnTo>
                  <a:pt x="220296" y="190056"/>
                </a:lnTo>
                <a:cubicBezTo>
                  <a:pt x="222264" y="188087"/>
                  <a:pt x="222264" y="184897"/>
                  <a:pt x="220296" y="182928"/>
                </a:cubicBezTo>
                <a:lnTo>
                  <a:pt x="148255" y="110887"/>
                </a:lnTo>
                <a:lnTo>
                  <a:pt x="220296" y="38846"/>
                </a:lnTo>
                <a:cubicBezTo>
                  <a:pt x="222264" y="36878"/>
                  <a:pt x="222264" y="33687"/>
                  <a:pt x="220296" y="31719"/>
                </a:cubicBezTo>
                <a:lnTo>
                  <a:pt x="190054" y="1477"/>
                </a:lnTo>
                <a:cubicBezTo>
                  <a:pt x="188086" y="-490"/>
                  <a:pt x="184895" y="-490"/>
                  <a:pt x="182927" y="1477"/>
                </a:cubicBezTo>
                <a:lnTo>
                  <a:pt x="110886" y="73518"/>
                </a:lnTo>
                <a:lnTo>
                  <a:pt x="38845" y="1477"/>
                </a:lnTo>
                <a:cubicBezTo>
                  <a:pt x="37882" y="514"/>
                  <a:pt x="36570" y="-19"/>
                  <a:pt x="35207" y="1"/>
                </a:cubicBezTo>
                <a:close/>
                <a:moveTo>
                  <a:pt x="35281" y="12168"/>
                </a:moveTo>
                <a:lnTo>
                  <a:pt x="107322" y="84209"/>
                </a:lnTo>
                <a:cubicBezTo>
                  <a:pt x="109291" y="86177"/>
                  <a:pt x="112481" y="86177"/>
                  <a:pt x="114450" y="84209"/>
                </a:cubicBezTo>
                <a:lnTo>
                  <a:pt x="186491" y="12168"/>
                </a:lnTo>
                <a:lnTo>
                  <a:pt x="209605" y="35283"/>
                </a:lnTo>
                <a:lnTo>
                  <a:pt x="137564" y="107324"/>
                </a:lnTo>
                <a:cubicBezTo>
                  <a:pt x="135597" y="109292"/>
                  <a:pt x="135597" y="112483"/>
                  <a:pt x="137564" y="114451"/>
                </a:cubicBezTo>
                <a:lnTo>
                  <a:pt x="209605" y="186492"/>
                </a:lnTo>
                <a:lnTo>
                  <a:pt x="186491" y="209607"/>
                </a:lnTo>
                <a:lnTo>
                  <a:pt x="114450" y="137565"/>
                </a:lnTo>
                <a:cubicBezTo>
                  <a:pt x="112481" y="135598"/>
                  <a:pt x="109291" y="135598"/>
                  <a:pt x="107322" y="137565"/>
                </a:cubicBezTo>
                <a:lnTo>
                  <a:pt x="35281" y="209607"/>
                </a:lnTo>
                <a:lnTo>
                  <a:pt x="12167" y="186492"/>
                </a:lnTo>
                <a:lnTo>
                  <a:pt x="84208" y="114451"/>
                </a:lnTo>
                <a:cubicBezTo>
                  <a:pt x="86175" y="112483"/>
                  <a:pt x="86175" y="109292"/>
                  <a:pt x="84208" y="107324"/>
                </a:cubicBezTo>
                <a:lnTo>
                  <a:pt x="12167" y="35283"/>
                </a:lnTo>
                <a:close/>
              </a:path>
            </a:pathLst>
          </a:custGeom>
          <a:solidFill>
            <a:srgbClr val="FE6D05"/>
          </a:solidFill>
          <a:ln w="10081" cap="flat">
            <a:noFill/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Rectangle 28">
            <a:extLst>
              <a:ext uri="{FF2B5EF4-FFF2-40B4-BE49-F238E27FC236}">
                <a16:creationId xmlns:a16="http://schemas.microsoft.com/office/drawing/2014/main" xmlns="" id="{22C4AE56-E135-48A4-8F2B-66FF81EEF43A}"/>
              </a:ext>
            </a:extLst>
          </p:cNvPr>
          <p:cNvSpPr/>
          <p:nvPr/>
        </p:nvSpPr>
        <p:spPr>
          <a:xfrm>
            <a:off x="6160698" y="3596778"/>
            <a:ext cx="426641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Acceptance rates for the top cards schemes by volume for Regular Transactions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xmlns="" id="{0EAA2131-3B65-4831-8A43-F7663DFC92CE}"/>
              </a:ext>
            </a:extLst>
          </p:cNvPr>
          <p:cNvSpPr/>
          <p:nvPr/>
        </p:nvSpPr>
        <p:spPr>
          <a:xfrm>
            <a:off x="6567352" y="4326650"/>
            <a:ext cx="2009140" cy="2066931"/>
          </a:xfrm>
          <a:prstGeom prst="roundRect">
            <a:avLst>
              <a:gd name="adj" fmla="val 4399"/>
            </a:avLst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Lato" panose="020F0502020204030203" pitchFamily="34" charset="0"/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xmlns="" id="{2F4BF408-BBFA-4FD6-B2B1-06125AA670B1}"/>
              </a:ext>
            </a:extLst>
          </p:cNvPr>
          <p:cNvSpPr/>
          <p:nvPr/>
        </p:nvSpPr>
        <p:spPr>
          <a:xfrm>
            <a:off x="9341032" y="4326650"/>
            <a:ext cx="2009140" cy="2066931"/>
          </a:xfrm>
          <a:prstGeom prst="roundRect">
            <a:avLst>
              <a:gd name="adj" fmla="val 3832"/>
            </a:avLst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Lato" panose="020F0502020204030203" pitchFamily="34" charset="0"/>
            </a:endParaRPr>
          </a:p>
        </p:txBody>
      </p:sp>
      <p:sp>
        <p:nvSpPr>
          <p:cNvPr id="54" name="Rectangle 28">
            <a:extLst>
              <a:ext uri="{FF2B5EF4-FFF2-40B4-BE49-F238E27FC236}">
                <a16:creationId xmlns:a16="http://schemas.microsoft.com/office/drawing/2014/main" xmlns="" id="{3372197C-EEFB-4B67-B9DC-44794DEDC0A6}"/>
              </a:ext>
            </a:extLst>
          </p:cNvPr>
          <p:cNvSpPr/>
          <p:nvPr/>
        </p:nvSpPr>
        <p:spPr>
          <a:xfrm>
            <a:off x="6784000" y="4849706"/>
            <a:ext cx="15758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Lato" panose="020F0502020204030203" pitchFamily="34" charset="0"/>
              </a:rPr>
              <a:t>MasterCard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55" name="Rectangle 28">
            <a:extLst>
              <a:ext uri="{FF2B5EF4-FFF2-40B4-BE49-F238E27FC236}">
                <a16:creationId xmlns:a16="http://schemas.microsoft.com/office/drawing/2014/main" xmlns="" id="{2F781707-89E1-40EA-8B82-2D849BC997BD}"/>
              </a:ext>
            </a:extLst>
          </p:cNvPr>
          <p:cNvSpPr/>
          <p:nvPr/>
        </p:nvSpPr>
        <p:spPr>
          <a:xfrm>
            <a:off x="6706370" y="5861907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43%</a:t>
            </a:r>
          </a:p>
        </p:txBody>
      </p:sp>
      <p:sp>
        <p:nvSpPr>
          <p:cNvPr id="56" name="Rectangle 28">
            <a:extLst>
              <a:ext uri="{FF2B5EF4-FFF2-40B4-BE49-F238E27FC236}">
                <a16:creationId xmlns:a16="http://schemas.microsoft.com/office/drawing/2014/main" xmlns="" id="{18987EBA-FC67-4F02-849B-23FADC8ED25B}"/>
              </a:ext>
            </a:extLst>
          </p:cNvPr>
          <p:cNvSpPr/>
          <p:nvPr/>
        </p:nvSpPr>
        <p:spPr>
          <a:xfrm>
            <a:off x="7793098" y="5858395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57%</a:t>
            </a:r>
          </a:p>
        </p:txBody>
      </p:sp>
      <p:sp>
        <p:nvSpPr>
          <p:cNvPr id="57" name="Graphic 16">
            <a:extLst>
              <a:ext uri="{FF2B5EF4-FFF2-40B4-BE49-F238E27FC236}">
                <a16:creationId xmlns:a16="http://schemas.microsoft.com/office/drawing/2014/main" xmlns="" id="{41B88EE9-BEF6-41AC-AB52-E0A953A471BC}"/>
              </a:ext>
            </a:extLst>
          </p:cNvPr>
          <p:cNvSpPr/>
          <p:nvPr/>
        </p:nvSpPr>
        <p:spPr>
          <a:xfrm>
            <a:off x="6934893" y="5395871"/>
            <a:ext cx="318466" cy="248510"/>
          </a:xfrm>
          <a:custGeom>
            <a:avLst/>
            <a:gdLst>
              <a:gd name="connsiteX0" fmla="*/ 1865065 w 5336158"/>
              <a:gd name="connsiteY0" fmla="*/ 2778170 h 4164016"/>
              <a:gd name="connsiteX1" fmla="*/ 4643236 w 5336158"/>
              <a:gd name="connsiteY1" fmla="*/ 0 h 4164016"/>
              <a:gd name="connsiteX2" fmla="*/ 5336159 w 5336158"/>
              <a:gd name="connsiteY2" fmla="*/ 692924 h 4164016"/>
              <a:gd name="connsiteX3" fmla="*/ 1865065 w 5336158"/>
              <a:gd name="connsiteY3" fmla="*/ 4164017 h 4164016"/>
              <a:gd name="connsiteX4" fmla="*/ 0 w 5336158"/>
              <a:gd name="connsiteY4" fmla="*/ 2298952 h 4164016"/>
              <a:gd name="connsiteX5" fmla="*/ 692924 w 5336158"/>
              <a:gd name="connsiteY5" fmla="*/ 1606028 h 4164016"/>
              <a:gd name="connsiteX6" fmla="*/ 1865065 w 5336158"/>
              <a:gd name="connsiteY6" fmla="*/ 2778170 h 4164016"/>
              <a:gd name="connsiteX7" fmla="*/ 1865065 w 5336158"/>
              <a:gd name="connsiteY7" fmla="*/ 3017779 h 4164016"/>
              <a:gd name="connsiteX8" fmla="*/ 4643236 w 5336158"/>
              <a:gd name="connsiteY8" fmla="*/ 239609 h 4164016"/>
              <a:gd name="connsiteX9" fmla="*/ 5096550 w 5336158"/>
              <a:gd name="connsiteY9" fmla="*/ 692924 h 4164016"/>
              <a:gd name="connsiteX10" fmla="*/ 1865065 w 5336158"/>
              <a:gd name="connsiteY10" fmla="*/ 3924408 h 4164016"/>
              <a:gd name="connsiteX11" fmla="*/ 246085 w 5336158"/>
              <a:gd name="connsiteY11" fmla="*/ 2298952 h 4164016"/>
              <a:gd name="connsiteX12" fmla="*/ 692924 w 5336158"/>
              <a:gd name="connsiteY12" fmla="*/ 1845637 h 4164016"/>
              <a:gd name="connsiteX13" fmla="*/ 1865065 w 5336158"/>
              <a:gd name="connsiteY13" fmla="*/ 3017779 h 4164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36158" h="4164016">
                <a:moveTo>
                  <a:pt x="1865065" y="2778170"/>
                </a:moveTo>
                <a:lnTo>
                  <a:pt x="4643236" y="0"/>
                </a:lnTo>
                <a:lnTo>
                  <a:pt x="5336159" y="692924"/>
                </a:lnTo>
                <a:lnTo>
                  <a:pt x="1865065" y="4164017"/>
                </a:lnTo>
                <a:lnTo>
                  <a:pt x="0" y="2298952"/>
                </a:lnTo>
                <a:lnTo>
                  <a:pt x="692924" y="1606028"/>
                </a:lnTo>
                <a:lnTo>
                  <a:pt x="1865065" y="2778170"/>
                </a:lnTo>
                <a:close/>
                <a:moveTo>
                  <a:pt x="1865065" y="3017779"/>
                </a:moveTo>
                <a:lnTo>
                  <a:pt x="4643236" y="239609"/>
                </a:lnTo>
                <a:lnTo>
                  <a:pt x="5096550" y="692924"/>
                </a:lnTo>
                <a:lnTo>
                  <a:pt x="1865065" y="3924408"/>
                </a:lnTo>
                <a:lnTo>
                  <a:pt x="246085" y="2298952"/>
                </a:lnTo>
                <a:lnTo>
                  <a:pt x="692924" y="1845637"/>
                </a:lnTo>
                <a:lnTo>
                  <a:pt x="1865065" y="3017779"/>
                </a:lnTo>
                <a:close/>
              </a:path>
            </a:pathLst>
          </a:custGeom>
          <a:solidFill>
            <a:srgbClr val="FE6D05"/>
          </a:solidFill>
          <a:ln w="6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Graphic 20">
            <a:extLst>
              <a:ext uri="{FF2B5EF4-FFF2-40B4-BE49-F238E27FC236}">
                <a16:creationId xmlns:a16="http://schemas.microsoft.com/office/drawing/2014/main" xmlns="" id="{9B95531C-3AF3-4A7D-B268-214AD2D4BEB0}"/>
              </a:ext>
            </a:extLst>
          </p:cNvPr>
          <p:cNvSpPr/>
          <p:nvPr/>
        </p:nvSpPr>
        <p:spPr>
          <a:xfrm>
            <a:off x="8005748" y="5425306"/>
            <a:ext cx="219075" cy="219075"/>
          </a:xfrm>
          <a:custGeom>
            <a:avLst/>
            <a:gdLst>
              <a:gd name="connsiteX0" fmla="*/ 35207 w 219075"/>
              <a:gd name="connsiteY0" fmla="*/ 1 h 219075"/>
              <a:gd name="connsiteX1" fmla="*/ 31718 w 219075"/>
              <a:gd name="connsiteY1" fmla="*/ 1477 h 219075"/>
              <a:gd name="connsiteX2" fmla="*/ 1476 w 219075"/>
              <a:gd name="connsiteY2" fmla="*/ 31719 h 219075"/>
              <a:gd name="connsiteX3" fmla="*/ 1476 w 219075"/>
              <a:gd name="connsiteY3" fmla="*/ 38846 h 219075"/>
              <a:gd name="connsiteX4" fmla="*/ 73517 w 219075"/>
              <a:gd name="connsiteY4" fmla="*/ 110887 h 219075"/>
              <a:gd name="connsiteX5" fmla="*/ 1476 w 219075"/>
              <a:gd name="connsiteY5" fmla="*/ 182928 h 219075"/>
              <a:gd name="connsiteX6" fmla="*/ 1476 w 219075"/>
              <a:gd name="connsiteY6" fmla="*/ 190056 h 219075"/>
              <a:gd name="connsiteX7" fmla="*/ 31718 w 219075"/>
              <a:gd name="connsiteY7" fmla="*/ 220298 h 219075"/>
              <a:gd name="connsiteX8" fmla="*/ 38845 w 219075"/>
              <a:gd name="connsiteY8" fmla="*/ 220298 h 219075"/>
              <a:gd name="connsiteX9" fmla="*/ 110886 w 219075"/>
              <a:gd name="connsiteY9" fmla="*/ 148256 h 219075"/>
              <a:gd name="connsiteX10" fmla="*/ 182927 w 219075"/>
              <a:gd name="connsiteY10" fmla="*/ 220298 h 219075"/>
              <a:gd name="connsiteX11" fmla="*/ 190054 w 219075"/>
              <a:gd name="connsiteY11" fmla="*/ 220298 h 219075"/>
              <a:gd name="connsiteX12" fmla="*/ 220296 w 219075"/>
              <a:gd name="connsiteY12" fmla="*/ 190056 h 219075"/>
              <a:gd name="connsiteX13" fmla="*/ 220296 w 219075"/>
              <a:gd name="connsiteY13" fmla="*/ 182928 h 219075"/>
              <a:gd name="connsiteX14" fmla="*/ 148255 w 219075"/>
              <a:gd name="connsiteY14" fmla="*/ 110887 h 219075"/>
              <a:gd name="connsiteX15" fmla="*/ 220296 w 219075"/>
              <a:gd name="connsiteY15" fmla="*/ 38846 h 219075"/>
              <a:gd name="connsiteX16" fmla="*/ 220296 w 219075"/>
              <a:gd name="connsiteY16" fmla="*/ 31719 h 219075"/>
              <a:gd name="connsiteX17" fmla="*/ 190054 w 219075"/>
              <a:gd name="connsiteY17" fmla="*/ 1477 h 219075"/>
              <a:gd name="connsiteX18" fmla="*/ 182927 w 219075"/>
              <a:gd name="connsiteY18" fmla="*/ 1477 h 219075"/>
              <a:gd name="connsiteX19" fmla="*/ 110886 w 219075"/>
              <a:gd name="connsiteY19" fmla="*/ 73518 h 219075"/>
              <a:gd name="connsiteX20" fmla="*/ 38845 w 219075"/>
              <a:gd name="connsiteY20" fmla="*/ 1477 h 219075"/>
              <a:gd name="connsiteX21" fmla="*/ 35207 w 219075"/>
              <a:gd name="connsiteY21" fmla="*/ 1 h 219075"/>
              <a:gd name="connsiteX22" fmla="*/ 35281 w 219075"/>
              <a:gd name="connsiteY22" fmla="*/ 12168 h 219075"/>
              <a:gd name="connsiteX23" fmla="*/ 107322 w 219075"/>
              <a:gd name="connsiteY23" fmla="*/ 84209 h 219075"/>
              <a:gd name="connsiteX24" fmla="*/ 114450 w 219075"/>
              <a:gd name="connsiteY24" fmla="*/ 84209 h 219075"/>
              <a:gd name="connsiteX25" fmla="*/ 186491 w 219075"/>
              <a:gd name="connsiteY25" fmla="*/ 12168 h 219075"/>
              <a:gd name="connsiteX26" fmla="*/ 209605 w 219075"/>
              <a:gd name="connsiteY26" fmla="*/ 35283 h 219075"/>
              <a:gd name="connsiteX27" fmla="*/ 137564 w 219075"/>
              <a:gd name="connsiteY27" fmla="*/ 107324 h 219075"/>
              <a:gd name="connsiteX28" fmla="*/ 137564 w 219075"/>
              <a:gd name="connsiteY28" fmla="*/ 114451 h 219075"/>
              <a:gd name="connsiteX29" fmla="*/ 209605 w 219075"/>
              <a:gd name="connsiteY29" fmla="*/ 186492 h 219075"/>
              <a:gd name="connsiteX30" fmla="*/ 186491 w 219075"/>
              <a:gd name="connsiteY30" fmla="*/ 209607 h 219075"/>
              <a:gd name="connsiteX31" fmla="*/ 114450 w 219075"/>
              <a:gd name="connsiteY31" fmla="*/ 137565 h 219075"/>
              <a:gd name="connsiteX32" fmla="*/ 107322 w 219075"/>
              <a:gd name="connsiteY32" fmla="*/ 137565 h 219075"/>
              <a:gd name="connsiteX33" fmla="*/ 35281 w 219075"/>
              <a:gd name="connsiteY33" fmla="*/ 209607 h 219075"/>
              <a:gd name="connsiteX34" fmla="*/ 12167 w 219075"/>
              <a:gd name="connsiteY34" fmla="*/ 186492 h 219075"/>
              <a:gd name="connsiteX35" fmla="*/ 84208 w 219075"/>
              <a:gd name="connsiteY35" fmla="*/ 114451 h 219075"/>
              <a:gd name="connsiteX36" fmla="*/ 84208 w 219075"/>
              <a:gd name="connsiteY36" fmla="*/ 107324 h 219075"/>
              <a:gd name="connsiteX37" fmla="*/ 12167 w 219075"/>
              <a:gd name="connsiteY37" fmla="*/ 35283 h 219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19075" h="219075">
                <a:moveTo>
                  <a:pt x="35207" y="1"/>
                </a:moveTo>
                <a:cubicBezTo>
                  <a:pt x="33896" y="20"/>
                  <a:pt x="32645" y="550"/>
                  <a:pt x="31718" y="1477"/>
                </a:cubicBezTo>
                <a:lnTo>
                  <a:pt x="1476" y="31719"/>
                </a:lnTo>
                <a:cubicBezTo>
                  <a:pt x="-492" y="33687"/>
                  <a:pt x="-492" y="36878"/>
                  <a:pt x="1476" y="38846"/>
                </a:cubicBezTo>
                <a:lnTo>
                  <a:pt x="73517" y="110887"/>
                </a:lnTo>
                <a:lnTo>
                  <a:pt x="1476" y="182928"/>
                </a:lnTo>
                <a:cubicBezTo>
                  <a:pt x="-492" y="184897"/>
                  <a:pt x="-492" y="188087"/>
                  <a:pt x="1476" y="190056"/>
                </a:cubicBezTo>
                <a:lnTo>
                  <a:pt x="31718" y="220298"/>
                </a:lnTo>
                <a:cubicBezTo>
                  <a:pt x="33686" y="222265"/>
                  <a:pt x="36877" y="222265"/>
                  <a:pt x="38845" y="220298"/>
                </a:cubicBezTo>
                <a:lnTo>
                  <a:pt x="110886" y="148256"/>
                </a:lnTo>
                <a:lnTo>
                  <a:pt x="182927" y="220298"/>
                </a:lnTo>
                <a:cubicBezTo>
                  <a:pt x="184895" y="222265"/>
                  <a:pt x="188086" y="222265"/>
                  <a:pt x="190054" y="220298"/>
                </a:cubicBezTo>
                <a:lnTo>
                  <a:pt x="220296" y="190056"/>
                </a:lnTo>
                <a:cubicBezTo>
                  <a:pt x="222264" y="188087"/>
                  <a:pt x="222264" y="184897"/>
                  <a:pt x="220296" y="182928"/>
                </a:cubicBezTo>
                <a:lnTo>
                  <a:pt x="148255" y="110887"/>
                </a:lnTo>
                <a:lnTo>
                  <a:pt x="220296" y="38846"/>
                </a:lnTo>
                <a:cubicBezTo>
                  <a:pt x="222264" y="36878"/>
                  <a:pt x="222264" y="33687"/>
                  <a:pt x="220296" y="31719"/>
                </a:cubicBezTo>
                <a:lnTo>
                  <a:pt x="190054" y="1477"/>
                </a:lnTo>
                <a:cubicBezTo>
                  <a:pt x="188086" y="-490"/>
                  <a:pt x="184895" y="-490"/>
                  <a:pt x="182927" y="1477"/>
                </a:cubicBezTo>
                <a:lnTo>
                  <a:pt x="110886" y="73518"/>
                </a:lnTo>
                <a:lnTo>
                  <a:pt x="38845" y="1477"/>
                </a:lnTo>
                <a:cubicBezTo>
                  <a:pt x="37882" y="514"/>
                  <a:pt x="36570" y="-19"/>
                  <a:pt x="35207" y="1"/>
                </a:cubicBezTo>
                <a:close/>
                <a:moveTo>
                  <a:pt x="35281" y="12168"/>
                </a:moveTo>
                <a:lnTo>
                  <a:pt x="107322" y="84209"/>
                </a:lnTo>
                <a:cubicBezTo>
                  <a:pt x="109291" y="86177"/>
                  <a:pt x="112481" y="86177"/>
                  <a:pt x="114450" y="84209"/>
                </a:cubicBezTo>
                <a:lnTo>
                  <a:pt x="186491" y="12168"/>
                </a:lnTo>
                <a:lnTo>
                  <a:pt x="209605" y="35283"/>
                </a:lnTo>
                <a:lnTo>
                  <a:pt x="137564" y="107324"/>
                </a:lnTo>
                <a:cubicBezTo>
                  <a:pt x="135597" y="109292"/>
                  <a:pt x="135597" y="112483"/>
                  <a:pt x="137564" y="114451"/>
                </a:cubicBezTo>
                <a:lnTo>
                  <a:pt x="209605" y="186492"/>
                </a:lnTo>
                <a:lnTo>
                  <a:pt x="186491" y="209607"/>
                </a:lnTo>
                <a:lnTo>
                  <a:pt x="114450" y="137565"/>
                </a:lnTo>
                <a:cubicBezTo>
                  <a:pt x="112481" y="135598"/>
                  <a:pt x="109291" y="135598"/>
                  <a:pt x="107322" y="137565"/>
                </a:cubicBezTo>
                <a:lnTo>
                  <a:pt x="35281" y="209607"/>
                </a:lnTo>
                <a:lnTo>
                  <a:pt x="12167" y="186492"/>
                </a:lnTo>
                <a:lnTo>
                  <a:pt x="84208" y="114451"/>
                </a:lnTo>
                <a:cubicBezTo>
                  <a:pt x="86175" y="112483"/>
                  <a:pt x="86175" y="109292"/>
                  <a:pt x="84208" y="107324"/>
                </a:cubicBezTo>
                <a:lnTo>
                  <a:pt x="12167" y="35283"/>
                </a:lnTo>
                <a:close/>
              </a:path>
            </a:pathLst>
          </a:custGeom>
          <a:solidFill>
            <a:srgbClr val="FE6D05"/>
          </a:solidFill>
          <a:ln w="10081" cap="flat">
            <a:noFill/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Rectangle 28">
            <a:extLst>
              <a:ext uri="{FF2B5EF4-FFF2-40B4-BE49-F238E27FC236}">
                <a16:creationId xmlns:a16="http://schemas.microsoft.com/office/drawing/2014/main" xmlns="" id="{EE7E3DDB-EF75-4485-806F-4FEFD2B06654}"/>
              </a:ext>
            </a:extLst>
          </p:cNvPr>
          <p:cNvSpPr/>
          <p:nvPr/>
        </p:nvSpPr>
        <p:spPr>
          <a:xfrm>
            <a:off x="9825606" y="4849706"/>
            <a:ext cx="10399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Lato" panose="020F0502020204030203" pitchFamily="34" charset="0"/>
              </a:rPr>
              <a:t>Visa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61" name="Rectangle 28">
            <a:extLst>
              <a:ext uri="{FF2B5EF4-FFF2-40B4-BE49-F238E27FC236}">
                <a16:creationId xmlns:a16="http://schemas.microsoft.com/office/drawing/2014/main" xmlns="" id="{16B8D818-9947-41DF-928A-2DA345DFC2DE}"/>
              </a:ext>
            </a:extLst>
          </p:cNvPr>
          <p:cNvSpPr/>
          <p:nvPr/>
        </p:nvSpPr>
        <p:spPr>
          <a:xfrm>
            <a:off x="9480050" y="5856396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44%</a:t>
            </a:r>
          </a:p>
        </p:txBody>
      </p:sp>
      <p:sp>
        <p:nvSpPr>
          <p:cNvPr id="62" name="Rectangle 28">
            <a:extLst>
              <a:ext uri="{FF2B5EF4-FFF2-40B4-BE49-F238E27FC236}">
                <a16:creationId xmlns:a16="http://schemas.microsoft.com/office/drawing/2014/main" xmlns="" id="{21A13AEB-2A15-4E99-8A0E-CA58E4C12462}"/>
              </a:ext>
            </a:extLst>
          </p:cNvPr>
          <p:cNvSpPr/>
          <p:nvPr/>
        </p:nvSpPr>
        <p:spPr>
          <a:xfrm>
            <a:off x="10566778" y="5852884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56%</a:t>
            </a:r>
          </a:p>
        </p:txBody>
      </p:sp>
      <p:sp>
        <p:nvSpPr>
          <p:cNvPr id="63" name="Graphic 16">
            <a:extLst>
              <a:ext uri="{FF2B5EF4-FFF2-40B4-BE49-F238E27FC236}">
                <a16:creationId xmlns:a16="http://schemas.microsoft.com/office/drawing/2014/main" xmlns="" id="{A284F74B-9B6A-421C-8B15-342F18935526}"/>
              </a:ext>
            </a:extLst>
          </p:cNvPr>
          <p:cNvSpPr/>
          <p:nvPr/>
        </p:nvSpPr>
        <p:spPr>
          <a:xfrm>
            <a:off x="9661851" y="5390360"/>
            <a:ext cx="318466" cy="248510"/>
          </a:xfrm>
          <a:custGeom>
            <a:avLst/>
            <a:gdLst>
              <a:gd name="connsiteX0" fmla="*/ 1865065 w 5336158"/>
              <a:gd name="connsiteY0" fmla="*/ 2778170 h 4164016"/>
              <a:gd name="connsiteX1" fmla="*/ 4643236 w 5336158"/>
              <a:gd name="connsiteY1" fmla="*/ 0 h 4164016"/>
              <a:gd name="connsiteX2" fmla="*/ 5336159 w 5336158"/>
              <a:gd name="connsiteY2" fmla="*/ 692924 h 4164016"/>
              <a:gd name="connsiteX3" fmla="*/ 1865065 w 5336158"/>
              <a:gd name="connsiteY3" fmla="*/ 4164017 h 4164016"/>
              <a:gd name="connsiteX4" fmla="*/ 0 w 5336158"/>
              <a:gd name="connsiteY4" fmla="*/ 2298952 h 4164016"/>
              <a:gd name="connsiteX5" fmla="*/ 692924 w 5336158"/>
              <a:gd name="connsiteY5" fmla="*/ 1606028 h 4164016"/>
              <a:gd name="connsiteX6" fmla="*/ 1865065 w 5336158"/>
              <a:gd name="connsiteY6" fmla="*/ 2778170 h 4164016"/>
              <a:gd name="connsiteX7" fmla="*/ 1865065 w 5336158"/>
              <a:gd name="connsiteY7" fmla="*/ 3017779 h 4164016"/>
              <a:gd name="connsiteX8" fmla="*/ 4643236 w 5336158"/>
              <a:gd name="connsiteY8" fmla="*/ 239609 h 4164016"/>
              <a:gd name="connsiteX9" fmla="*/ 5096550 w 5336158"/>
              <a:gd name="connsiteY9" fmla="*/ 692924 h 4164016"/>
              <a:gd name="connsiteX10" fmla="*/ 1865065 w 5336158"/>
              <a:gd name="connsiteY10" fmla="*/ 3924408 h 4164016"/>
              <a:gd name="connsiteX11" fmla="*/ 246085 w 5336158"/>
              <a:gd name="connsiteY11" fmla="*/ 2298952 h 4164016"/>
              <a:gd name="connsiteX12" fmla="*/ 692924 w 5336158"/>
              <a:gd name="connsiteY12" fmla="*/ 1845637 h 4164016"/>
              <a:gd name="connsiteX13" fmla="*/ 1865065 w 5336158"/>
              <a:gd name="connsiteY13" fmla="*/ 3017779 h 4164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36158" h="4164016">
                <a:moveTo>
                  <a:pt x="1865065" y="2778170"/>
                </a:moveTo>
                <a:lnTo>
                  <a:pt x="4643236" y="0"/>
                </a:lnTo>
                <a:lnTo>
                  <a:pt x="5336159" y="692924"/>
                </a:lnTo>
                <a:lnTo>
                  <a:pt x="1865065" y="4164017"/>
                </a:lnTo>
                <a:lnTo>
                  <a:pt x="0" y="2298952"/>
                </a:lnTo>
                <a:lnTo>
                  <a:pt x="692924" y="1606028"/>
                </a:lnTo>
                <a:lnTo>
                  <a:pt x="1865065" y="2778170"/>
                </a:lnTo>
                <a:close/>
                <a:moveTo>
                  <a:pt x="1865065" y="3017779"/>
                </a:moveTo>
                <a:lnTo>
                  <a:pt x="4643236" y="239609"/>
                </a:lnTo>
                <a:lnTo>
                  <a:pt x="5096550" y="692924"/>
                </a:lnTo>
                <a:lnTo>
                  <a:pt x="1865065" y="3924408"/>
                </a:lnTo>
                <a:lnTo>
                  <a:pt x="246085" y="2298952"/>
                </a:lnTo>
                <a:lnTo>
                  <a:pt x="692924" y="1845637"/>
                </a:lnTo>
                <a:lnTo>
                  <a:pt x="1865065" y="3017779"/>
                </a:lnTo>
                <a:close/>
              </a:path>
            </a:pathLst>
          </a:custGeom>
          <a:solidFill>
            <a:srgbClr val="FE6D05"/>
          </a:solidFill>
          <a:ln w="6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Graphic 20">
            <a:extLst>
              <a:ext uri="{FF2B5EF4-FFF2-40B4-BE49-F238E27FC236}">
                <a16:creationId xmlns:a16="http://schemas.microsoft.com/office/drawing/2014/main" xmlns="" id="{C35B473C-B864-49B3-B436-0F71B26A53E9}"/>
              </a:ext>
            </a:extLst>
          </p:cNvPr>
          <p:cNvSpPr/>
          <p:nvPr/>
        </p:nvSpPr>
        <p:spPr>
          <a:xfrm>
            <a:off x="10732706" y="5419795"/>
            <a:ext cx="219075" cy="219075"/>
          </a:xfrm>
          <a:custGeom>
            <a:avLst/>
            <a:gdLst>
              <a:gd name="connsiteX0" fmla="*/ 35207 w 219075"/>
              <a:gd name="connsiteY0" fmla="*/ 1 h 219075"/>
              <a:gd name="connsiteX1" fmla="*/ 31718 w 219075"/>
              <a:gd name="connsiteY1" fmla="*/ 1477 h 219075"/>
              <a:gd name="connsiteX2" fmla="*/ 1476 w 219075"/>
              <a:gd name="connsiteY2" fmla="*/ 31719 h 219075"/>
              <a:gd name="connsiteX3" fmla="*/ 1476 w 219075"/>
              <a:gd name="connsiteY3" fmla="*/ 38846 h 219075"/>
              <a:gd name="connsiteX4" fmla="*/ 73517 w 219075"/>
              <a:gd name="connsiteY4" fmla="*/ 110887 h 219075"/>
              <a:gd name="connsiteX5" fmla="*/ 1476 w 219075"/>
              <a:gd name="connsiteY5" fmla="*/ 182928 h 219075"/>
              <a:gd name="connsiteX6" fmla="*/ 1476 w 219075"/>
              <a:gd name="connsiteY6" fmla="*/ 190056 h 219075"/>
              <a:gd name="connsiteX7" fmla="*/ 31718 w 219075"/>
              <a:gd name="connsiteY7" fmla="*/ 220298 h 219075"/>
              <a:gd name="connsiteX8" fmla="*/ 38845 w 219075"/>
              <a:gd name="connsiteY8" fmla="*/ 220298 h 219075"/>
              <a:gd name="connsiteX9" fmla="*/ 110886 w 219075"/>
              <a:gd name="connsiteY9" fmla="*/ 148256 h 219075"/>
              <a:gd name="connsiteX10" fmla="*/ 182927 w 219075"/>
              <a:gd name="connsiteY10" fmla="*/ 220298 h 219075"/>
              <a:gd name="connsiteX11" fmla="*/ 190054 w 219075"/>
              <a:gd name="connsiteY11" fmla="*/ 220298 h 219075"/>
              <a:gd name="connsiteX12" fmla="*/ 220296 w 219075"/>
              <a:gd name="connsiteY12" fmla="*/ 190056 h 219075"/>
              <a:gd name="connsiteX13" fmla="*/ 220296 w 219075"/>
              <a:gd name="connsiteY13" fmla="*/ 182928 h 219075"/>
              <a:gd name="connsiteX14" fmla="*/ 148255 w 219075"/>
              <a:gd name="connsiteY14" fmla="*/ 110887 h 219075"/>
              <a:gd name="connsiteX15" fmla="*/ 220296 w 219075"/>
              <a:gd name="connsiteY15" fmla="*/ 38846 h 219075"/>
              <a:gd name="connsiteX16" fmla="*/ 220296 w 219075"/>
              <a:gd name="connsiteY16" fmla="*/ 31719 h 219075"/>
              <a:gd name="connsiteX17" fmla="*/ 190054 w 219075"/>
              <a:gd name="connsiteY17" fmla="*/ 1477 h 219075"/>
              <a:gd name="connsiteX18" fmla="*/ 182927 w 219075"/>
              <a:gd name="connsiteY18" fmla="*/ 1477 h 219075"/>
              <a:gd name="connsiteX19" fmla="*/ 110886 w 219075"/>
              <a:gd name="connsiteY19" fmla="*/ 73518 h 219075"/>
              <a:gd name="connsiteX20" fmla="*/ 38845 w 219075"/>
              <a:gd name="connsiteY20" fmla="*/ 1477 h 219075"/>
              <a:gd name="connsiteX21" fmla="*/ 35207 w 219075"/>
              <a:gd name="connsiteY21" fmla="*/ 1 h 219075"/>
              <a:gd name="connsiteX22" fmla="*/ 35281 w 219075"/>
              <a:gd name="connsiteY22" fmla="*/ 12168 h 219075"/>
              <a:gd name="connsiteX23" fmla="*/ 107322 w 219075"/>
              <a:gd name="connsiteY23" fmla="*/ 84209 h 219075"/>
              <a:gd name="connsiteX24" fmla="*/ 114450 w 219075"/>
              <a:gd name="connsiteY24" fmla="*/ 84209 h 219075"/>
              <a:gd name="connsiteX25" fmla="*/ 186491 w 219075"/>
              <a:gd name="connsiteY25" fmla="*/ 12168 h 219075"/>
              <a:gd name="connsiteX26" fmla="*/ 209605 w 219075"/>
              <a:gd name="connsiteY26" fmla="*/ 35283 h 219075"/>
              <a:gd name="connsiteX27" fmla="*/ 137564 w 219075"/>
              <a:gd name="connsiteY27" fmla="*/ 107324 h 219075"/>
              <a:gd name="connsiteX28" fmla="*/ 137564 w 219075"/>
              <a:gd name="connsiteY28" fmla="*/ 114451 h 219075"/>
              <a:gd name="connsiteX29" fmla="*/ 209605 w 219075"/>
              <a:gd name="connsiteY29" fmla="*/ 186492 h 219075"/>
              <a:gd name="connsiteX30" fmla="*/ 186491 w 219075"/>
              <a:gd name="connsiteY30" fmla="*/ 209607 h 219075"/>
              <a:gd name="connsiteX31" fmla="*/ 114450 w 219075"/>
              <a:gd name="connsiteY31" fmla="*/ 137565 h 219075"/>
              <a:gd name="connsiteX32" fmla="*/ 107322 w 219075"/>
              <a:gd name="connsiteY32" fmla="*/ 137565 h 219075"/>
              <a:gd name="connsiteX33" fmla="*/ 35281 w 219075"/>
              <a:gd name="connsiteY33" fmla="*/ 209607 h 219075"/>
              <a:gd name="connsiteX34" fmla="*/ 12167 w 219075"/>
              <a:gd name="connsiteY34" fmla="*/ 186492 h 219075"/>
              <a:gd name="connsiteX35" fmla="*/ 84208 w 219075"/>
              <a:gd name="connsiteY35" fmla="*/ 114451 h 219075"/>
              <a:gd name="connsiteX36" fmla="*/ 84208 w 219075"/>
              <a:gd name="connsiteY36" fmla="*/ 107324 h 219075"/>
              <a:gd name="connsiteX37" fmla="*/ 12167 w 219075"/>
              <a:gd name="connsiteY37" fmla="*/ 35283 h 219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19075" h="219075">
                <a:moveTo>
                  <a:pt x="35207" y="1"/>
                </a:moveTo>
                <a:cubicBezTo>
                  <a:pt x="33896" y="20"/>
                  <a:pt x="32645" y="550"/>
                  <a:pt x="31718" y="1477"/>
                </a:cubicBezTo>
                <a:lnTo>
                  <a:pt x="1476" y="31719"/>
                </a:lnTo>
                <a:cubicBezTo>
                  <a:pt x="-492" y="33687"/>
                  <a:pt x="-492" y="36878"/>
                  <a:pt x="1476" y="38846"/>
                </a:cubicBezTo>
                <a:lnTo>
                  <a:pt x="73517" y="110887"/>
                </a:lnTo>
                <a:lnTo>
                  <a:pt x="1476" y="182928"/>
                </a:lnTo>
                <a:cubicBezTo>
                  <a:pt x="-492" y="184897"/>
                  <a:pt x="-492" y="188087"/>
                  <a:pt x="1476" y="190056"/>
                </a:cubicBezTo>
                <a:lnTo>
                  <a:pt x="31718" y="220298"/>
                </a:lnTo>
                <a:cubicBezTo>
                  <a:pt x="33686" y="222265"/>
                  <a:pt x="36877" y="222265"/>
                  <a:pt x="38845" y="220298"/>
                </a:cubicBezTo>
                <a:lnTo>
                  <a:pt x="110886" y="148256"/>
                </a:lnTo>
                <a:lnTo>
                  <a:pt x="182927" y="220298"/>
                </a:lnTo>
                <a:cubicBezTo>
                  <a:pt x="184895" y="222265"/>
                  <a:pt x="188086" y="222265"/>
                  <a:pt x="190054" y="220298"/>
                </a:cubicBezTo>
                <a:lnTo>
                  <a:pt x="220296" y="190056"/>
                </a:lnTo>
                <a:cubicBezTo>
                  <a:pt x="222264" y="188087"/>
                  <a:pt x="222264" y="184897"/>
                  <a:pt x="220296" y="182928"/>
                </a:cubicBezTo>
                <a:lnTo>
                  <a:pt x="148255" y="110887"/>
                </a:lnTo>
                <a:lnTo>
                  <a:pt x="220296" y="38846"/>
                </a:lnTo>
                <a:cubicBezTo>
                  <a:pt x="222264" y="36878"/>
                  <a:pt x="222264" y="33687"/>
                  <a:pt x="220296" y="31719"/>
                </a:cubicBezTo>
                <a:lnTo>
                  <a:pt x="190054" y="1477"/>
                </a:lnTo>
                <a:cubicBezTo>
                  <a:pt x="188086" y="-490"/>
                  <a:pt x="184895" y="-490"/>
                  <a:pt x="182927" y="1477"/>
                </a:cubicBezTo>
                <a:lnTo>
                  <a:pt x="110886" y="73518"/>
                </a:lnTo>
                <a:lnTo>
                  <a:pt x="38845" y="1477"/>
                </a:lnTo>
                <a:cubicBezTo>
                  <a:pt x="37882" y="514"/>
                  <a:pt x="36570" y="-19"/>
                  <a:pt x="35207" y="1"/>
                </a:cubicBezTo>
                <a:close/>
                <a:moveTo>
                  <a:pt x="35281" y="12168"/>
                </a:moveTo>
                <a:lnTo>
                  <a:pt x="107322" y="84209"/>
                </a:lnTo>
                <a:cubicBezTo>
                  <a:pt x="109291" y="86177"/>
                  <a:pt x="112481" y="86177"/>
                  <a:pt x="114450" y="84209"/>
                </a:cubicBezTo>
                <a:lnTo>
                  <a:pt x="186491" y="12168"/>
                </a:lnTo>
                <a:lnTo>
                  <a:pt x="209605" y="35283"/>
                </a:lnTo>
                <a:lnTo>
                  <a:pt x="137564" y="107324"/>
                </a:lnTo>
                <a:cubicBezTo>
                  <a:pt x="135597" y="109292"/>
                  <a:pt x="135597" y="112483"/>
                  <a:pt x="137564" y="114451"/>
                </a:cubicBezTo>
                <a:lnTo>
                  <a:pt x="209605" y="186492"/>
                </a:lnTo>
                <a:lnTo>
                  <a:pt x="186491" y="209607"/>
                </a:lnTo>
                <a:lnTo>
                  <a:pt x="114450" y="137565"/>
                </a:lnTo>
                <a:cubicBezTo>
                  <a:pt x="112481" y="135598"/>
                  <a:pt x="109291" y="135598"/>
                  <a:pt x="107322" y="137565"/>
                </a:cubicBezTo>
                <a:lnTo>
                  <a:pt x="35281" y="209607"/>
                </a:lnTo>
                <a:lnTo>
                  <a:pt x="12167" y="186492"/>
                </a:lnTo>
                <a:lnTo>
                  <a:pt x="84208" y="114451"/>
                </a:lnTo>
                <a:cubicBezTo>
                  <a:pt x="86175" y="112483"/>
                  <a:pt x="86175" y="109292"/>
                  <a:pt x="84208" y="107324"/>
                </a:cubicBezTo>
                <a:lnTo>
                  <a:pt x="12167" y="35283"/>
                </a:lnTo>
                <a:close/>
              </a:path>
            </a:pathLst>
          </a:custGeom>
          <a:solidFill>
            <a:srgbClr val="FE6D05"/>
          </a:solidFill>
          <a:ln w="10081" cap="flat">
            <a:noFill/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xmlns="" id="{AB39A083-52F9-44A5-8BE1-B0FD1BE53E59}"/>
              </a:ext>
            </a:extLst>
          </p:cNvPr>
          <p:cNvGrpSpPr/>
          <p:nvPr/>
        </p:nvGrpSpPr>
        <p:grpSpPr>
          <a:xfrm>
            <a:off x="10045565" y="4601626"/>
            <a:ext cx="600075" cy="180975"/>
            <a:chOff x="-1746721" y="4860695"/>
            <a:chExt cx="600075" cy="180975"/>
          </a:xfrm>
        </p:grpSpPr>
        <p:grpSp>
          <p:nvGrpSpPr>
            <p:cNvPr id="109" name="Graphic 3">
              <a:extLst>
                <a:ext uri="{FF2B5EF4-FFF2-40B4-BE49-F238E27FC236}">
                  <a16:creationId xmlns:a16="http://schemas.microsoft.com/office/drawing/2014/main" xmlns="" id="{2FB3F3D2-98E1-4EC5-B215-B73237DBFBD3}"/>
                </a:ext>
              </a:extLst>
            </p:cNvPr>
            <p:cNvGrpSpPr/>
            <p:nvPr/>
          </p:nvGrpSpPr>
          <p:grpSpPr>
            <a:xfrm>
              <a:off x="-1746721" y="4860695"/>
              <a:ext cx="600075" cy="180975"/>
              <a:chOff x="-1746721" y="4860695"/>
              <a:chExt cx="600075" cy="180975"/>
            </a:xfrm>
            <a:solidFill>
              <a:schemeClr val="accent1"/>
            </a:solidFill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xmlns="" id="{6680FEB0-A443-4DFA-B480-00967390F460}"/>
                  </a:ext>
                </a:extLst>
              </p:cNvPr>
              <p:cNvSpPr/>
              <p:nvPr/>
            </p:nvSpPr>
            <p:spPr>
              <a:xfrm>
                <a:off x="-1526693" y="4866410"/>
                <a:ext cx="76200" cy="171450"/>
              </a:xfrm>
              <a:custGeom>
                <a:avLst/>
                <a:gdLst>
                  <a:gd name="connsiteX0" fmla="*/ 0 w 76200"/>
                  <a:gd name="connsiteY0" fmla="*/ 171450 h 171450"/>
                  <a:gd name="connsiteX1" fmla="*/ 30480 w 76200"/>
                  <a:gd name="connsiteY1" fmla="*/ 0 h 171450"/>
                  <a:gd name="connsiteX2" fmla="*/ 78105 w 76200"/>
                  <a:gd name="connsiteY2" fmla="*/ 0 h 171450"/>
                  <a:gd name="connsiteX3" fmla="*/ 48578 w 76200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6200" h="171450">
                    <a:moveTo>
                      <a:pt x="0" y="171450"/>
                    </a:moveTo>
                    <a:lnTo>
                      <a:pt x="30480" y="0"/>
                    </a:lnTo>
                    <a:lnTo>
                      <a:pt x="78105" y="0"/>
                    </a:lnTo>
                    <a:lnTo>
                      <a:pt x="48578" y="171450"/>
                    </a:lnTo>
                    <a:close/>
                  </a:path>
                </a:pathLst>
              </a:custGeom>
              <a:solidFill>
                <a:srgbClr val="3C58B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xmlns="" id="{834EBC76-F5F9-418E-89C1-37CF9DAAD822}"/>
                  </a:ext>
                </a:extLst>
              </p:cNvPr>
              <p:cNvSpPr/>
              <p:nvPr/>
            </p:nvSpPr>
            <p:spPr>
              <a:xfrm>
                <a:off x="-1526693" y="4866410"/>
                <a:ext cx="76200" cy="171450"/>
              </a:xfrm>
              <a:custGeom>
                <a:avLst/>
                <a:gdLst>
                  <a:gd name="connsiteX0" fmla="*/ 0 w 76200"/>
                  <a:gd name="connsiteY0" fmla="*/ 171450 h 171450"/>
                  <a:gd name="connsiteX1" fmla="*/ 39053 w 76200"/>
                  <a:gd name="connsiteY1" fmla="*/ 0 h 171450"/>
                  <a:gd name="connsiteX2" fmla="*/ 78105 w 76200"/>
                  <a:gd name="connsiteY2" fmla="*/ 0 h 171450"/>
                  <a:gd name="connsiteX3" fmla="*/ 48578 w 76200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6200" h="171450">
                    <a:moveTo>
                      <a:pt x="0" y="171450"/>
                    </a:moveTo>
                    <a:lnTo>
                      <a:pt x="39053" y="0"/>
                    </a:lnTo>
                    <a:lnTo>
                      <a:pt x="78105" y="0"/>
                    </a:lnTo>
                    <a:lnTo>
                      <a:pt x="48578" y="171450"/>
                    </a:lnTo>
                    <a:close/>
                  </a:path>
                </a:pathLst>
              </a:custGeom>
              <a:solidFill>
                <a:srgbClr val="2936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xmlns="" id="{442548FC-F609-4735-B118-ED9913539DC1}"/>
                  </a:ext>
                </a:extLst>
              </p:cNvPr>
              <p:cNvSpPr/>
              <p:nvPr/>
            </p:nvSpPr>
            <p:spPr>
              <a:xfrm>
                <a:off x="-1451446" y="4860695"/>
                <a:ext cx="142875" cy="180975"/>
              </a:xfrm>
              <a:custGeom>
                <a:avLst/>
                <a:gdLst>
                  <a:gd name="connsiteX0" fmla="*/ 145733 w 142875"/>
                  <a:gd name="connsiteY0" fmla="*/ 7620 h 180975"/>
                  <a:gd name="connsiteX1" fmla="*/ 101918 w 142875"/>
                  <a:gd name="connsiteY1" fmla="*/ 0 h 180975"/>
                  <a:gd name="connsiteX2" fmla="*/ 20002 w 142875"/>
                  <a:gd name="connsiteY2" fmla="*/ 58103 h 180975"/>
                  <a:gd name="connsiteX3" fmla="*/ 62865 w 142875"/>
                  <a:gd name="connsiteY3" fmla="*/ 105728 h 180975"/>
                  <a:gd name="connsiteX4" fmla="*/ 87630 w 142875"/>
                  <a:gd name="connsiteY4" fmla="*/ 127635 h 180975"/>
                  <a:gd name="connsiteX5" fmla="*/ 59055 w 142875"/>
                  <a:gd name="connsiteY5" fmla="*/ 144780 h 180975"/>
                  <a:gd name="connsiteX6" fmla="*/ 13335 w 142875"/>
                  <a:gd name="connsiteY6" fmla="*/ 135255 h 180975"/>
                  <a:gd name="connsiteX7" fmla="*/ 6668 w 142875"/>
                  <a:gd name="connsiteY7" fmla="*/ 132398 h 180975"/>
                  <a:gd name="connsiteX8" fmla="*/ 0 w 142875"/>
                  <a:gd name="connsiteY8" fmla="*/ 171450 h 180975"/>
                  <a:gd name="connsiteX9" fmla="*/ 54293 w 142875"/>
                  <a:gd name="connsiteY9" fmla="*/ 180975 h 180975"/>
                  <a:gd name="connsiteX10" fmla="*/ 138113 w 142875"/>
                  <a:gd name="connsiteY10" fmla="*/ 120967 h 180975"/>
                  <a:gd name="connsiteX11" fmla="*/ 97155 w 142875"/>
                  <a:gd name="connsiteY11" fmla="*/ 73343 h 180975"/>
                  <a:gd name="connsiteX12" fmla="*/ 69532 w 142875"/>
                  <a:gd name="connsiteY12" fmla="*/ 51435 h 180975"/>
                  <a:gd name="connsiteX13" fmla="*/ 97155 w 142875"/>
                  <a:gd name="connsiteY13" fmla="*/ 36195 h 180975"/>
                  <a:gd name="connsiteX14" fmla="*/ 133350 w 142875"/>
                  <a:gd name="connsiteY14" fmla="*/ 42863 h 180975"/>
                  <a:gd name="connsiteX15" fmla="*/ 138113 w 142875"/>
                  <a:gd name="connsiteY15" fmla="*/ 44768 h 180975"/>
                  <a:gd name="connsiteX16" fmla="*/ 145733 w 142875"/>
                  <a:gd name="connsiteY16" fmla="*/ 7620 h 180975"/>
                  <a:gd name="connsiteX17" fmla="*/ 145733 w 142875"/>
                  <a:gd name="connsiteY17" fmla="*/ 7620 h 18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2875" h="180975">
                    <a:moveTo>
                      <a:pt x="145733" y="7620"/>
                    </a:moveTo>
                    <a:cubicBezTo>
                      <a:pt x="136208" y="3810"/>
                      <a:pt x="120968" y="0"/>
                      <a:pt x="101918" y="0"/>
                    </a:cubicBezTo>
                    <a:cubicBezTo>
                      <a:pt x="54293" y="0"/>
                      <a:pt x="20002" y="23813"/>
                      <a:pt x="20002" y="58103"/>
                    </a:cubicBezTo>
                    <a:cubicBezTo>
                      <a:pt x="20002" y="83820"/>
                      <a:pt x="43815" y="97155"/>
                      <a:pt x="62865" y="105728"/>
                    </a:cubicBezTo>
                    <a:cubicBezTo>
                      <a:pt x="81915" y="114300"/>
                      <a:pt x="87630" y="120015"/>
                      <a:pt x="87630" y="127635"/>
                    </a:cubicBezTo>
                    <a:cubicBezTo>
                      <a:pt x="87630" y="139065"/>
                      <a:pt x="72390" y="144780"/>
                      <a:pt x="59055" y="144780"/>
                    </a:cubicBezTo>
                    <a:cubicBezTo>
                      <a:pt x="40005" y="144780"/>
                      <a:pt x="29527" y="141923"/>
                      <a:pt x="13335" y="135255"/>
                    </a:cubicBezTo>
                    <a:lnTo>
                      <a:pt x="6668" y="132398"/>
                    </a:lnTo>
                    <a:lnTo>
                      <a:pt x="0" y="171450"/>
                    </a:lnTo>
                    <a:cubicBezTo>
                      <a:pt x="11430" y="176213"/>
                      <a:pt x="32385" y="180975"/>
                      <a:pt x="54293" y="180975"/>
                    </a:cubicBezTo>
                    <a:cubicBezTo>
                      <a:pt x="104775" y="180975"/>
                      <a:pt x="138113" y="157163"/>
                      <a:pt x="138113" y="120967"/>
                    </a:cubicBezTo>
                    <a:cubicBezTo>
                      <a:pt x="138113" y="100965"/>
                      <a:pt x="125730" y="85725"/>
                      <a:pt x="97155" y="73343"/>
                    </a:cubicBezTo>
                    <a:cubicBezTo>
                      <a:pt x="80010" y="64770"/>
                      <a:pt x="69532" y="60008"/>
                      <a:pt x="69532" y="51435"/>
                    </a:cubicBezTo>
                    <a:cubicBezTo>
                      <a:pt x="69532" y="43815"/>
                      <a:pt x="78105" y="36195"/>
                      <a:pt x="97155" y="36195"/>
                    </a:cubicBezTo>
                    <a:cubicBezTo>
                      <a:pt x="113348" y="36195"/>
                      <a:pt x="124777" y="39053"/>
                      <a:pt x="133350" y="42863"/>
                    </a:cubicBezTo>
                    <a:lnTo>
                      <a:pt x="138113" y="44768"/>
                    </a:lnTo>
                    <a:lnTo>
                      <a:pt x="145733" y="7620"/>
                    </a:lnTo>
                    <a:lnTo>
                      <a:pt x="145733" y="7620"/>
                    </a:lnTo>
                    <a:close/>
                  </a:path>
                </a:pathLst>
              </a:custGeom>
              <a:solidFill>
                <a:srgbClr val="3C58B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xmlns="" id="{C2931817-3379-4C2A-9285-FD38A30BDE26}"/>
                  </a:ext>
                </a:extLst>
              </p:cNvPr>
              <p:cNvSpPr/>
              <p:nvPr/>
            </p:nvSpPr>
            <p:spPr>
              <a:xfrm>
                <a:off x="-1451446" y="4860695"/>
                <a:ext cx="142875" cy="180975"/>
              </a:xfrm>
              <a:custGeom>
                <a:avLst/>
                <a:gdLst>
                  <a:gd name="connsiteX0" fmla="*/ 145733 w 142875"/>
                  <a:gd name="connsiteY0" fmla="*/ 7620 h 180975"/>
                  <a:gd name="connsiteX1" fmla="*/ 101918 w 142875"/>
                  <a:gd name="connsiteY1" fmla="*/ 0 h 180975"/>
                  <a:gd name="connsiteX2" fmla="*/ 28575 w 142875"/>
                  <a:gd name="connsiteY2" fmla="*/ 58103 h 180975"/>
                  <a:gd name="connsiteX3" fmla="*/ 62865 w 142875"/>
                  <a:gd name="connsiteY3" fmla="*/ 105728 h 180975"/>
                  <a:gd name="connsiteX4" fmla="*/ 87630 w 142875"/>
                  <a:gd name="connsiteY4" fmla="*/ 127635 h 180975"/>
                  <a:gd name="connsiteX5" fmla="*/ 59055 w 142875"/>
                  <a:gd name="connsiteY5" fmla="*/ 144780 h 180975"/>
                  <a:gd name="connsiteX6" fmla="*/ 13335 w 142875"/>
                  <a:gd name="connsiteY6" fmla="*/ 135255 h 180975"/>
                  <a:gd name="connsiteX7" fmla="*/ 6668 w 142875"/>
                  <a:gd name="connsiteY7" fmla="*/ 132398 h 180975"/>
                  <a:gd name="connsiteX8" fmla="*/ 0 w 142875"/>
                  <a:gd name="connsiteY8" fmla="*/ 171450 h 180975"/>
                  <a:gd name="connsiteX9" fmla="*/ 54293 w 142875"/>
                  <a:gd name="connsiteY9" fmla="*/ 180975 h 180975"/>
                  <a:gd name="connsiteX10" fmla="*/ 138113 w 142875"/>
                  <a:gd name="connsiteY10" fmla="*/ 120967 h 180975"/>
                  <a:gd name="connsiteX11" fmla="*/ 97155 w 142875"/>
                  <a:gd name="connsiteY11" fmla="*/ 73343 h 180975"/>
                  <a:gd name="connsiteX12" fmla="*/ 69532 w 142875"/>
                  <a:gd name="connsiteY12" fmla="*/ 51435 h 180975"/>
                  <a:gd name="connsiteX13" fmla="*/ 97155 w 142875"/>
                  <a:gd name="connsiteY13" fmla="*/ 36195 h 180975"/>
                  <a:gd name="connsiteX14" fmla="*/ 133350 w 142875"/>
                  <a:gd name="connsiteY14" fmla="*/ 42863 h 180975"/>
                  <a:gd name="connsiteX15" fmla="*/ 138113 w 142875"/>
                  <a:gd name="connsiteY15" fmla="*/ 44768 h 180975"/>
                  <a:gd name="connsiteX16" fmla="*/ 145733 w 142875"/>
                  <a:gd name="connsiteY16" fmla="*/ 7620 h 180975"/>
                  <a:gd name="connsiteX17" fmla="*/ 145733 w 142875"/>
                  <a:gd name="connsiteY17" fmla="*/ 7620 h 18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2875" h="180975">
                    <a:moveTo>
                      <a:pt x="145733" y="7620"/>
                    </a:moveTo>
                    <a:cubicBezTo>
                      <a:pt x="136208" y="3810"/>
                      <a:pt x="120968" y="0"/>
                      <a:pt x="101918" y="0"/>
                    </a:cubicBezTo>
                    <a:cubicBezTo>
                      <a:pt x="54293" y="0"/>
                      <a:pt x="28575" y="23813"/>
                      <a:pt x="28575" y="58103"/>
                    </a:cubicBezTo>
                    <a:cubicBezTo>
                      <a:pt x="28575" y="83820"/>
                      <a:pt x="43815" y="97155"/>
                      <a:pt x="62865" y="105728"/>
                    </a:cubicBezTo>
                    <a:cubicBezTo>
                      <a:pt x="81915" y="114300"/>
                      <a:pt x="87630" y="120015"/>
                      <a:pt x="87630" y="127635"/>
                    </a:cubicBezTo>
                    <a:cubicBezTo>
                      <a:pt x="87630" y="139065"/>
                      <a:pt x="72390" y="144780"/>
                      <a:pt x="59055" y="144780"/>
                    </a:cubicBezTo>
                    <a:cubicBezTo>
                      <a:pt x="40005" y="144780"/>
                      <a:pt x="29527" y="141923"/>
                      <a:pt x="13335" y="135255"/>
                    </a:cubicBezTo>
                    <a:lnTo>
                      <a:pt x="6668" y="132398"/>
                    </a:lnTo>
                    <a:lnTo>
                      <a:pt x="0" y="171450"/>
                    </a:lnTo>
                    <a:cubicBezTo>
                      <a:pt x="11430" y="176213"/>
                      <a:pt x="32385" y="180975"/>
                      <a:pt x="54293" y="180975"/>
                    </a:cubicBezTo>
                    <a:cubicBezTo>
                      <a:pt x="104775" y="180975"/>
                      <a:pt x="138113" y="157163"/>
                      <a:pt x="138113" y="120967"/>
                    </a:cubicBezTo>
                    <a:cubicBezTo>
                      <a:pt x="138113" y="100965"/>
                      <a:pt x="125730" y="85725"/>
                      <a:pt x="97155" y="73343"/>
                    </a:cubicBezTo>
                    <a:cubicBezTo>
                      <a:pt x="80010" y="64770"/>
                      <a:pt x="69532" y="60008"/>
                      <a:pt x="69532" y="51435"/>
                    </a:cubicBezTo>
                    <a:cubicBezTo>
                      <a:pt x="69532" y="43815"/>
                      <a:pt x="78105" y="36195"/>
                      <a:pt x="97155" y="36195"/>
                    </a:cubicBezTo>
                    <a:cubicBezTo>
                      <a:pt x="113348" y="36195"/>
                      <a:pt x="124777" y="39053"/>
                      <a:pt x="133350" y="42863"/>
                    </a:cubicBezTo>
                    <a:lnTo>
                      <a:pt x="138113" y="44768"/>
                    </a:lnTo>
                    <a:lnTo>
                      <a:pt x="145733" y="7620"/>
                    </a:lnTo>
                    <a:lnTo>
                      <a:pt x="145733" y="7620"/>
                    </a:lnTo>
                    <a:close/>
                  </a:path>
                </a:pathLst>
              </a:custGeom>
              <a:solidFill>
                <a:srgbClr val="2936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xmlns="" id="{CE0E4CDA-3309-41DF-9B6A-EAF4E2EB6A9B}"/>
                  </a:ext>
                </a:extLst>
              </p:cNvPr>
              <p:cNvSpPr/>
              <p:nvPr/>
            </p:nvSpPr>
            <p:spPr>
              <a:xfrm>
                <a:off x="-1320001" y="4866410"/>
                <a:ext cx="171450" cy="171450"/>
              </a:xfrm>
              <a:custGeom>
                <a:avLst/>
                <a:gdLst>
                  <a:gd name="connsiteX0" fmla="*/ 96203 w 171450"/>
                  <a:gd name="connsiteY0" fmla="*/ 0 h 171450"/>
                  <a:gd name="connsiteX1" fmla="*/ 71438 w 171450"/>
                  <a:gd name="connsiteY1" fmla="*/ 12382 h 171450"/>
                  <a:gd name="connsiteX2" fmla="*/ 0 w 171450"/>
                  <a:gd name="connsiteY2" fmla="*/ 171450 h 171450"/>
                  <a:gd name="connsiteX3" fmla="*/ 51435 w 171450"/>
                  <a:gd name="connsiteY3" fmla="*/ 171450 h 171450"/>
                  <a:gd name="connsiteX4" fmla="*/ 60960 w 171450"/>
                  <a:gd name="connsiteY4" fmla="*/ 142875 h 171450"/>
                  <a:gd name="connsiteX5" fmla="*/ 121920 w 171450"/>
                  <a:gd name="connsiteY5" fmla="*/ 142875 h 171450"/>
                  <a:gd name="connsiteX6" fmla="*/ 127635 w 171450"/>
                  <a:gd name="connsiteY6" fmla="*/ 171450 h 171450"/>
                  <a:gd name="connsiteX7" fmla="*/ 173355 w 171450"/>
                  <a:gd name="connsiteY7" fmla="*/ 171450 h 171450"/>
                  <a:gd name="connsiteX8" fmla="*/ 133350 w 171450"/>
                  <a:gd name="connsiteY8" fmla="*/ 0 h 171450"/>
                  <a:gd name="connsiteX9" fmla="*/ 96203 w 171450"/>
                  <a:gd name="connsiteY9" fmla="*/ 0 h 171450"/>
                  <a:gd name="connsiteX10" fmla="*/ 74295 w 171450"/>
                  <a:gd name="connsiteY10" fmla="*/ 114300 h 171450"/>
                  <a:gd name="connsiteX11" fmla="*/ 93345 w 171450"/>
                  <a:gd name="connsiteY11" fmla="*/ 63818 h 171450"/>
                  <a:gd name="connsiteX12" fmla="*/ 100013 w 171450"/>
                  <a:gd name="connsiteY12" fmla="*/ 46672 h 171450"/>
                  <a:gd name="connsiteX13" fmla="*/ 102870 w 171450"/>
                  <a:gd name="connsiteY13" fmla="*/ 62865 h 171450"/>
                  <a:gd name="connsiteX14" fmla="*/ 114300 w 171450"/>
                  <a:gd name="connsiteY14" fmla="*/ 115252 h 171450"/>
                  <a:gd name="connsiteX15" fmla="*/ 74295 w 171450"/>
                  <a:gd name="connsiteY15" fmla="*/ 115252 h 171450"/>
                  <a:gd name="connsiteX16" fmla="*/ 74295 w 171450"/>
                  <a:gd name="connsiteY16" fmla="*/ 11430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71450" h="171450">
                    <a:moveTo>
                      <a:pt x="96203" y="0"/>
                    </a:moveTo>
                    <a:cubicBezTo>
                      <a:pt x="84773" y="0"/>
                      <a:pt x="76200" y="953"/>
                      <a:pt x="71438" y="12382"/>
                    </a:cubicBezTo>
                    <a:lnTo>
                      <a:pt x="0" y="171450"/>
                    </a:lnTo>
                    <a:lnTo>
                      <a:pt x="51435" y="171450"/>
                    </a:lnTo>
                    <a:lnTo>
                      <a:pt x="60960" y="142875"/>
                    </a:lnTo>
                    <a:lnTo>
                      <a:pt x="121920" y="142875"/>
                    </a:lnTo>
                    <a:lnTo>
                      <a:pt x="127635" y="171450"/>
                    </a:lnTo>
                    <a:lnTo>
                      <a:pt x="173355" y="171450"/>
                    </a:lnTo>
                    <a:lnTo>
                      <a:pt x="133350" y="0"/>
                    </a:lnTo>
                    <a:lnTo>
                      <a:pt x="96203" y="0"/>
                    </a:lnTo>
                    <a:close/>
                    <a:moveTo>
                      <a:pt x="74295" y="114300"/>
                    </a:moveTo>
                    <a:cubicBezTo>
                      <a:pt x="77153" y="105727"/>
                      <a:pt x="93345" y="63818"/>
                      <a:pt x="93345" y="63818"/>
                    </a:cubicBezTo>
                    <a:cubicBezTo>
                      <a:pt x="93345" y="63818"/>
                      <a:pt x="97155" y="53340"/>
                      <a:pt x="100013" y="46672"/>
                    </a:cubicBezTo>
                    <a:lnTo>
                      <a:pt x="102870" y="62865"/>
                    </a:lnTo>
                    <a:cubicBezTo>
                      <a:pt x="102870" y="62865"/>
                      <a:pt x="112395" y="105727"/>
                      <a:pt x="114300" y="115252"/>
                    </a:cubicBezTo>
                    <a:lnTo>
                      <a:pt x="74295" y="115252"/>
                    </a:lnTo>
                    <a:lnTo>
                      <a:pt x="74295" y="114300"/>
                    </a:lnTo>
                    <a:close/>
                  </a:path>
                </a:pathLst>
              </a:custGeom>
              <a:solidFill>
                <a:srgbClr val="3C58B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xmlns="" id="{09B1A12D-B1B4-4204-B4DD-855E2581499B}"/>
                  </a:ext>
                </a:extLst>
              </p:cNvPr>
              <p:cNvSpPr/>
              <p:nvPr/>
            </p:nvSpPr>
            <p:spPr>
              <a:xfrm>
                <a:off x="-1320001" y="4866410"/>
                <a:ext cx="171450" cy="171450"/>
              </a:xfrm>
              <a:custGeom>
                <a:avLst/>
                <a:gdLst>
                  <a:gd name="connsiteX0" fmla="*/ 107632 w 171450"/>
                  <a:gd name="connsiteY0" fmla="*/ 0 h 171450"/>
                  <a:gd name="connsiteX1" fmla="*/ 82868 w 171450"/>
                  <a:gd name="connsiteY1" fmla="*/ 12382 h 171450"/>
                  <a:gd name="connsiteX2" fmla="*/ 0 w 171450"/>
                  <a:gd name="connsiteY2" fmla="*/ 171450 h 171450"/>
                  <a:gd name="connsiteX3" fmla="*/ 51435 w 171450"/>
                  <a:gd name="connsiteY3" fmla="*/ 171450 h 171450"/>
                  <a:gd name="connsiteX4" fmla="*/ 60960 w 171450"/>
                  <a:gd name="connsiteY4" fmla="*/ 142875 h 171450"/>
                  <a:gd name="connsiteX5" fmla="*/ 121920 w 171450"/>
                  <a:gd name="connsiteY5" fmla="*/ 142875 h 171450"/>
                  <a:gd name="connsiteX6" fmla="*/ 127635 w 171450"/>
                  <a:gd name="connsiteY6" fmla="*/ 171450 h 171450"/>
                  <a:gd name="connsiteX7" fmla="*/ 173355 w 171450"/>
                  <a:gd name="connsiteY7" fmla="*/ 171450 h 171450"/>
                  <a:gd name="connsiteX8" fmla="*/ 133350 w 171450"/>
                  <a:gd name="connsiteY8" fmla="*/ 0 h 171450"/>
                  <a:gd name="connsiteX9" fmla="*/ 107632 w 171450"/>
                  <a:gd name="connsiteY9" fmla="*/ 0 h 171450"/>
                  <a:gd name="connsiteX10" fmla="*/ 74295 w 171450"/>
                  <a:gd name="connsiteY10" fmla="*/ 114300 h 171450"/>
                  <a:gd name="connsiteX11" fmla="*/ 93345 w 171450"/>
                  <a:gd name="connsiteY11" fmla="*/ 63818 h 171450"/>
                  <a:gd name="connsiteX12" fmla="*/ 100013 w 171450"/>
                  <a:gd name="connsiteY12" fmla="*/ 46672 h 171450"/>
                  <a:gd name="connsiteX13" fmla="*/ 102870 w 171450"/>
                  <a:gd name="connsiteY13" fmla="*/ 62865 h 171450"/>
                  <a:gd name="connsiteX14" fmla="*/ 114300 w 171450"/>
                  <a:gd name="connsiteY14" fmla="*/ 115252 h 171450"/>
                  <a:gd name="connsiteX15" fmla="*/ 74295 w 171450"/>
                  <a:gd name="connsiteY15" fmla="*/ 115252 h 171450"/>
                  <a:gd name="connsiteX16" fmla="*/ 74295 w 171450"/>
                  <a:gd name="connsiteY16" fmla="*/ 11430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71450" h="171450">
                    <a:moveTo>
                      <a:pt x="107632" y="0"/>
                    </a:moveTo>
                    <a:cubicBezTo>
                      <a:pt x="96203" y="0"/>
                      <a:pt x="87630" y="953"/>
                      <a:pt x="82868" y="12382"/>
                    </a:cubicBezTo>
                    <a:lnTo>
                      <a:pt x="0" y="171450"/>
                    </a:lnTo>
                    <a:lnTo>
                      <a:pt x="51435" y="171450"/>
                    </a:lnTo>
                    <a:lnTo>
                      <a:pt x="60960" y="142875"/>
                    </a:lnTo>
                    <a:lnTo>
                      <a:pt x="121920" y="142875"/>
                    </a:lnTo>
                    <a:lnTo>
                      <a:pt x="127635" y="171450"/>
                    </a:lnTo>
                    <a:lnTo>
                      <a:pt x="173355" y="171450"/>
                    </a:lnTo>
                    <a:lnTo>
                      <a:pt x="133350" y="0"/>
                    </a:lnTo>
                    <a:lnTo>
                      <a:pt x="107632" y="0"/>
                    </a:lnTo>
                    <a:close/>
                    <a:moveTo>
                      <a:pt x="74295" y="114300"/>
                    </a:moveTo>
                    <a:cubicBezTo>
                      <a:pt x="78105" y="104775"/>
                      <a:pt x="93345" y="63818"/>
                      <a:pt x="93345" y="63818"/>
                    </a:cubicBezTo>
                    <a:cubicBezTo>
                      <a:pt x="93345" y="63818"/>
                      <a:pt x="97155" y="53340"/>
                      <a:pt x="100013" y="46672"/>
                    </a:cubicBezTo>
                    <a:lnTo>
                      <a:pt x="102870" y="62865"/>
                    </a:lnTo>
                    <a:cubicBezTo>
                      <a:pt x="102870" y="62865"/>
                      <a:pt x="112395" y="105727"/>
                      <a:pt x="114300" y="115252"/>
                    </a:cubicBezTo>
                    <a:lnTo>
                      <a:pt x="74295" y="115252"/>
                    </a:lnTo>
                    <a:lnTo>
                      <a:pt x="74295" y="114300"/>
                    </a:lnTo>
                    <a:close/>
                  </a:path>
                </a:pathLst>
              </a:custGeom>
              <a:solidFill>
                <a:srgbClr val="2936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xmlns="" id="{E0D0410E-D4BC-4B4F-83A2-B0317FD0D492}"/>
                  </a:ext>
                </a:extLst>
              </p:cNvPr>
              <p:cNvSpPr/>
              <p:nvPr/>
            </p:nvSpPr>
            <p:spPr>
              <a:xfrm>
                <a:off x="-1685760" y="4867363"/>
                <a:ext cx="161925" cy="161925"/>
              </a:xfrm>
              <a:custGeom>
                <a:avLst/>
                <a:gdLst>
                  <a:gd name="connsiteX0" fmla="*/ 71437 w 161925"/>
                  <a:gd name="connsiteY0" fmla="*/ 119062 h 161925"/>
                  <a:gd name="connsiteX1" fmla="*/ 66675 w 161925"/>
                  <a:gd name="connsiteY1" fmla="*/ 94298 h 161925"/>
                  <a:gd name="connsiteX2" fmla="*/ 0 w 161925"/>
                  <a:gd name="connsiteY2" fmla="*/ 19050 h 161925"/>
                  <a:gd name="connsiteX3" fmla="*/ 42862 w 161925"/>
                  <a:gd name="connsiteY3" fmla="*/ 171450 h 161925"/>
                  <a:gd name="connsiteX4" fmla="*/ 94297 w 161925"/>
                  <a:gd name="connsiteY4" fmla="*/ 171450 h 161925"/>
                  <a:gd name="connsiteX5" fmla="*/ 171450 w 161925"/>
                  <a:gd name="connsiteY5" fmla="*/ 0 h 161925"/>
                  <a:gd name="connsiteX6" fmla="*/ 120015 w 161925"/>
                  <a:gd name="connsiteY6" fmla="*/ 0 h 161925"/>
                  <a:gd name="connsiteX7" fmla="*/ 71437 w 161925"/>
                  <a:gd name="connsiteY7" fmla="*/ 119062 h 16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1925" h="161925">
                    <a:moveTo>
                      <a:pt x="71437" y="119062"/>
                    </a:moveTo>
                    <a:lnTo>
                      <a:pt x="66675" y="94298"/>
                    </a:lnTo>
                    <a:cubicBezTo>
                      <a:pt x="58103" y="65723"/>
                      <a:pt x="30480" y="34290"/>
                      <a:pt x="0" y="19050"/>
                    </a:cubicBezTo>
                    <a:lnTo>
                      <a:pt x="42862" y="171450"/>
                    </a:lnTo>
                    <a:lnTo>
                      <a:pt x="94297" y="171450"/>
                    </a:lnTo>
                    <a:lnTo>
                      <a:pt x="171450" y="0"/>
                    </a:lnTo>
                    <a:lnTo>
                      <a:pt x="120015" y="0"/>
                    </a:lnTo>
                    <a:lnTo>
                      <a:pt x="71437" y="119062"/>
                    </a:lnTo>
                    <a:close/>
                  </a:path>
                </a:pathLst>
              </a:custGeom>
              <a:solidFill>
                <a:srgbClr val="3C58B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xmlns="" id="{06F4667F-B66B-4712-B553-60218D6A06AE}"/>
                  </a:ext>
                </a:extLst>
              </p:cNvPr>
              <p:cNvSpPr/>
              <p:nvPr/>
            </p:nvSpPr>
            <p:spPr>
              <a:xfrm>
                <a:off x="-1685760" y="4867363"/>
                <a:ext cx="161925" cy="161925"/>
              </a:xfrm>
              <a:custGeom>
                <a:avLst/>
                <a:gdLst>
                  <a:gd name="connsiteX0" fmla="*/ 71437 w 161925"/>
                  <a:gd name="connsiteY0" fmla="*/ 119062 h 161925"/>
                  <a:gd name="connsiteX1" fmla="*/ 66675 w 161925"/>
                  <a:gd name="connsiteY1" fmla="*/ 94298 h 161925"/>
                  <a:gd name="connsiteX2" fmla="*/ 0 w 161925"/>
                  <a:gd name="connsiteY2" fmla="*/ 19050 h 161925"/>
                  <a:gd name="connsiteX3" fmla="*/ 42862 w 161925"/>
                  <a:gd name="connsiteY3" fmla="*/ 171450 h 161925"/>
                  <a:gd name="connsiteX4" fmla="*/ 94297 w 161925"/>
                  <a:gd name="connsiteY4" fmla="*/ 171450 h 161925"/>
                  <a:gd name="connsiteX5" fmla="*/ 171450 w 161925"/>
                  <a:gd name="connsiteY5" fmla="*/ 0 h 161925"/>
                  <a:gd name="connsiteX6" fmla="*/ 129540 w 161925"/>
                  <a:gd name="connsiteY6" fmla="*/ 0 h 161925"/>
                  <a:gd name="connsiteX7" fmla="*/ 71437 w 161925"/>
                  <a:gd name="connsiteY7" fmla="*/ 119062 h 16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1925" h="161925">
                    <a:moveTo>
                      <a:pt x="71437" y="119062"/>
                    </a:moveTo>
                    <a:lnTo>
                      <a:pt x="66675" y="94298"/>
                    </a:lnTo>
                    <a:cubicBezTo>
                      <a:pt x="58103" y="65723"/>
                      <a:pt x="30480" y="34290"/>
                      <a:pt x="0" y="19050"/>
                    </a:cubicBezTo>
                    <a:lnTo>
                      <a:pt x="42862" y="171450"/>
                    </a:lnTo>
                    <a:lnTo>
                      <a:pt x="94297" y="171450"/>
                    </a:lnTo>
                    <a:lnTo>
                      <a:pt x="171450" y="0"/>
                    </a:lnTo>
                    <a:lnTo>
                      <a:pt x="129540" y="0"/>
                    </a:lnTo>
                    <a:lnTo>
                      <a:pt x="71437" y="119062"/>
                    </a:lnTo>
                    <a:close/>
                  </a:path>
                </a:pathLst>
              </a:custGeom>
              <a:solidFill>
                <a:srgbClr val="2936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xmlns="" id="{37F1E368-EEDC-4F5E-B77D-C230561C9304}"/>
                  </a:ext>
                </a:extLst>
              </p:cNvPr>
              <p:cNvSpPr/>
              <p:nvPr/>
            </p:nvSpPr>
            <p:spPr>
              <a:xfrm>
                <a:off x="-1746721" y="4866410"/>
                <a:ext cx="123825" cy="95250"/>
              </a:xfrm>
              <a:custGeom>
                <a:avLst/>
                <a:gdLst>
                  <a:gd name="connsiteX0" fmla="*/ 0 w 123825"/>
                  <a:gd name="connsiteY0" fmla="*/ 0 h 95250"/>
                  <a:gd name="connsiteX1" fmla="*/ 8573 w 123825"/>
                  <a:gd name="connsiteY1" fmla="*/ 1905 h 95250"/>
                  <a:gd name="connsiteX2" fmla="*/ 127635 w 123825"/>
                  <a:gd name="connsiteY2" fmla="*/ 95250 h 95250"/>
                  <a:gd name="connsiteX3" fmla="*/ 110490 w 123825"/>
                  <a:gd name="connsiteY3" fmla="*/ 14288 h 95250"/>
                  <a:gd name="connsiteX4" fmla="*/ 88583 w 123825"/>
                  <a:gd name="connsiteY4" fmla="*/ 0 h 95250"/>
                  <a:gd name="connsiteX5" fmla="*/ 0 w 123825"/>
                  <a:gd name="connsiteY5" fmla="*/ 0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825" h="95250">
                    <a:moveTo>
                      <a:pt x="0" y="0"/>
                    </a:moveTo>
                    <a:lnTo>
                      <a:pt x="8573" y="1905"/>
                    </a:lnTo>
                    <a:cubicBezTo>
                      <a:pt x="69533" y="16193"/>
                      <a:pt x="111443" y="52388"/>
                      <a:pt x="127635" y="95250"/>
                    </a:cubicBezTo>
                    <a:lnTo>
                      <a:pt x="110490" y="14288"/>
                    </a:lnTo>
                    <a:cubicBezTo>
                      <a:pt x="107633" y="2857"/>
                      <a:pt x="99060" y="0"/>
                      <a:pt x="8858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C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xmlns="" id="{A8347A33-0859-46C9-BF56-BE2162A66B8A}"/>
                  </a:ext>
                </a:extLst>
              </p:cNvPr>
              <p:cNvSpPr/>
              <p:nvPr/>
            </p:nvSpPr>
            <p:spPr>
              <a:xfrm>
                <a:off x="-1746721" y="4866410"/>
                <a:ext cx="123825" cy="85725"/>
              </a:xfrm>
              <a:custGeom>
                <a:avLst/>
                <a:gdLst>
                  <a:gd name="connsiteX0" fmla="*/ 0 w 123825"/>
                  <a:gd name="connsiteY0" fmla="*/ 0 h 85725"/>
                  <a:gd name="connsiteX1" fmla="*/ 0 w 123825"/>
                  <a:gd name="connsiteY1" fmla="*/ 0 h 85725"/>
                  <a:gd name="connsiteX2" fmla="*/ 127635 w 123825"/>
                  <a:gd name="connsiteY2" fmla="*/ 94298 h 85725"/>
                  <a:gd name="connsiteX3" fmla="*/ 111443 w 123825"/>
                  <a:gd name="connsiteY3" fmla="*/ 26670 h 85725"/>
                  <a:gd name="connsiteX4" fmla="*/ 88583 w 123825"/>
                  <a:gd name="connsiteY4" fmla="*/ 8572 h 85725"/>
                  <a:gd name="connsiteX5" fmla="*/ 0 w 123825"/>
                  <a:gd name="connsiteY5" fmla="*/ 0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825" h="85725">
                    <a:moveTo>
                      <a:pt x="0" y="0"/>
                    </a:moveTo>
                    <a:lnTo>
                      <a:pt x="0" y="0"/>
                    </a:lnTo>
                    <a:cubicBezTo>
                      <a:pt x="60960" y="14288"/>
                      <a:pt x="111443" y="51435"/>
                      <a:pt x="127635" y="94298"/>
                    </a:cubicBezTo>
                    <a:lnTo>
                      <a:pt x="111443" y="26670"/>
                    </a:lnTo>
                    <a:cubicBezTo>
                      <a:pt x="108585" y="15240"/>
                      <a:pt x="99060" y="8572"/>
                      <a:pt x="88583" y="8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81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xmlns="" id="{1AD15419-435E-4F16-973C-C531DF0B71C5}"/>
                  </a:ext>
                </a:extLst>
              </p:cNvPr>
              <p:cNvSpPr/>
              <p:nvPr/>
            </p:nvSpPr>
            <p:spPr>
              <a:xfrm>
                <a:off x="-1746721" y="4866410"/>
                <a:ext cx="123825" cy="85725"/>
              </a:xfrm>
              <a:custGeom>
                <a:avLst/>
                <a:gdLst>
                  <a:gd name="connsiteX0" fmla="*/ 0 w 123825"/>
                  <a:gd name="connsiteY0" fmla="*/ 0 h 85725"/>
                  <a:gd name="connsiteX1" fmla="*/ 0 w 123825"/>
                  <a:gd name="connsiteY1" fmla="*/ 0 h 85725"/>
                  <a:gd name="connsiteX2" fmla="*/ 127635 w 123825"/>
                  <a:gd name="connsiteY2" fmla="*/ 94298 h 85725"/>
                  <a:gd name="connsiteX3" fmla="*/ 116205 w 123825"/>
                  <a:gd name="connsiteY3" fmla="*/ 57150 h 85725"/>
                  <a:gd name="connsiteX4" fmla="*/ 96203 w 123825"/>
                  <a:gd name="connsiteY4" fmla="*/ 29528 h 85725"/>
                  <a:gd name="connsiteX5" fmla="*/ 0 w 123825"/>
                  <a:gd name="connsiteY5" fmla="*/ 0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825" h="85725">
                    <a:moveTo>
                      <a:pt x="0" y="0"/>
                    </a:moveTo>
                    <a:lnTo>
                      <a:pt x="0" y="0"/>
                    </a:lnTo>
                    <a:cubicBezTo>
                      <a:pt x="60960" y="14288"/>
                      <a:pt x="111443" y="51435"/>
                      <a:pt x="127635" y="94298"/>
                    </a:cubicBezTo>
                    <a:lnTo>
                      <a:pt x="116205" y="57150"/>
                    </a:lnTo>
                    <a:cubicBezTo>
                      <a:pt x="113348" y="45720"/>
                      <a:pt x="109538" y="34290"/>
                      <a:pt x="96203" y="2952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7C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6E5B99B5-8C97-4F32-9499-0B6B77842655}"/>
                </a:ext>
              </a:extLst>
            </p:cNvPr>
            <p:cNvSpPr/>
            <p:nvPr/>
          </p:nvSpPr>
          <p:spPr>
            <a:xfrm>
              <a:off x="-1684808" y="4885460"/>
              <a:ext cx="114300" cy="152400"/>
            </a:xfrm>
            <a:custGeom>
              <a:avLst/>
              <a:gdLst>
                <a:gd name="connsiteX0" fmla="*/ 118110 w 114300"/>
                <a:gd name="connsiteY0" fmla="*/ 95250 h 152400"/>
                <a:gd name="connsiteX1" fmla="*/ 85725 w 114300"/>
                <a:gd name="connsiteY1" fmla="*/ 62865 h 152400"/>
                <a:gd name="connsiteX2" fmla="*/ 70485 w 114300"/>
                <a:gd name="connsiteY2" fmla="*/ 99060 h 152400"/>
                <a:gd name="connsiteX3" fmla="*/ 66675 w 114300"/>
                <a:gd name="connsiteY3" fmla="*/ 75248 h 152400"/>
                <a:gd name="connsiteX4" fmla="*/ 0 w 114300"/>
                <a:gd name="connsiteY4" fmla="*/ 0 h 152400"/>
                <a:gd name="connsiteX5" fmla="*/ 42863 w 114300"/>
                <a:gd name="connsiteY5" fmla="*/ 152400 h 152400"/>
                <a:gd name="connsiteX6" fmla="*/ 94298 w 114300"/>
                <a:gd name="connsiteY6" fmla="*/ 152400 h 152400"/>
                <a:gd name="connsiteX7" fmla="*/ 118110 w 114300"/>
                <a:gd name="connsiteY7" fmla="*/ 952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52400">
                  <a:moveTo>
                    <a:pt x="118110" y="95250"/>
                  </a:moveTo>
                  <a:lnTo>
                    <a:pt x="85725" y="62865"/>
                  </a:lnTo>
                  <a:lnTo>
                    <a:pt x="70485" y="99060"/>
                  </a:lnTo>
                  <a:lnTo>
                    <a:pt x="66675" y="75248"/>
                  </a:lnTo>
                  <a:cubicBezTo>
                    <a:pt x="58103" y="46672"/>
                    <a:pt x="30480" y="15240"/>
                    <a:pt x="0" y="0"/>
                  </a:cubicBezTo>
                  <a:lnTo>
                    <a:pt x="42863" y="152400"/>
                  </a:lnTo>
                  <a:lnTo>
                    <a:pt x="94298" y="152400"/>
                  </a:lnTo>
                  <a:lnTo>
                    <a:pt x="118110" y="95250"/>
                  </a:lnTo>
                  <a:close/>
                </a:path>
              </a:pathLst>
            </a:custGeom>
            <a:solidFill>
              <a:srgbClr val="0512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xmlns="" id="{724B43B4-5B45-4B2D-8401-8010A84FFB7C}"/>
                </a:ext>
              </a:extLst>
            </p:cNvPr>
            <p:cNvSpPr/>
            <p:nvPr/>
          </p:nvSpPr>
          <p:spPr>
            <a:xfrm>
              <a:off x="-1526693" y="4995950"/>
              <a:ext cx="47625" cy="38100"/>
            </a:xfrm>
            <a:custGeom>
              <a:avLst/>
              <a:gdLst>
                <a:gd name="connsiteX0" fmla="*/ 48578 w 47625"/>
                <a:gd name="connsiteY0" fmla="*/ 41910 h 38100"/>
                <a:gd name="connsiteX1" fmla="*/ 7620 w 47625"/>
                <a:gd name="connsiteY1" fmla="*/ 0 h 38100"/>
                <a:gd name="connsiteX2" fmla="*/ 0 w 47625"/>
                <a:gd name="connsiteY2" fmla="*/ 41910 h 38100"/>
                <a:gd name="connsiteX3" fmla="*/ 48578 w 47625"/>
                <a:gd name="connsiteY3" fmla="*/ 4191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38100">
                  <a:moveTo>
                    <a:pt x="48578" y="41910"/>
                  </a:moveTo>
                  <a:lnTo>
                    <a:pt x="7620" y="0"/>
                  </a:lnTo>
                  <a:lnTo>
                    <a:pt x="0" y="41910"/>
                  </a:lnTo>
                  <a:lnTo>
                    <a:pt x="48578" y="41910"/>
                  </a:lnTo>
                  <a:close/>
                </a:path>
              </a:pathLst>
            </a:custGeom>
            <a:solidFill>
              <a:srgbClr val="0512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xmlns="" id="{FF78A9EE-7668-4798-91E7-D44D2A8FDAA3}"/>
                </a:ext>
              </a:extLst>
            </p:cNvPr>
            <p:cNvSpPr/>
            <p:nvPr/>
          </p:nvSpPr>
          <p:spPr>
            <a:xfrm>
              <a:off x="-1451446" y="4978805"/>
              <a:ext cx="123825" cy="57150"/>
            </a:xfrm>
            <a:custGeom>
              <a:avLst/>
              <a:gdLst>
                <a:gd name="connsiteX0" fmla="*/ 82868 w 123825"/>
                <a:gd name="connsiteY0" fmla="*/ 0 h 57150"/>
                <a:gd name="connsiteX1" fmla="*/ 82868 w 123825"/>
                <a:gd name="connsiteY1" fmla="*/ 0 h 57150"/>
                <a:gd name="connsiteX2" fmla="*/ 87630 w 123825"/>
                <a:gd name="connsiteY2" fmla="*/ 10478 h 57150"/>
                <a:gd name="connsiteX3" fmla="*/ 59055 w 123825"/>
                <a:gd name="connsiteY3" fmla="*/ 27623 h 57150"/>
                <a:gd name="connsiteX4" fmla="*/ 13335 w 123825"/>
                <a:gd name="connsiteY4" fmla="*/ 18098 h 57150"/>
                <a:gd name="connsiteX5" fmla="*/ 6668 w 123825"/>
                <a:gd name="connsiteY5" fmla="*/ 15240 h 57150"/>
                <a:gd name="connsiteX6" fmla="*/ 0 w 123825"/>
                <a:gd name="connsiteY6" fmla="*/ 54293 h 57150"/>
                <a:gd name="connsiteX7" fmla="*/ 54293 w 123825"/>
                <a:gd name="connsiteY7" fmla="*/ 63818 h 57150"/>
                <a:gd name="connsiteX8" fmla="*/ 123825 w 123825"/>
                <a:gd name="connsiteY8" fmla="*/ 40005 h 57150"/>
                <a:gd name="connsiteX9" fmla="*/ 82868 w 123825"/>
                <a:gd name="connsiteY9" fmla="*/ 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57150">
                  <a:moveTo>
                    <a:pt x="82868" y="0"/>
                  </a:moveTo>
                  <a:lnTo>
                    <a:pt x="82868" y="0"/>
                  </a:lnTo>
                  <a:cubicBezTo>
                    <a:pt x="86677" y="3810"/>
                    <a:pt x="88582" y="6668"/>
                    <a:pt x="87630" y="10478"/>
                  </a:cubicBezTo>
                  <a:cubicBezTo>
                    <a:pt x="87630" y="21907"/>
                    <a:pt x="72390" y="27623"/>
                    <a:pt x="59055" y="27623"/>
                  </a:cubicBezTo>
                  <a:cubicBezTo>
                    <a:pt x="40005" y="27623"/>
                    <a:pt x="29527" y="24765"/>
                    <a:pt x="13335" y="18098"/>
                  </a:cubicBezTo>
                  <a:lnTo>
                    <a:pt x="6668" y="15240"/>
                  </a:lnTo>
                  <a:lnTo>
                    <a:pt x="0" y="54293"/>
                  </a:lnTo>
                  <a:cubicBezTo>
                    <a:pt x="11430" y="59055"/>
                    <a:pt x="32385" y="63818"/>
                    <a:pt x="54293" y="63818"/>
                  </a:cubicBezTo>
                  <a:cubicBezTo>
                    <a:pt x="84773" y="63818"/>
                    <a:pt x="109538" y="55245"/>
                    <a:pt x="123825" y="40005"/>
                  </a:cubicBezTo>
                  <a:lnTo>
                    <a:pt x="82868" y="0"/>
                  </a:lnTo>
                  <a:close/>
                </a:path>
              </a:pathLst>
            </a:custGeom>
            <a:solidFill>
              <a:srgbClr val="0512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xmlns="" id="{2E1A8250-0D90-41C3-AC22-A3408A927E64}"/>
                </a:ext>
              </a:extLst>
            </p:cNvPr>
            <p:cNvSpPr/>
            <p:nvPr/>
          </p:nvSpPr>
          <p:spPr>
            <a:xfrm>
              <a:off x="-1313333" y="4913082"/>
              <a:ext cx="161925" cy="123825"/>
            </a:xfrm>
            <a:custGeom>
              <a:avLst/>
              <a:gdLst>
                <a:gd name="connsiteX0" fmla="*/ 0 w 161925"/>
                <a:gd name="connsiteY0" fmla="*/ 124778 h 123825"/>
                <a:gd name="connsiteX1" fmla="*/ 44768 w 161925"/>
                <a:gd name="connsiteY1" fmla="*/ 124778 h 123825"/>
                <a:gd name="connsiteX2" fmla="*/ 54293 w 161925"/>
                <a:gd name="connsiteY2" fmla="*/ 96203 h 123825"/>
                <a:gd name="connsiteX3" fmla="*/ 115252 w 161925"/>
                <a:gd name="connsiteY3" fmla="*/ 96203 h 123825"/>
                <a:gd name="connsiteX4" fmla="*/ 120968 w 161925"/>
                <a:gd name="connsiteY4" fmla="*/ 124778 h 123825"/>
                <a:gd name="connsiteX5" fmla="*/ 166688 w 161925"/>
                <a:gd name="connsiteY5" fmla="*/ 124778 h 123825"/>
                <a:gd name="connsiteX6" fmla="*/ 150495 w 161925"/>
                <a:gd name="connsiteY6" fmla="*/ 55245 h 123825"/>
                <a:gd name="connsiteX7" fmla="*/ 93345 w 161925"/>
                <a:gd name="connsiteY7" fmla="*/ 0 h 123825"/>
                <a:gd name="connsiteX8" fmla="*/ 96202 w 161925"/>
                <a:gd name="connsiteY8" fmla="*/ 15240 h 123825"/>
                <a:gd name="connsiteX9" fmla="*/ 107632 w 161925"/>
                <a:gd name="connsiteY9" fmla="*/ 67628 h 123825"/>
                <a:gd name="connsiteX10" fmla="*/ 67627 w 161925"/>
                <a:gd name="connsiteY10" fmla="*/ 67628 h 123825"/>
                <a:gd name="connsiteX11" fmla="*/ 86677 w 161925"/>
                <a:gd name="connsiteY11" fmla="*/ 17145 h 123825"/>
                <a:gd name="connsiteX12" fmla="*/ 93345 w 161925"/>
                <a:gd name="connsiteY12" fmla="*/ 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1925" h="123825">
                  <a:moveTo>
                    <a:pt x="0" y="124778"/>
                  </a:moveTo>
                  <a:lnTo>
                    <a:pt x="44768" y="124778"/>
                  </a:lnTo>
                  <a:lnTo>
                    <a:pt x="54293" y="96203"/>
                  </a:lnTo>
                  <a:lnTo>
                    <a:pt x="115252" y="96203"/>
                  </a:lnTo>
                  <a:lnTo>
                    <a:pt x="120968" y="124778"/>
                  </a:lnTo>
                  <a:lnTo>
                    <a:pt x="166688" y="124778"/>
                  </a:lnTo>
                  <a:lnTo>
                    <a:pt x="150495" y="55245"/>
                  </a:lnTo>
                  <a:lnTo>
                    <a:pt x="93345" y="0"/>
                  </a:lnTo>
                  <a:lnTo>
                    <a:pt x="96202" y="15240"/>
                  </a:lnTo>
                  <a:cubicBezTo>
                    <a:pt x="96202" y="15240"/>
                    <a:pt x="105727" y="58103"/>
                    <a:pt x="107632" y="67628"/>
                  </a:cubicBezTo>
                  <a:lnTo>
                    <a:pt x="67627" y="67628"/>
                  </a:lnTo>
                  <a:cubicBezTo>
                    <a:pt x="71438" y="58103"/>
                    <a:pt x="86677" y="17145"/>
                    <a:pt x="86677" y="17145"/>
                  </a:cubicBezTo>
                  <a:cubicBezTo>
                    <a:pt x="86677" y="17145"/>
                    <a:pt x="90488" y="6668"/>
                    <a:pt x="93345" y="0"/>
                  </a:cubicBezTo>
                </a:path>
              </a:pathLst>
            </a:custGeom>
            <a:solidFill>
              <a:srgbClr val="0512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xmlns="" id="{22F91DFB-A0A5-47E0-8386-87016F932EF9}"/>
              </a:ext>
            </a:extLst>
          </p:cNvPr>
          <p:cNvGrpSpPr/>
          <p:nvPr/>
        </p:nvGrpSpPr>
        <p:grpSpPr>
          <a:xfrm>
            <a:off x="7291367" y="4443075"/>
            <a:ext cx="561110" cy="339526"/>
            <a:chOff x="-2420323" y="1177222"/>
            <a:chExt cx="1322436" cy="800202"/>
          </a:xfrm>
        </p:grpSpPr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xmlns="" id="{D40A1537-972F-4DA6-B601-4079E39A00EB}"/>
                </a:ext>
              </a:extLst>
            </p:cNvPr>
            <p:cNvSpPr/>
            <p:nvPr/>
          </p:nvSpPr>
          <p:spPr>
            <a:xfrm>
              <a:off x="-1888462" y="1177222"/>
              <a:ext cx="790575" cy="800100"/>
            </a:xfrm>
            <a:custGeom>
              <a:avLst/>
              <a:gdLst>
                <a:gd name="connsiteX0" fmla="*/ 792981 w 790575"/>
                <a:gd name="connsiteY0" fmla="*/ 400868 h 800100"/>
                <a:gd name="connsiteX1" fmla="*/ 396591 w 790575"/>
                <a:gd name="connsiteY1" fmla="*/ 801732 h 800100"/>
                <a:gd name="connsiteX2" fmla="*/ 0 w 790575"/>
                <a:gd name="connsiteY2" fmla="*/ 401072 h 800100"/>
                <a:gd name="connsiteX3" fmla="*/ 0 w 790575"/>
                <a:gd name="connsiteY3" fmla="*/ 400868 h 800100"/>
                <a:gd name="connsiteX4" fmla="*/ 396385 w 790575"/>
                <a:gd name="connsiteY4" fmla="*/ 0 h 800100"/>
                <a:gd name="connsiteX5" fmla="*/ 792981 w 790575"/>
                <a:gd name="connsiteY5" fmla="*/ 400665 h 800100"/>
                <a:gd name="connsiteX6" fmla="*/ 792981 w 790575"/>
                <a:gd name="connsiteY6" fmla="*/ 400868 h 800100"/>
                <a:gd name="connsiteX7" fmla="*/ 792981 w 790575"/>
                <a:gd name="connsiteY7" fmla="*/ 400868 h 800100"/>
                <a:gd name="connsiteX8" fmla="*/ 792981 w 790575"/>
                <a:gd name="connsiteY8" fmla="*/ 400868 h 800100"/>
                <a:gd name="connsiteX9" fmla="*/ 792981 w 790575"/>
                <a:gd name="connsiteY9" fmla="*/ 400868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5" h="800100">
                  <a:moveTo>
                    <a:pt x="792981" y="400868"/>
                  </a:moveTo>
                  <a:cubicBezTo>
                    <a:pt x="793043" y="622208"/>
                    <a:pt x="615571" y="801674"/>
                    <a:pt x="396591" y="801732"/>
                  </a:cubicBezTo>
                  <a:cubicBezTo>
                    <a:pt x="177606" y="801787"/>
                    <a:pt x="58" y="622412"/>
                    <a:pt x="0" y="401072"/>
                  </a:cubicBezTo>
                  <a:lnTo>
                    <a:pt x="0" y="400868"/>
                  </a:lnTo>
                  <a:cubicBezTo>
                    <a:pt x="-58" y="179533"/>
                    <a:pt x="177414" y="59"/>
                    <a:pt x="396385" y="0"/>
                  </a:cubicBezTo>
                  <a:cubicBezTo>
                    <a:pt x="615370" y="-59"/>
                    <a:pt x="792922" y="179325"/>
                    <a:pt x="792981" y="400665"/>
                  </a:cubicBezTo>
                  <a:lnTo>
                    <a:pt x="792981" y="400868"/>
                  </a:lnTo>
                  <a:cubicBezTo>
                    <a:pt x="792981" y="400868"/>
                    <a:pt x="792981" y="400796"/>
                    <a:pt x="792981" y="400868"/>
                  </a:cubicBezTo>
                  <a:lnTo>
                    <a:pt x="792981" y="400868"/>
                  </a:lnTo>
                  <a:lnTo>
                    <a:pt x="792981" y="400868"/>
                  </a:lnTo>
                  <a:close/>
                </a:path>
              </a:pathLst>
            </a:custGeom>
            <a:solidFill>
              <a:srgbClr val="DFAC1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xmlns="" id="{4FF77BDD-AFA6-45B3-8CBD-735033983A33}"/>
                </a:ext>
              </a:extLst>
            </p:cNvPr>
            <p:cNvSpPr/>
            <p:nvPr/>
          </p:nvSpPr>
          <p:spPr>
            <a:xfrm>
              <a:off x="-2420323" y="1177324"/>
              <a:ext cx="790575" cy="800100"/>
            </a:xfrm>
            <a:custGeom>
              <a:avLst/>
              <a:gdLst>
                <a:gd name="connsiteX0" fmla="*/ 393937 w 790575"/>
                <a:gd name="connsiteY0" fmla="*/ 2 h 800100"/>
                <a:gd name="connsiteX1" fmla="*/ 0 w 790575"/>
                <a:gd name="connsiteY1" fmla="*/ 400766 h 800100"/>
                <a:gd name="connsiteX2" fmla="*/ 396493 w 790575"/>
                <a:gd name="connsiteY2" fmla="*/ 801526 h 800100"/>
                <a:gd name="connsiteX3" fmla="*/ 663300 w 790575"/>
                <a:gd name="connsiteY3" fmla="*/ 697107 h 800100"/>
                <a:gd name="connsiteX4" fmla="*/ 663269 w 790575"/>
                <a:gd name="connsiteY4" fmla="*/ 697089 h 800100"/>
                <a:gd name="connsiteX5" fmla="*/ 663354 w 790575"/>
                <a:gd name="connsiteY5" fmla="*/ 697089 h 800100"/>
                <a:gd name="connsiteX6" fmla="*/ 703605 w 790575"/>
                <a:gd name="connsiteY6" fmla="*/ 654174 h 800100"/>
                <a:gd name="connsiteX7" fmla="*/ 622373 w 790575"/>
                <a:gd name="connsiteY7" fmla="*/ 654174 h 800100"/>
                <a:gd name="connsiteX8" fmla="*/ 592812 w 790575"/>
                <a:gd name="connsiteY8" fmla="*/ 612893 h 800100"/>
                <a:gd name="connsiteX9" fmla="*/ 732910 w 790575"/>
                <a:gd name="connsiteY9" fmla="*/ 612893 h 800100"/>
                <a:gd name="connsiteX10" fmla="*/ 755992 w 790575"/>
                <a:gd name="connsiteY10" fmla="*/ 569978 h 800100"/>
                <a:gd name="connsiteX11" fmla="*/ 569682 w 790575"/>
                <a:gd name="connsiteY11" fmla="*/ 569978 h 800100"/>
                <a:gd name="connsiteX12" fmla="*/ 553112 w 790575"/>
                <a:gd name="connsiteY12" fmla="*/ 527873 h 800100"/>
                <a:gd name="connsiteX13" fmla="*/ 772580 w 790575"/>
                <a:gd name="connsiteY13" fmla="*/ 527873 h 800100"/>
                <a:gd name="connsiteX14" fmla="*/ 792985 w 790575"/>
                <a:gd name="connsiteY14" fmla="*/ 400762 h 800100"/>
                <a:gd name="connsiteX15" fmla="*/ 783847 w 790575"/>
                <a:gd name="connsiteY15" fmla="*/ 314942 h 800100"/>
                <a:gd name="connsiteX16" fmla="*/ 541473 w 790575"/>
                <a:gd name="connsiteY16" fmla="*/ 314942 h 800100"/>
                <a:gd name="connsiteX17" fmla="*/ 552785 w 790575"/>
                <a:gd name="connsiteY17" fmla="*/ 272841 h 800100"/>
                <a:gd name="connsiteX18" fmla="*/ 772334 w 790575"/>
                <a:gd name="connsiteY18" fmla="*/ 272841 h 800100"/>
                <a:gd name="connsiteX19" fmla="*/ 755240 w 790575"/>
                <a:gd name="connsiteY19" fmla="*/ 229931 h 800100"/>
                <a:gd name="connsiteX20" fmla="*/ 569660 w 790575"/>
                <a:gd name="connsiteY20" fmla="*/ 229931 h 800100"/>
                <a:gd name="connsiteX21" fmla="*/ 592410 w 790575"/>
                <a:gd name="connsiteY21" fmla="*/ 187835 h 800100"/>
                <a:gd name="connsiteX22" fmla="*/ 732405 w 790575"/>
                <a:gd name="connsiteY22" fmla="*/ 187835 h 800100"/>
                <a:gd name="connsiteX23" fmla="*/ 701631 w 790575"/>
                <a:gd name="connsiteY23" fmla="*/ 144920 h 800100"/>
                <a:gd name="connsiteX24" fmla="*/ 623577 w 790575"/>
                <a:gd name="connsiteY24" fmla="*/ 144920 h 800100"/>
                <a:gd name="connsiteX25" fmla="*/ 663354 w 790575"/>
                <a:gd name="connsiteY25" fmla="*/ 104439 h 800100"/>
                <a:gd name="connsiteX26" fmla="*/ 396493 w 790575"/>
                <a:gd name="connsiteY26" fmla="*/ 2 h 800100"/>
                <a:gd name="connsiteX27" fmla="*/ 393937 w 790575"/>
                <a:gd name="connsiteY27" fmla="*/ 2 h 800100"/>
                <a:gd name="connsiteX28" fmla="*/ 393937 w 790575"/>
                <a:gd name="connsiteY28" fmla="*/ 2 h 800100"/>
                <a:gd name="connsiteX29" fmla="*/ 393937 w 790575"/>
                <a:gd name="connsiteY29" fmla="*/ 2 h 800100"/>
                <a:gd name="connsiteX30" fmla="*/ 393937 w 790575"/>
                <a:gd name="connsiteY30" fmla="*/ 2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90575" h="800100">
                  <a:moveTo>
                    <a:pt x="393937" y="2"/>
                  </a:moveTo>
                  <a:cubicBezTo>
                    <a:pt x="176255" y="1400"/>
                    <a:pt x="0" y="180408"/>
                    <a:pt x="0" y="400766"/>
                  </a:cubicBezTo>
                  <a:cubicBezTo>
                    <a:pt x="0" y="621984"/>
                    <a:pt x="177628" y="801526"/>
                    <a:pt x="396493" y="801526"/>
                  </a:cubicBezTo>
                  <a:cubicBezTo>
                    <a:pt x="499212" y="801526"/>
                    <a:pt x="592844" y="761959"/>
                    <a:pt x="663300" y="697107"/>
                  </a:cubicBezTo>
                  <a:cubicBezTo>
                    <a:pt x="663295" y="697107"/>
                    <a:pt x="663286" y="697098"/>
                    <a:pt x="663269" y="697089"/>
                  </a:cubicBezTo>
                  <a:lnTo>
                    <a:pt x="663354" y="697089"/>
                  </a:lnTo>
                  <a:cubicBezTo>
                    <a:pt x="677781" y="683800"/>
                    <a:pt x="691236" y="669462"/>
                    <a:pt x="703605" y="654174"/>
                  </a:cubicBezTo>
                  <a:lnTo>
                    <a:pt x="622373" y="654174"/>
                  </a:lnTo>
                  <a:cubicBezTo>
                    <a:pt x="611526" y="640931"/>
                    <a:pt x="601668" y="627131"/>
                    <a:pt x="592812" y="612893"/>
                  </a:cubicBezTo>
                  <a:lnTo>
                    <a:pt x="732910" y="612893"/>
                  </a:lnTo>
                  <a:cubicBezTo>
                    <a:pt x="741430" y="599111"/>
                    <a:pt x="749145" y="584800"/>
                    <a:pt x="755992" y="569978"/>
                  </a:cubicBezTo>
                  <a:lnTo>
                    <a:pt x="569682" y="569978"/>
                  </a:lnTo>
                  <a:cubicBezTo>
                    <a:pt x="563332" y="556219"/>
                    <a:pt x="557819" y="542148"/>
                    <a:pt x="553112" y="527873"/>
                  </a:cubicBezTo>
                  <a:lnTo>
                    <a:pt x="772580" y="527873"/>
                  </a:lnTo>
                  <a:cubicBezTo>
                    <a:pt x="785807" y="487925"/>
                    <a:pt x="792985" y="445187"/>
                    <a:pt x="792985" y="400762"/>
                  </a:cubicBezTo>
                  <a:cubicBezTo>
                    <a:pt x="792985" y="371308"/>
                    <a:pt x="789826" y="342591"/>
                    <a:pt x="783847" y="314942"/>
                  </a:cubicBezTo>
                  <a:lnTo>
                    <a:pt x="541473" y="314942"/>
                  </a:lnTo>
                  <a:cubicBezTo>
                    <a:pt x="544475" y="300712"/>
                    <a:pt x="548265" y="286655"/>
                    <a:pt x="552785" y="272841"/>
                  </a:cubicBezTo>
                  <a:lnTo>
                    <a:pt x="772334" y="272841"/>
                  </a:lnTo>
                  <a:cubicBezTo>
                    <a:pt x="767425" y="258141"/>
                    <a:pt x="761724" y="243817"/>
                    <a:pt x="755240" y="229931"/>
                  </a:cubicBezTo>
                  <a:lnTo>
                    <a:pt x="569660" y="229931"/>
                  </a:lnTo>
                  <a:cubicBezTo>
                    <a:pt x="576354" y="215475"/>
                    <a:pt x="583939" y="201413"/>
                    <a:pt x="592410" y="187835"/>
                  </a:cubicBezTo>
                  <a:lnTo>
                    <a:pt x="732405" y="187835"/>
                  </a:lnTo>
                  <a:cubicBezTo>
                    <a:pt x="723088" y="172832"/>
                    <a:pt x="712778" y="158499"/>
                    <a:pt x="701631" y="144920"/>
                  </a:cubicBezTo>
                  <a:lnTo>
                    <a:pt x="623577" y="144920"/>
                  </a:lnTo>
                  <a:cubicBezTo>
                    <a:pt x="635646" y="130564"/>
                    <a:pt x="648931" y="117045"/>
                    <a:pt x="663354" y="104439"/>
                  </a:cubicBezTo>
                  <a:cubicBezTo>
                    <a:pt x="592893" y="39579"/>
                    <a:pt x="499235" y="2"/>
                    <a:pt x="396493" y="2"/>
                  </a:cubicBezTo>
                  <a:cubicBezTo>
                    <a:pt x="395638" y="2"/>
                    <a:pt x="394792" y="-3"/>
                    <a:pt x="393937" y="2"/>
                  </a:cubicBezTo>
                  <a:cubicBezTo>
                    <a:pt x="393937" y="2"/>
                    <a:pt x="394792" y="-3"/>
                    <a:pt x="393937" y="2"/>
                  </a:cubicBezTo>
                  <a:lnTo>
                    <a:pt x="393937" y="2"/>
                  </a:lnTo>
                  <a:lnTo>
                    <a:pt x="393937" y="2"/>
                  </a:lnTo>
                  <a:close/>
                </a:path>
              </a:pathLst>
            </a:custGeom>
            <a:solidFill>
              <a:srgbClr val="BF31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xmlns="" id="{6D6A6D19-125F-424F-8AA1-9812D430E68D}"/>
                </a:ext>
              </a:extLst>
            </p:cNvPr>
            <p:cNvSpPr/>
            <p:nvPr/>
          </p:nvSpPr>
          <p:spPr>
            <a:xfrm>
              <a:off x="-1946537" y="1492293"/>
              <a:ext cx="76200" cy="190500"/>
            </a:xfrm>
            <a:custGeom>
              <a:avLst/>
              <a:gdLst>
                <a:gd name="connsiteX0" fmla="*/ 65283 w 76200"/>
                <a:gd name="connsiteY0" fmla="*/ 187833 h 190500"/>
                <a:gd name="connsiteX1" fmla="*/ 70568 w 76200"/>
                <a:gd name="connsiteY1" fmla="*/ 151563 h 190500"/>
                <a:gd name="connsiteX2" fmla="*/ 59690 w 76200"/>
                <a:gd name="connsiteY2" fmla="*/ 152811 h 190500"/>
                <a:gd name="connsiteX3" fmla="*/ 44310 w 76200"/>
                <a:gd name="connsiteY3" fmla="*/ 139075 h 190500"/>
                <a:gd name="connsiteX4" fmla="*/ 56181 w 76200"/>
                <a:gd name="connsiteY4" fmla="*/ 65069 h 190500"/>
                <a:gd name="connsiteX5" fmla="*/ 78515 w 76200"/>
                <a:gd name="connsiteY5" fmla="*/ 65069 h 190500"/>
                <a:gd name="connsiteX6" fmla="*/ 83908 w 76200"/>
                <a:gd name="connsiteY6" fmla="*/ 24949 h 190500"/>
                <a:gd name="connsiteX7" fmla="*/ 62849 w 76200"/>
                <a:gd name="connsiteY7" fmla="*/ 24949 h 190500"/>
                <a:gd name="connsiteX8" fmla="*/ 67136 w 76200"/>
                <a:gd name="connsiteY8" fmla="*/ 0 h 190500"/>
                <a:gd name="connsiteX9" fmla="*/ 24920 w 76200"/>
                <a:gd name="connsiteY9" fmla="*/ 0 h 190500"/>
                <a:gd name="connsiteX10" fmla="*/ 0 w 76200"/>
                <a:gd name="connsiteY10" fmla="*/ 157289 h 190500"/>
                <a:gd name="connsiteX11" fmla="*/ 33637 w 76200"/>
                <a:gd name="connsiteY11" fmla="*/ 193423 h 190500"/>
                <a:gd name="connsiteX12" fmla="*/ 65283 w 76200"/>
                <a:gd name="connsiteY12" fmla="*/ 187833 h 190500"/>
                <a:gd name="connsiteX13" fmla="*/ 65283 w 76200"/>
                <a:gd name="connsiteY13" fmla="*/ 187833 h 190500"/>
                <a:gd name="connsiteX14" fmla="*/ 65283 w 76200"/>
                <a:gd name="connsiteY14" fmla="*/ 187833 h 190500"/>
                <a:gd name="connsiteX15" fmla="*/ 65283 w 76200"/>
                <a:gd name="connsiteY15" fmla="*/ 187833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200" h="190500">
                  <a:moveTo>
                    <a:pt x="65283" y="187833"/>
                  </a:moveTo>
                  <a:lnTo>
                    <a:pt x="70568" y="151563"/>
                  </a:lnTo>
                  <a:cubicBezTo>
                    <a:pt x="67682" y="151563"/>
                    <a:pt x="63435" y="152811"/>
                    <a:pt x="59690" y="152811"/>
                  </a:cubicBezTo>
                  <a:cubicBezTo>
                    <a:pt x="44994" y="152811"/>
                    <a:pt x="43375" y="144914"/>
                    <a:pt x="44310" y="139075"/>
                  </a:cubicBezTo>
                  <a:lnTo>
                    <a:pt x="56181" y="65069"/>
                  </a:lnTo>
                  <a:lnTo>
                    <a:pt x="78515" y="65069"/>
                  </a:lnTo>
                  <a:lnTo>
                    <a:pt x="83908" y="24949"/>
                  </a:lnTo>
                  <a:lnTo>
                    <a:pt x="62849" y="24949"/>
                  </a:lnTo>
                  <a:lnTo>
                    <a:pt x="67136" y="0"/>
                  </a:lnTo>
                  <a:lnTo>
                    <a:pt x="24920" y="0"/>
                  </a:lnTo>
                  <a:cubicBezTo>
                    <a:pt x="23990" y="941"/>
                    <a:pt x="0" y="140318"/>
                    <a:pt x="0" y="157289"/>
                  </a:cubicBezTo>
                  <a:cubicBezTo>
                    <a:pt x="0" y="182414"/>
                    <a:pt x="13957" y="193604"/>
                    <a:pt x="33637" y="193423"/>
                  </a:cubicBezTo>
                  <a:cubicBezTo>
                    <a:pt x="49049" y="193292"/>
                    <a:pt x="61050" y="188982"/>
                    <a:pt x="65283" y="187833"/>
                  </a:cubicBezTo>
                  <a:cubicBezTo>
                    <a:pt x="65283" y="187833"/>
                    <a:pt x="61050" y="188982"/>
                    <a:pt x="65283" y="187833"/>
                  </a:cubicBezTo>
                  <a:lnTo>
                    <a:pt x="65283" y="187833"/>
                  </a:lnTo>
                  <a:lnTo>
                    <a:pt x="65283" y="18783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xmlns="" id="{6ED3D3D3-A1DE-4C64-AFA9-DEDEC5F76CC8}"/>
                </a:ext>
              </a:extLst>
            </p:cNvPr>
            <p:cNvSpPr/>
            <p:nvPr/>
          </p:nvSpPr>
          <p:spPr>
            <a:xfrm>
              <a:off x="-1867878" y="1512488"/>
              <a:ext cx="133350" cy="171450"/>
            </a:xfrm>
            <a:custGeom>
              <a:avLst/>
              <a:gdLst>
                <a:gd name="connsiteX0" fmla="*/ 0 w 133350"/>
                <a:gd name="connsiteY0" fmla="*/ 98485 h 171450"/>
                <a:gd name="connsiteX1" fmla="*/ 72926 w 133350"/>
                <a:gd name="connsiteY1" fmla="*/ 173115 h 171450"/>
                <a:gd name="connsiteX2" fmla="*/ 117518 w 133350"/>
                <a:gd name="connsiteY2" fmla="*/ 166118 h 171450"/>
                <a:gd name="connsiteX3" fmla="*/ 124955 w 133350"/>
                <a:gd name="connsiteY3" fmla="*/ 124963 h 171450"/>
                <a:gd name="connsiteX4" fmla="*/ 80126 w 133350"/>
                <a:gd name="connsiteY4" fmla="*/ 135452 h 171450"/>
                <a:gd name="connsiteX5" fmla="*/ 42735 w 133350"/>
                <a:gd name="connsiteY5" fmla="*/ 101289 h 171450"/>
                <a:gd name="connsiteX6" fmla="*/ 128526 w 133350"/>
                <a:gd name="connsiteY6" fmla="*/ 101289 h 171450"/>
                <a:gd name="connsiteX7" fmla="*/ 134066 w 133350"/>
                <a:gd name="connsiteY7" fmla="*/ 62373 h 171450"/>
                <a:gd name="connsiteX8" fmla="*/ 73871 w 133350"/>
                <a:gd name="connsiteY8" fmla="*/ 0 h 171450"/>
                <a:gd name="connsiteX9" fmla="*/ 0 w 133350"/>
                <a:gd name="connsiteY9" fmla="*/ 98485 h 171450"/>
                <a:gd name="connsiteX10" fmla="*/ 0 w 133350"/>
                <a:gd name="connsiteY10" fmla="*/ 98485 h 171450"/>
                <a:gd name="connsiteX11" fmla="*/ 0 w 133350"/>
                <a:gd name="connsiteY11" fmla="*/ 98485 h 171450"/>
                <a:gd name="connsiteX12" fmla="*/ 0 w 133350"/>
                <a:gd name="connsiteY12" fmla="*/ 98485 h 171450"/>
                <a:gd name="connsiteX13" fmla="*/ 74032 w 133350"/>
                <a:gd name="connsiteY13" fmla="*/ 38215 h 171450"/>
                <a:gd name="connsiteX14" fmla="*/ 93461 w 133350"/>
                <a:gd name="connsiteY14" fmla="*/ 67466 h 171450"/>
                <a:gd name="connsiteX15" fmla="*/ 46592 w 133350"/>
                <a:gd name="connsiteY15" fmla="*/ 67466 h 171450"/>
                <a:gd name="connsiteX16" fmla="*/ 74032 w 133350"/>
                <a:gd name="connsiteY16" fmla="*/ 38215 h 171450"/>
                <a:gd name="connsiteX17" fmla="*/ 74032 w 133350"/>
                <a:gd name="connsiteY17" fmla="*/ 38215 h 171450"/>
                <a:gd name="connsiteX18" fmla="*/ 74032 w 133350"/>
                <a:gd name="connsiteY18" fmla="*/ 38215 h 171450"/>
                <a:gd name="connsiteX19" fmla="*/ 74032 w 133350"/>
                <a:gd name="connsiteY19" fmla="*/ 3821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3350" h="171450">
                  <a:moveTo>
                    <a:pt x="0" y="98485"/>
                  </a:moveTo>
                  <a:cubicBezTo>
                    <a:pt x="0" y="158786"/>
                    <a:pt x="39379" y="173115"/>
                    <a:pt x="72926" y="173115"/>
                  </a:cubicBezTo>
                  <a:cubicBezTo>
                    <a:pt x="103892" y="173115"/>
                    <a:pt x="117518" y="166118"/>
                    <a:pt x="117518" y="166118"/>
                  </a:cubicBezTo>
                  <a:lnTo>
                    <a:pt x="124955" y="124963"/>
                  </a:lnTo>
                  <a:cubicBezTo>
                    <a:pt x="124955" y="124963"/>
                    <a:pt x="101400" y="135452"/>
                    <a:pt x="80126" y="135452"/>
                  </a:cubicBezTo>
                  <a:cubicBezTo>
                    <a:pt x="34796" y="135452"/>
                    <a:pt x="42735" y="101289"/>
                    <a:pt x="42735" y="101289"/>
                  </a:cubicBezTo>
                  <a:lnTo>
                    <a:pt x="128526" y="101289"/>
                  </a:lnTo>
                  <a:cubicBezTo>
                    <a:pt x="128526" y="101289"/>
                    <a:pt x="134066" y="73640"/>
                    <a:pt x="134066" y="62373"/>
                  </a:cubicBezTo>
                  <a:cubicBezTo>
                    <a:pt x="134066" y="34258"/>
                    <a:pt x="120221" y="0"/>
                    <a:pt x="73871" y="0"/>
                  </a:cubicBezTo>
                  <a:cubicBezTo>
                    <a:pt x="31422" y="9"/>
                    <a:pt x="0" y="46239"/>
                    <a:pt x="0" y="98485"/>
                  </a:cubicBezTo>
                  <a:cubicBezTo>
                    <a:pt x="0" y="98485"/>
                    <a:pt x="0" y="46239"/>
                    <a:pt x="0" y="98485"/>
                  </a:cubicBezTo>
                  <a:lnTo>
                    <a:pt x="0" y="98485"/>
                  </a:lnTo>
                  <a:lnTo>
                    <a:pt x="0" y="98485"/>
                  </a:lnTo>
                  <a:close/>
                  <a:moveTo>
                    <a:pt x="74032" y="38215"/>
                  </a:moveTo>
                  <a:cubicBezTo>
                    <a:pt x="97856" y="38215"/>
                    <a:pt x="93461" y="65277"/>
                    <a:pt x="93461" y="67466"/>
                  </a:cubicBezTo>
                  <a:lnTo>
                    <a:pt x="46592" y="67466"/>
                  </a:lnTo>
                  <a:cubicBezTo>
                    <a:pt x="46592" y="64671"/>
                    <a:pt x="51022" y="38215"/>
                    <a:pt x="74032" y="38215"/>
                  </a:cubicBezTo>
                  <a:cubicBezTo>
                    <a:pt x="74032" y="38215"/>
                    <a:pt x="51022" y="38215"/>
                    <a:pt x="74032" y="38215"/>
                  </a:cubicBezTo>
                  <a:lnTo>
                    <a:pt x="74032" y="38215"/>
                  </a:lnTo>
                  <a:lnTo>
                    <a:pt x="74032" y="382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xmlns="" id="{1CEBE767-AF19-4BD8-BF0B-036F13D4C25E}"/>
                </a:ext>
              </a:extLst>
            </p:cNvPr>
            <p:cNvSpPr/>
            <p:nvPr/>
          </p:nvSpPr>
          <p:spPr>
            <a:xfrm>
              <a:off x="-1639429" y="1474594"/>
              <a:ext cx="142875" cy="209550"/>
            </a:xfrm>
            <a:custGeom>
              <a:avLst/>
              <a:gdLst>
                <a:gd name="connsiteX0" fmla="*/ 112909 w 142875"/>
                <a:gd name="connsiteY0" fmla="*/ 205514 h 209550"/>
                <a:gd name="connsiteX1" fmla="*/ 120462 w 142875"/>
                <a:gd name="connsiteY1" fmla="*/ 158994 h 209550"/>
                <a:gd name="connsiteX2" fmla="*/ 85532 w 142875"/>
                <a:gd name="connsiteY2" fmla="*/ 169492 h 209550"/>
                <a:gd name="connsiteX3" fmla="*/ 43576 w 142875"/>
                <a:gd name="connsiteY3" fmla="*/ 121548 h 209550"/>
                <a:gd name="connsiteX4" fmla="*/ 98026 w 142875"/>
                <a:gd name="connsiteY4" fmla="*/ 43462 h 209550"/>
                <a:gd name="connsiteX5" fmla="*/ 136800 w 142875"/>
                <a:gd name="connsiteY5" fmla="*/ 55670 h 209550"/>
                <a:gd name="connsiteX6" fmla="*/ 143691 w 142875"/>
                <a:gd name="connsiteY6" fmla="*/ 10471 h 209550"/>
                <a:gd name="connsiteX7" fmla="*/ 96146 w 142875"/>
                <a:gd name="connsiteY7" fmla="*/ 0 h 209550"/>
                <a:gd name="connsiteX8" fmla="*/ 0 w 142875"/>
                <a:gd name="connsiteY8" fmla="*/ 122991 h 209550"/>
                <a:gd name="connsiteX9" fmla="*/ 75978 w 142875"/>
                <a:gd name="connsiteY9" fmla="*/ 211357 h 209550"/>
                <a:gd name="connsiteX10" fmla="*/ 112909 w 142875"/>
                <a:gd name="connsiteY10" fmla="*/ 205514 h 209550"/>
                <a:gd name="connsiteX11" fmla="*/ 112909 w 142875"/>
                <a:gd name="connsiteY11" fmla="*/ 205514 h 209550"/>
                <a:gd name="connsiteX12" fmla="*/ 112909 w 142875"/>
                <a:gd name="connsiteY12" fmla="*/ 205514 h 209550"/>
                <a:gd name="connsiteX13" fmla="*/ 112909 w 142875"/>
                <a:gd name="connsiteY13" fmla="*/ 205514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875" h="209550">
                  <a:moveTo>
                    <a:pt x="112909" y="205514"/>
                  </a:moveTo>
                  <a:lnTo>
                    <a:pt x="120462" y="158994"/>
                  </a:lnTo>
                  <a:cubicBezTo>
                    <a:pt x="120462" y="158994"/>
                    <a:pt x="99748" y="169492"/>
                    <a:pt x="85532" y="169492"/>
                  </a:cubicBezTo>
                  <a:cubicBezTo>
                    <a:pt x="55586" y="169492"/>
                    <a:pt x="43576" y="146379"/>
                    <a:pt x="43576" y="121548"/>
                  </a:cubicBezTo>
                  <a:cubicBezTo>
                    <a:pt x="43576" y="71175"/>
                    <a:pt x="69342" y="43462"/>
                    <a:pt x="98026" y="43462"/>
                  </a:cubicBezTo>
                  <a:cubicBezTo>
                    <a:pt x="119536" y="43462"/>
                    <a:pt x="136800" y="55670"/>
                    <a:pt x="136800" y="55670"/>
                  </a:cubicBezTo>
                  <a:lnTo>
                    <a:pt x="143691" y="10471"/>
                  </a:lnTo>
                  <a:cubicBezTo>
                    <a:pt x="143691" y="10471"/>
                    <a:pt x="118091" y="0"/>
                    <a:pt x="96146" y="0"/>
                  </a:cubicBezTo>
                  <a:cubicBezTo>
                    <a:pt x="47411" y="0"/>
                    <a:pt x="0" y="42734"/>
                    <a:pt x="0" y="122991"/>
                  </a:cubicBezTo>
                  <a:cubicBezTo>
                    <a:pt x="0" y="176209"/>
                    <a:pt x="25601" y="211357"/>
                    <a:pt x="75978" y="211357"/>
                  </a:cubicBezTo>
                  <a:cubicBezTo>
                    <a:pt x="90222" y="211362"/>
                    <a:pt x="112909" y="205514"/>
                    <a:pt x="112909" y="205514"/>
                  </a:cubicBezTo>
                  <a:lnTo>
                    <a:pt x="112909" y="205514"/>
                  </a:lnTo>
                  <a:lnTo>
                    <a:pt x="112909" y="205514"/>
                  </a:lnTo>
                  <a:lnTo>
                    <a:pt x="112909" y="20551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xmlns="" id="{802BD2A7-CD7B-4875-A6E3-CE7553B19670}"/>
                </a:ext>
              </a:extLst>
            </p:cNvPr>
            <p:cNvSpPr/>
            <p:nvPr/>
          </p:nvSpPr>
          <p:spPr>
            <a:xfrm>
              <a:off x="-2191896" y="1513153"/>
              <a:ext cx="133350" cy="171450"/>
            </a:xfrm>
            <a:custGeom>
              <a:avLst/>
              <a:gdLst>
                <a:gd name="connsiteX0" fmla="*/ 78457 w 133350"/>
                <a:gd name="connsiteY0" fmla="*/ 0 h 171450"/>
                <a:gd name="connsiteX1" fmla="*/ 27319 w 133350"/>
                <a:gd name="connsiteY1" fmla="*/ 9403 h 171450"/>
                <a:gd name="connsiteX2" fmla="*/ 21193 w 133350"/>
                <a:gd name="connsiteY2" fmla="*/ 46162 h 171450"/>
                <a:gd name="connsiteX3" fmla="*/ 67194 w 133350"/>
                <a:gd name="connsiteY3" fmla="*/ 38640 h 171450"/>
                <a:gd name="connsiteX4" fmla="*/ 94414 w 133350"/>
                <a:gd name="connsiteY4" fmla="*/ 53340 h 171450"/>
                <a:gd name="connsiteX5" fmla="*/ 93005 w 133350"/>
                <a:gd name="connsiteY5" fmla="*/ 64078 h 171450"/>
                <a:gd name="connsiteX6" fmla="*/ 74864 w 133350"/>
                <a:gd name="connsiteY6" fmla="*/ 63029 h 171450"/>
                <a:gd name="connsiteX7" fmla="*/ 0 w 133350"/>
                <a:gd name="connsiteY7" fmla="*/ 126261 h 171450"/>
                <a:gd name="connsiteX8" fmla="*/ 40757 w 133350"/>
                <a:gd name="connsiteY8" fmla="*/ 172260 h 171450"/>
                <a:gd name="connsiteX9" fmla="*/ 84064 w 133350"/>
                <a:gd name="connsiteY9" fmla="*/ 152666 h 171450"/>
                <a:gd name="connsiteX10" fmla="*/ 82673 w 133350"/>
                <a:gd name="connsiteY10" fmla="*/ 168972 h 171450"/>
                <a:gd name="connsiteX11" fmla="*/ 119845 w 133350"/>
                <a:gd name="connsiteY11" fmla="*/ 168972 h 171450"/>
                <a:gd name="connsiteX12" fmla="*/ 136429 w 133350"/>
                <a:gd name="connsiteY12" fmla="*/ 51459 h 171450"/>
                <a:gd name="connsiteX13" fmla="*/ 78457 w 133350"/>
                <a:gd name="connsiteY13" fmla="*/ 0 h 171450"/>
                <a:gd name="connsiteX14" fmla="*/ 78457 w 133350"/>
                <a:gd name="connsiteY14" fmla="*/ 0 h 171450"/>
                <a:gd name="connsiteX15" fmla="*/ 78457 w 133350"/>
                <a:gd name="connsiteY15" fmla="*/ 0 h 171450"/>
                <a:gd name="connsiteX16" fmla="*/ 78457 w 133350"/>
                <a:gd name="connsiteY16" fmla="*/ 0 h 171450"/>
                <a:gd name="connsiteX17" fmla="*/ 87501 w 133350"/>
                <a:gd name="connsiteY17" fmla="*/ 95681 h 171450"/>
                <a:gd name="connsiteX18" fmla="*/ 57631 w 133350"/>
                <a:gd name="connsiteY18" fmla="*/ 136505 h 171450"/>
                <a:gd name="connsiteX19" fmla="*/ 41110 w 133350"/>
                <a:gd name="connsiteY19" fmla="*/ 120394 h 171450"/>
                <a:gd name="connsiteX20" fmla="*/ 78323 w 133350"/>
                <a:gd name="connsiteY20" fmla="*/ 94694 h 171450"/>
                <a:gd name="connsiteX21" fmla="*/ 87501 w 133350"/>
                <a:gd name="connsiteY21" fmla="*/ 95681 h 171450"/>
                <a:gd name="connsiteX22" fmla="*/ 87501 w 133350"/>
                <a:gd name="connsiteY22" fmla="*/ 95681 h 171450"/>
                <a:gd name="connsiteX23" fmla="*/ 87501 w 133350"/>
                <a:gd name="connsiteY23" fmla="*/ 95681 h 171450"/>
                <a:gd name="connsiteX24" fmla="*/ 87501 w 133350"/>
                <a:gd name="connsiteY24" fmla="*/ 9568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3350" h="171450">
                  <a:moveTo>
                    <a:pt x="78457" y="0"/>
                  </a:moveTo>
                  <a:cubicBezTo>
                    <a:pt x="49510" y="0"/>
                    <a:pt x="27319" y="9403"/>
                    <a:pt x="27319" y="9403"/>
                  </a:cubicBezTo>
                  <a:lnTo>
                    <a:pt x="21193" y="46162"/>
                  </a:lnTo>
                  <a:cubicBezTo>
                    <a:pt x="21193" y="46162"/>
                    <a:pt x="39508" y="38640"/>
                    <a:pt x="67194" y="38640"/>
                  </a:cubicBezTo>
                  <a:cubicBezTo>
                    <a:pt x="82914" y="38640"/>
                    <a:pt x="94414" y="40427"/>
                    <a:pt x="94414" y="53340"/>
                  </a:cubicBezTo>
                  <a:cubicBezTo>
                    <a:pt x="94414" y="61183"/>
                    <a:pt x="93005" y="64078"/>
                    <a:pt x="93005" y="64078"/>
                  </a:cubicBezTo>
                  <a:cubicBezTo>
                    <a:pt x="93005" y="64078"/>
                    <a:pt x="80605" y="63029"/>
                    <a:pt x="74864" y="63029"/>
                  </a:cubicBezTo>
                  <a:cubicBezTo>
                    <a:pt x="38354" y="63029"/>
                    <a:pt x="0" y="78778"/>
                    <a:pt x="0" y="126261"/>
                  </a:cubicBezTo>
                  <a:cubicBezTo>
                    <a:pt x="0" y="163675"/>
                    <a:pt x="25162" y="172260"/>
                    <a:pt x="40757" y="172260"/>
                  </a:cubicBezTo>
                  <a:cubicBezTo>
                    <a:pt x="70541" y="172260"/>
                    <a:pt x="83380" y="152725"/>
                    <a:pt x="84064" y="152666"/>
                  </a:cubicBezTo>
                  <a:lnTo>
                    <a:pt x="82673" y="168972"/>
                  </a:lnTo>
                  <a:lnTo>
                    <a:pt x="119845" y="168972"/>
                  </a:lnTo>
                  <a:lnTo>
                    <a:pt x="136429" y="51459"/>
                  </a:lnTo>
                  <a:cubicBezTo>
                    <a:pt x="136429" y="1606"/>
                    <a:pt x="93403" y="0"/>
                    <a:pt x="78457" y="0"/>
                  </a:cubicBezTo>
                  <a:lnTo>
                    <a:pt x="78457" y="0"/>
                  </a:lnTo>
                  <a:lnTo>
                    <a:pt x="78457" y="0"/>
                  </a:lnTo>
                  <a:lnTo>
                    <a:pt x="78457" y="0"/>
                  </a:lnTo>
                  <a:close/>
                  <a:moveTo>
                    <a:pt x="87501" y="95681"/>
                  </a:moveTo>
                  <a:cubicBezTo>
                    <a:pt x="88306" y="102859"/>
                    <a:pt x="83048" y="136505"/>
                    <a:pt x="57631" y="136505"/>
                  </a:cubicBezTo>
                  <a:cubicBezTo>
                    <a:pt x="44520" y="136505"/>
                    <a:pt x="41110" y="126383"/>
                    <a:pt x="41110" y="120394"/>
                  </a:cubicBezTo>
                  <a:cubicBezTo>
                    <a:pt x="41110" y="108716"/>
                    <a:pt x="47388" y="94694"/>
                    <a:pt x="78323" y="94694"/>
                  </a:cubicBezTo>
                  <a:cubicBezTo>
                    <a:pt x="85519" y="94704"/>
                    <a:pt x="86288" y="95481"/>
                    <a:pt x="87501" y="95681"/>
                  </a:cubicBezTo>
                  <a:cubicBezTo>
                    <a:pt x="87501" y="95681"/>
                    <a:pt x="86288" y="95481"/>
                    <a:pt x="87501" y="95681"/>
                  </a:cubicBezTo>
                  <a:lnTo>
                    <a:pt x="87501" y="95681"/>
                  </a:lnTo>
                  <a:lnTo>
                    <a:pt x="87501" y="9568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xmlns="" id="{C7A82AE3-C253-46C9-AC1F-C854BDF64E08}"/>
                </a:ext>
              </a:extLst>
            </p:cNvPr>
            <p:cNvSpPr/>
            <p:nvPr/>
          </p:nvSpPr>
          <p:spPr>
            <a:xfrm>
              <a:off x="-2063330" y="1513415"/>
              <a:ext cx="114300" cy="161925"/>
            </a:xfrm>
            <a:custGeom>
              <a:avLst/>
              <a:gdLst>
                <a:gd name="connsiteX0" fmla="*/ 47371 w 114300"/>
                <a:gd name="connsiteY0" fmla="*/ 171138 h 161925"/>
                <a:gd name="connsiteX1" fmla="*/ 111240 w 114300"/>
                <a:gd name="connsiteY1" fmla="*/ 116885 h 161925"/>
                <a:gd name="connsiteX2" fmla="*/ 60920 w 114300"/>
                <a:gd name="connsiteY2" fmla="*/ 53055 h 161925"/>
                <a:gd name="connsiteX3" fmla="*/ 84113 w 114300"/>
                <a:gd name="connsiteY3" fmla="*/ 39115 h 161925"/>
                <a:gd name="connsiteX4" fmla="*/ 112963 w 114300"/>
                <a:gd name="connsiteY4" fmla="*/ 41029 h 161925"/>
                <a:gd name="connsiteX5" fmla="*/ 118288 w 114300"/>
                <a:gd name="connsiteY5" fmla="*/ 3352 h 161925"/>
                <a:gd name="connsiteX6" fmla="*/ 79339 w 114300"/>
                <a:gd name="connsiteY6" fmla="*/ 0 h 161925"/>
                <a:gd name="connsiteX7" fmla="*/ 16409 w 114300"/>
                <a:gd name="connsiteY7" fmla="*/ 55715 h 161925"/>
                <a:gd name="connsiteX8" fmla="*/ 69266 w 114300"/>
                <a:gd name="connsiteY8" fmla="*/ 120245 h 161925"/>
                <a:gd name="connsiteX9" fmla="*/ 43119 w 114300"/>
                <a:gd name="connsiteY9" fmla="*/ 135099 h 161925"/>
                <a:gd name="connsiteX10" fmla="*/ 5629 w 114300"/>
                <a:gd name="connsiteY10" fmla="*/ 128595 h 161925"/>
                <a:gd name="connsiteX11" fmla="*/ 0 w 114300"/>
                <a:gd name="connsiteY11" fmla="*/ 165892 h 161925"/>
                <a:gd name="connsiteX12" fmla="*/ 47371 w 114300"/>
                <a:gd name="connsiteY12" fmla="*/ 171138 h 161925"/>
                <a:gd name="connsiteX13" fmla="*/ 47371 w 114300"/>
                <a:gd name="connsiteY13" fmla="*/ 171138 h 161925"/>
                <a:gd name="connsiteX14" fmla="*/ 47371 w 114300"/>
                <a:gd name="connsiteY14" fmla="*/ 171138 h 161925"/>
                <a:gd name="connsiteX15" fmla="*/ 47371 w 114300"/>
                <a:gd name="connsiteY15" fmla="*/ 171138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300" h="161925">
                  <a:moveTo>
                    <a:pt x="47371" y="171138"/>
                  </a:moveTo>
                  <a:cubicBezTo>
                    <a:pt x="56880" y="171138"/>
                    <a:pt x="111240" y="173581"/>
                    <a:pt x="111240" y="116885"/>
                  </a:cubicBezTo>
                  <a:cubicBezTo>
                    <a:pt x="111240" y="63879"/>
                    <a:pt x="60920" y="74350"/>
                    <a:pt x="60920" y="53055"/>
                  </a:cubicBezTo>
                  <a:cubicBezTo>
                    <a:pt x="60920" y="42453"/>
                    <a:pt x="69123" y="39115"/>
                    <a:pt x="84113" y="39115"/>
                  </a:cubicBezTo>
                  <a:cubicBezTo>
                    <a:pt x="90065" y="39115"/>
                    <a:pt x="112963" y="41029"/>
                    <a:pt x="112963" y="41029"/>
                  </a:cubicBezTo>
                  <a:lnTo>
                    <a:pt x="118288" y="3352"/>
                  </a:lnTo>
                  <a:cubicBezTo>
                    <a:pt x="118288" y="3356"/>
                    <a:pt x="103467" y="0"/>
                    <a:pt x="79339" y="0"/>
                  </a:cubicBezTo>
                  <a:cubicBezTo>
                    <a:pt x="48109" y="0"/>
                    <a:pt x="16409" y="12601"/>
                    <a:pt x="16409" y="55715"/>
                  </a:cubicBezTo>
                  <a:cubicBezTo>
                    <a:pt x="16409" y="104568"/>
                    <a:pt x="69266" y="99665"/>
                    <a:pt x="69266" y="120245"/>
                  </a:cubicBezTo>
                  <a:cubicBezTo>
                    <a:pt x="69266" y="133982"/>
                    <a:pt x="54499" y="135099"/>
                    <a:pt x="43119" y="135099"/>
                  </a:cubicBezTo>
                  <a:cubicBezTo>
                    <a:pt x="23426" y="135099"/>
                    <a:pt x="5692" y="128269"/>
                    <a:pt x="5629" y="128595"/>
                  </a:cubicBezTo>
                  <a:lnTo>
                    <a:pt x="0" y="165892"/>
                  </a:lnTo>
                  <a:cubicBezTo>
                    <a:pt x="1020" y="166208"/>
                    <a:pt x="11957" y="171138"/>
                    <a:pt x="47371" y="171138"/>
                  </a:cubicBezTo>
                  <a:cubicBezTo>
                    <a:pt x="47371" y="171138"/>
                    <a:pt x="11957" y="171138"/>
                    <a:pt x="47371" y="171138"/>
                  </a:cubicBezTo>
                  <a:lnTo>
                    <a:pt x="47371" y="171138"/>
                  </a:lnTo>
                  <a:lnTo>
                    <a:pt x="47371" y="17113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xmlns="" id="{F577BE16-52EA-4CD7-BDB6-03242C5BF947}"/>
                </a:ext>
              </a:extLst>
            </p:cNvPr>
            <p:cNvSpPr/>
            <p:nvPr/>
          </p:nvSpPr>
          <p:spPr>
            <a:xfrm>
              <a:off x="-1297628" y="1479276"/>
              <a:ext cx="161925" cy="200025"/>
            </a:xfrm>
            <a:custGeom>
              <a:avLst/>
              <a:gdLst>
                <a:gd name="connsiteX0" fmla="*/ 120794 w 161925"/>
                <a:gd name="connsiteY0" fmla="*/ 68 h 200025"/>
                <a:gd name="connsiteX1" fmla="*/ 111687 w 161925"/>
                <a:gd name="connsiteY1" fmla="*/ 57180 h 200025"/>
                <a:gd name="connsiteX2" fmla="*/ 70922 w 161925"/>
                <a:gd name="connsiteY2" fmla="*/ 34995 h 200025"/>
                <a:gd name="connsiteX3" fmla="*/ 0 w 161925"/>
                <a:gd name="connsiteY3" fmla="*/ 136297 h 200025"/>
                <a:gd name="connsiteX4" fmla="*/ 52351 w 161925"/>
                <a:gd name="connsiteY4" fmla="*/ 205518 h 200025"/>
                <a:gd name="connsiteX5" fmla="*/ 91658 w 161925"/>
                <a:gd name="connsiteY5" fmla="*/ 187697 h 200025"/>
                <a:gd name="connsiteX6" fmla="*/ 89801 w 161925"/>
                <a:gd name="connsiteY6" fmla="*/ 202917 h 200025"/>
                <a:gd name="connsiteX7" fmla="*/ 130862 w 161925"/>
                <a:gd name="connsiteY7" fmla="*/ 202917 h 200025"/>
                <a:gd name="connsiteX8" fmla="*/ 163112 w 161925"/>
                <a:gd name="connsiteY8" fmla="*/ 0 h 200025"/>
                <a:gd name="connsiteX9" fmla="*/ 120794 w 161925"/>
                <a:gd name="connsiteY9" fmla="*/ 68 h 200025"/>
                <a:gd name="connsiteX10" fmla="*/ 120794 w 161925"/>
                <a:gd name="connsiteY10" fmla="*/ 68 h 200025"/>
                <a:gd name="connsiteX11" fmla="*/ 120794 w 161925"/>
                <a:gd name="connsiteY11" fmla="*/ 68 h 200025"/>
                <a:gd name="connsiteX12" fmla="*/ 120794 w 161925"/>
                <a:gd name="connsiteY12" fmla="*/ 68 h 200025"/>
                <a:gd name="connsiteX13" fmla="*/ 101189 w 161925"/>
                <a:gd name="connsiteY13" fmla="*/ 111425 h 200025"/>
                <a:gd name="connsiteX14" fmla="*/ 67261 w 161925"/>
                <a:gd name="connsiteY14" fmla="*/ 164069 h 200025"/>
                <a:gd name="connsiteX15" fmla="*/ 44950 w 161925"/>
                <a:gd name="connsiteY15" fmla="*/ 130947 h 200025"/>
                <a:gd name="connsiteX16" fmla="*/ 78198 w 161925"/>
                <a:gd name="connsiteY16" fmla="*/ 76037 h 200025"/>
                <a:gd name="connsiteX17" fmla="*/ 101189 w 161925"/>
                <a:gd name="connsiteY17" fmla="*/ 111425 h 200025"/>
                <a:gd name="connsiteX18" fmla="*/ 101189 w 161925"/>
                <a:gd name="connsiteY18" fmla="*/ 111425 h 200025"/>
                <a:gd name="connsiteX19" fmla="*/ 101189 w 161925"/>
                <a:gd name="connsiteY19" fmla="*/ 111425 h 200025"/>
                <a:gd name="connsiteX20" fmla="*/ 101189 w 161925"/>
                <a:gd name="connsiteY20" fmla="*/ 111425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1925" h="200025">
                  <a:moveTo>
                    <a:pt x="120794" y="68"/>
                  </a:moveTo>
                  <a:lnTo>
                    <a:pt x="111687" y="57180"/>
                  </a:lnTo>
                  <a:cubicBezTo>
                    <a:pt x="111687" y="57180"/>
                    <a:pt x="95797" y="34995"/>
                    <a:pt x="70922" y="34995"/>
                  </a:cubicBezTo>
                  <a:cubicBezTo>
                    <a:pt x="32241" y="34995"/>
                    <a:pt x="0" y="82134"/>
                    <a:pt x="0" y="136297"/>
                  </a:cubicBezTo>
                  <a:cubicBezTo>
                    <a:pt x="0" y="171261"/>
                    <a:pt x="17197" y="205518"/>
                    <a:pt x="52351" y="205518"/>
                  </a:cubicBezTo>
                  <a:cubicBezTo>
                    <a:pt x="77638" y="205518"/>
                    <a:pt x="91658" y="187697"/>
                    <a:pt x="91658" y="187697"/>
                  </a:cubicBezTo>
                  <a:lnTo>
                    <a:pt x="89801" y="202917"/>
                  </a:lnTo>
                  <a:lnTo>
                    <a:pt x="130862" y="202917"/>
                  </a:lnTo>
                  <a:lnTo>
                    <a:pt x="163112" y="0"/>
                  </a:lnTo>
                  <a:lnTo>
                    <a:pt x="120794" y="68"/>
                  </a:lnTo>
                  <a:lnTo>
                    <a:pt x="120794" y="68"/>
                  </a:lnTo>
                  <a:lnTo>
                    <a:pt x="120794" y="68"/>
                  </a:lnTo>
                  <a:lnTo>
                    <a:pt x="120794" y="68"/>
                  </a:lnTo>
                  <a:close/>
                  <a:moveTo>
                    <a:pt x="101189" y="111425"/>
                  </a:moveTo>
                  <a:cubicBezTo>
                    <a:pt x="101189" y="133964"/>
                    <a:pt x="90150" y="164069"/>
                    <a:pt x="67261" y="164069"/>
                  </a:cubicBezTo>
                  <a:cubicBezTo>
                    <a:pt x="52069" y="164069"/>
                    <a:pt x="44950" y="151178"/>
                    <a:pt x="44950" y="130947"/>
                  </a:cubicBezTo>
                  <a:cubicBezTo>
                    <a:pt x="44950" y="97865"/>
                    <a:pt x="59649" y="76037"/>
                    <a:pt x="78198" y="76037"/>
                  </a:cubicBezTo>
                  <a:cubicBezTo>
                    <a:pt x="93394" y="76032"/>
                    <a:pt x="101189" y="86585"/>
                    <a:pt x="101189" y="111425"/>
                  </a:cubicBezTo>
                  <a:cubicBezTo>
                    <a:pt x="101189" y="111425"/>
                    <a:pt x="101189" y="86585"/>
                    <a:pt x="101189" y="111425"/>
                  </a:cubicBezTo>
                  <a:lnTo>
                    <a:pt x="101189" y="111425"/>
                  </a:lnTo>
                  <a:lnTo>
                    <a:pt x="101189" y="11142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xmlns="" id="{BD0427C9-C18D-49DF-8A43-7B2A377EF77E}"/>
                </a:ext>
              </a:extLst>
            </p:cNvPr>
            <p:cNvSpPr/>
            <p:nvPr/>
          </p:nvSpPr>
          <p:spPr>
            <a:xfrm>
              <a:off x="-2382721" y="1479181"/>
              <a:ext cx="200025" cy="200025"/>
            </a:xfrm>
            <a:custGeom>
              <a:avLst/>
              <a:gdLst>
                <a:gd name="connsiteX0" fmla="*/ 40703 w 200025"/>
                <a:gd name="connsiteY0" fmla="*/ 203189 h 200025"/>
                <a:gd name="connsiteX1" fmla="*/ 66402 w 200025"/>
                <a:gd name="connsiteY1" fmla="*/ 49993 h 200025"/>
                <a:gd name="connsiteX2" fmla="*/ 70174 w 200025"/>
                <a:gd name="connsiteY2" fmla="*/ 203189 h 200025"/>
                <a:gd name="connsiteX3" fmla="*/ 99261 w 200025"/>
                <a:gd name="connsiteY3" fmla="*/ 203189 h 200025"/>
                <a:gd name="connsiteX4" fmla="*/ 153518 w 200025"/>
                <a:gd name="connsiteY4" fmla="*/ 49993 h 200025"/>
                <a:gd name="connsiteX5" fmla="*/ 129484 w 200025"/>
                <a:gd name="connsiteY5" fmla="*/ 203189 h 200025"/>
                <a:gd name="connsiteX6" fmla="*/ 172702 w 200025"/>
                <a:gd name="connsiteY6" fmla="*/ 203189 h 200025"/>
                <a:gd name="connsiteX7" fmla="*/ 205985 w 200025"/>
                <a:gd name="connsiteY7" fmla="*/ 0 h 200025"/>
                <a:gd name="connsiteX8" fmla="*/ 139154 w 200025"/>
                <a:gd name="connsiteY8" fmla="*/ 0 h 200025"/>
                <a:gd name="connsiteX9" fmla="*/ 97533 w 200025"/>
                <a:gd name="connsiteY9" fmla="*/ 124669 h 200025"/>
                <a:gd name="connsiteX10" fmla="*/ 95368 w 200025"/>
                <a:gd name="connsiteY10" fmla="*/ 0 h 200025"/>
                <a:gd name="connsiteX11" fmla="*/ 33763 w 200025"/>
                <a:gd name="connsiteY11" fmla="*/ 0 h 200025"/>
                <a:gd name="connsiteX12" fmla="*/ 0 w 200025"/>
                <a:gd name="connsiteY12" fmla="*/ 203189 h 200025"/>
                <a:gd name="connsiteX13" fmla="*/ 40703 w 200025"/>
                <a:gd name="connsiteY13" fmla="*/ 203189 h 200025"/>
                <a:gd name="connsiteX14" fmla="*/ 40703 w 200025"/>
                <a:gd name="connsiteY14" fmla="*/ 203189 h 200025"/>
                <a:gd name="connsiteX15" fmla="*/ 40703 w 200025"/>
                <a:gd name="connsiteY15" fmla="*/ 203189 h 200025"/>
                <a:gd name="connsiteX16" fmla="*/ 40703 w 200025"/>
                <a:gd name="connsiteY16" fmla="*/ 203189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025" h="200025">
                  <a:moveTo>
                    <a:pt x="40703" y="203189"/>
                  </a:moveTo>
                  <a:lnTo>
                    <a:pt x="66402" y="49993"/>
                  </a:lnTo>
                  <a:lnTo>
                    <a:pt x="70174" y="203189"/>
                  </a:lnTo>
                  <a:lnTo>
                    <a:pt x="99261" y="203189"/>
                  </a:lnTo>
                  <a:lnTo>
                    <a:pt x="153518" y="49993"/>
                  </a:lnTo>
                  <a:lnTo>
                    <a:pt x="129484" y="203189"/>
                  </a:lnTo>
                  <a:lnTo>
                    <a:pt x="172702" y="203189"/>
                  </a:lnTo>
                  <a:lnTo>
                    <a:pt x="205985" y="0"/>
                  </a:lnTo>
                  <a:lnTo>
                    <a:pt x="139154" y="0"/>
                  </a:lnTo>
                  <a:lnTo>
                    <a:pt x="97533" y="124669"/>
                  </a:lnTo>
                  <a:lnTo>
                    <a:pt x="95368" y="0"/>
                  </a:lnTo>
                  <a:lnTo>
                    <a:pt x="33763" y="0"/>
                  </a:lnTo>
                  <a:lnTo>
                    <a:pt x="0" y="203189"/>
                  </a:lnTo>
                  <a:lnTo>
                    <a:pt x="40703" y="203189"/>
                  </a:lnTo>
                  <a:lnTo>
                    <a:pt x="40703" y="203189"/>
                  </a:lnTo>
                  <a:lnTo>
                    <a:pt x="40703" y="203189"/>
                  </a:lnTo>
                  <a:lnTo>
                    <a:pt x="40703" y="20318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xmlns="" id="{21C75A9E-E109-46BD-8E75-6BDBB3887927}"/>
                </a:ext>
              </a:extLst>
            </p:cNvPr>
            <p:cNvSpPr/>
            <p:nvPr/>
          </p:nvSpPr>
          <p:spPr>
            <a:xfrm>
              <a:off x="-1734944" y="1515125"/>
              <a:ext cx="95250" cy="161925"/>
            </a:xfrm>
            <a:custGeom>
              <a:avLst/>
              <a:gdLst>
                <a:gd name="connsiteX0" fmla="*/ 43352 w 95250"/>
                <a:gd name="connsiteY0" fmla="*/ 167525 h 161925"/>
                <a:gd name="connsiteX1" fmla="*/ 87241 w 95250"/>
                <a:gd name="connsiteY1" fmla="*/ 50038 h 161925"/>
                <a:gd name="connsiteX2" fmla="*/ 102930 w 95250"/>
                <a:gd name="connsiteY2" fmla="*/ 556 h 161925"/>
                <a:gd name="connsiteX3" fmla="*/ 94790 w 95250"/>
                <a:gd name="connsiteY3" fmla="*/ 0 h 161925"/>
                <a:gd name="connsiteX4" fmla="*/ 61878 w 95250"/>
                <a:gd name="connsiteY4" fmla="*/ 26107 h 161925"/>
                <a:gd name="connsiteX5" fmla="*/ 65641 w 95250"/>
                <a:gd name="connsiteY5" fmla="*/ 2130 h 161925"/>
                <a:gd name="connsiteX6" fmla="*/ 26334 w 95250"/>
                <a:gd name="connsiteY6" fmla="*/ 2130 h 161925"/>
                <a:gd name="connsiteX7" fmla="*/ 0 w 95250"/>
                <a:gd name="connsiteY7" fmla="*/ 167525 h 161925"/>
                <a:gd name="connsiteX8" fmla="*/ 43352 w 95250"/>
                <a:gd name="connsiteY8" fmla="*/ 167525 h 161925"/>
                <a:gd name="connsiteX9" fmla="*/ 43352 w 95250"/>
                <a:gd name="connsiteY9" fmla="*/ 167525 h 161925"/>
                <a:gd name="connsiteX10" fmla="*/ 43352 w 95250"/>
                <a:gd name="connsiteY10" fmla="*/ 167525 h 161925"/>
                <a:gd name="connsiteX11" fmla="*/ 43352 w 95250"/>
                <a:gd name="connsiteY11" fmla="*/ 1675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250" h="161925">
                  <a:moveTo>
                    <a:pt x="43352" y="167525"/>
                  </a:moveTo>
                  <a:cubicBezTo>
                    <a:pt x="55640" y="96893"/>
                    <a:pt x="57918" y="39540"/>
                    <a:pt x="87241" y="50038"/>
                  </a:cubicBezTo>
                  <a:cubicBezTo>
                    <a:pt x="92374" y="22701"/>
                    <a:pt x="97328" y="12126"/>
                    <a:pt x="102930" y="556"/>
                  </a:cubicBezTo>
                  <a:cubicBezTo>
                    <a:pt x="102930" y="556"/>
                    <a:pt x="100303" y="0"/>
                    <a:pt x="94790" y="0"/>
                  </a:cubicBezTo>
                  <a:cubicBezTo>
                    <a:pt x="75884" y="0"/>
                    <a:pt x="61878" y="26107"/>
                    <a:pt x="61878" y="26107"/>
                  </a:cubicBezTo>
                  <a:lnTo>
                    <a:pt x="65641" y="2130"/>
                  </a:lnTo>
                  <a:lnTo>
                    <a:pt x="26334" y="2130"/>
                  </a:lnTo>
                  <a:lnTo>
                    <a:pt x="0" y="167525"/>
                  </a:lnTo>
                  <a:lnTo>
                    <a:pt x="43352" y="167525"/>
                  </a:lnTo>
                  <a:lnTo>
                    <a:pt x="43352" y="167525"/>
                  </a:lnTo>
                  <a:lnTo>
                    <a:pt x="43352" y="167525"/>
                  </a:lnTo>
                  <a:lnTo>
                    <a:pt x="43352" y="16752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xmlns="" id="{91756262-7D7C-4A5A-88EA-2EA9D5209D3A}"/>
                </a:ext>
              </a:extLst>
            </p:cNvPr>
            <p:cNvSpPr/>
            <p:nvPr/>
          </p:nvSpPr>
          <p:spPr>
            <a:xfrm>
              <a:off x="-1507564" y="1513153"/>
              <a:ext cx="133350" cy="171450"/>
            </a:xfrm>
            <a:custGeom>
              <a:avLst/>
              <a:gdLst>
                <a:gd name="connsiteX0" fmla="*/ 78453 w 133350"/>
                <a:gd name="connsiteY0" fmla="*/ 0 h 171450"/>
                <a:gd name="connsiteX1" fmla="*/ 27314 w 133350"/>
                <a:gd name="connsiteY1" fmla="*/ 9403 h 171450"/>
                <a:gd name="connsiteX2" fmla="*/ 21193 w 133350"/>
                <a:gd name="connsiteY2" fmla="*/ 46162 h 171450"/>
                <a:gd name="connsiteX3" fmla="*/ 67194 w 133350"/>
                <a:gd name="connsiteY3" fmla="*/ 38640 h 171450"/>
                <a:gd name="connsiteX4" fmla="*/ 94406 w 133350"/>
                <a:gd name="connsiteY4" fmla="*/ 53340 h 171450"/>
                <a:gd name="connsiteX5" fmla="*/ 93005 w 133350"/>
                <a:gd name="connsiteY5" fmla="*/ 64078 h 171450"/>
                <a:gd name="connsiteX6" fmla="*/ 74859 w 133350"/>
                <a:gd name="connsiteY6" fmla="*/ 63029 h 171450"/>
                <a:gd name="connsiteX7" fmla="*/ 0 w 133350"/>
                <a:gd name="connsiteY7" fmla="*/ 126261 h 171450"/>
                <a:gd name="connsiteX8" fmla="*/ 40752 w 133350"/>
                <a:gd name="connsiteY8" fmla="*/ 172260 h 171450"/>
                <a:gd name="connsiteX9" fmla="*/ 84055 w 133350"/>
                <a:gd name="connsiteY9" fmla="*/ 152666 h 171450"/>
                <a:gd name="connsiteX10" fmla="*/ 82673 w 133350"/>
                <a:gd name="connsiteY10" fmla="*/ 168972 h 171450"/>
                <a:gd name="connsiteX11" fmla="*/ 119845 w 133350"/>
                <a:gd name="connsiteY11" fmla="*/ 168972 h 171450"/>
                <a:gd name="connsiteX12" fmla="*/ 136424 w 133350"/>
                <a:gd name="connsiteY12" fmla="*/ 51459 h 171450"/>
                <a:gd name="connsiteX13" fmla="*/ 78453 w 133350"/>
                <a:gd name="connsiteY13" fmla="*/ 0 h 171450"/>
                <a:gd name="connsiteX14" fmla="*/ 78453 w 133350"/>
                <a:gd name="connsiteY14" fmla="*/ 0 h 171450"/>
                <a:gd name="connsiteX15" fmla="*/ 78453 w 133350"/>
                <a:gd name="connsiteY15" fmla="*/ 0 h 171450"/>
                <a:gd name="connsiteX16" fmla="*/ 78453 w 133350"/>
                <a:gd name="connsiteY16" fmla="*/ 0 h 171450"/>
                <a:gd name="connsiteX17" fmla="*/ 87510 w 133350"/>
                <a:gd name="connsiteY17" fmla="*/ 95681 h 171450"/>
                <a:gd name="connsiteX18" fmla="*/ 57627 w 133350"/>
                <a:gd name="connsiteY18" fmla="*/ 136505 h 171450"/>
                <a:gd name="connsiteX19" fmla="*/ 41115 w 133350"/>
                <a:gd name="connsiteY19" fmla="*/ 120394 h 171450"/>
                <a:gd name="connsiteX20" fmla="*/ 78323 w 133350"/>
                <a:gd name="connsiteY20" fmla="*/ 94694 h 171450"/>
                <a:gd name="connsiteX21" fmla="*/ 87510 w 133350"/>
                <a:gd name="connsiteY21" fmla="*/ 95681 h 171450"/>
                <a:gd name="connsiteX22" fmla="*/ 87510 w 133350"/>
                <a:gd name="connsiteY22" fmla="*/ 95681 h 171450"/>
                <a:gd name="connsiteX23" fmla="*/ 87510 w 133350"/>
                <a:gd name="connsiteY23" fmla="*/ 95681 h 171450"/>
                <a:gd name="connsiteX24" fmla="*/ 87510 w 133350"/>
                <a:gd name="connsiteY24" fmla="*/ 9568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3350" h="171450">
                  <a:moveTo>
                    <a:pt x="78453" y="0"/>
                  </a:moveTo>
                  <a:cubicBezTo>
                    <a:pt x="49505" y="0"/>
                    <a:pt x="27314" y="9403"/>
                    <a:pt x="27314" y="9403"/>
                  </a:cubicBezTo>
                  <a:lnTo>
                    <a:pt x="21193" y="46162"/>
                  </a:lnTo>
                  <a:cubicBezTo>
                    <a:pt x="21193" y="46162"/>
                    <a:pt x="39508" y="38640"/>
                    <a:pt x="67194" y="38640"/>
                  </a:cubicBezTo>
                  <a:cubicBezTo>
                    <a:pt x="82914" y="38640"/>
                    <a:pt x="94406" y="40427"/>
                    <a:pt x="94406" y="53340"/>
                  </a:cubicBezTo>
                  <a:cubicBezTo>
                    <a:pt x="94406" y="61183"/>
                    <a:pt x="93005" y="64078"/>
                    <a:pt x="93005" y="64078"/>
                  </a:cubicBezTo>
                  <a:cubicBezTo>
                    <a:pt x="93005" y="64078"/>
                    <a:pt x="80605" y="63029"/>
                    <a:pt x="74859" y="63029"/>
                  </a:cubicBezTo>
                  <a:cubicBezTo>
                    <a:pt x="38354" y="63029"/>
                    <a:pt x="0" y="78778"/>
                    <a:pt x="0" y="126261"/>
                  </a:cubicBezTo>
                  <a:cubicBezTo>
                    <a:pt x="0" y="163675"/>
                    <a:pt x="25157" y="172260"/>
                    <a:pt x="40752" y="172260"/>
                  </a:cubicBezTo>
                  <a:cubicBezTo>
                    <a:pt x="70537" y="172260"/>
                    <a:pt x="83375" y="152725"/>
                    <a:pt x="84055" y="152666"/>
                  </a:cubicBezTo>
                  <a:lnTo>
                    <a:pt x="82673" y="168972"/>
                  </a:lnTo>
                  <a:lnTo>
                    <a:pt x="119845" y="168972"/>
                  </a:lnTo>
                  <a:lnTo>
                    <a:pt x="136424" y="51459"/>
                  </a:lnTo>
                  <a:cubicBezTo>
                    <a:pt x="136429" y="1606"/>
                    <a:pt x="93399" y="0"/>
                    <a:pt x="78453" y="0"/>
                  </a:cubicBezTo>
                  <a:lnTo>
                    <a:pt x="78453" y="0"/>
                  </a:lnTo>
                  <a:lnTo>
                    <a:pt x="78453" y="0"/>
                  </a:lnTo>
                  <a:lnTo>
                    <a:pt x="78453" y="0"/>
                  </a:lnTo>
                  <a:close/>
                  <a:moveTo>
                    <a:pt x="87510" y="95681"/>
                  </a:moveTo>
                  <a:cubicBezTo>
                    <a:pt x="88315" y="102859"/>
                    <a:pt x="83053" y="136505"/>
                    <a:pt x="57627" y="136505"/>
                  </a:cubicBezTo>
                  <a:cubicBezTo>
                    <a:pt x="44516" y="136505"/>
                    <a:pt x="41115" y="126383"/>
                    <a:pt x="41115" y="120394"/>
                  </a:cubicBezTo>
                  <a:cubicBezTo>
                    <a:pt x="41115" y="108716"/>
                    <a:pt x="47393" y="94694"/>
                    <a:pt x="78323" y="94694"/>
                  </a:cubicBezTo>
                  <a:cubicBezTo>
                    <a:pt x="85518" y="94704"/>
                    <a:pt x="86284" y="95481"/>
                    <a:pt x="87510" y="95681"/>
                  </a:cubicBezTo>
                  <a:cubicBezTo>
                    <a:pt x="87510" y="95681"/>
                    <a:pt x="86284" y="95481"/>
                    <a:pt x="87510" y="95681"/>
                  </a:cubicBezTo>
                  <a:lnTo>
                    <a:pt x="87510" y="95681"/>
                  </a:lnTo>
                  <a:lnTo>
                    <a:pt x="87510" y="9568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xmlns="" id="{E31045C1-E4F2-4F76-BAE0-57271357F204}"/>
                </a:ext>
              </a:extLst>
            </p:cNvPr>
            <p:cNvSpPr/>
            <p:nvPr/>
          </p:nvSpPr>
          <p:spPr>
            <a:xfrm>
              <a:off x="-1380512" y="1515125"/>
              <a:ext cx="95250" cy="161925"/>
            </a:xfrm>
            <a:custGeom>
              <a:avLst/>
              <a:gdLst>
                <a:gd name="connsiteX0" fmla="*/ 43348 w 95250"/>
                <a:gd name="connsiteY0" fmla="*/ 167525 h 161925"/>
                <a:gd name="connsiteX1" fmla="*/ 87232 w 95250"/>
                <a:gd name="connsiteY1" fmla="*/ 50038 h 161925"/>
                <a:gd name="connsiteX2" fmla="*/ 102930 w 95250"/>
                <a:gd name="connsiteY2" fmla="*/ 556 h 161925"/>
                <a:gd name="connsiteX3" fmla="*/ 94790 w 95250"/>
                <a:gd name="connsiteY3" fmla="*/ 0 h 161925"/>
                <a:gd name="connsiteX4" fmla="*/ 61878 w 95250"/>
                <a:gd name="connsiteY4" fmla="*/ 26107 h 161925"/>
                <a:gd name="connsiteX5" fmla="*/ 65641 w 95250"/>
                <a:gd name="connsiteY5" fmla="*/ 2130 h 161925"/>
                <a:gd name="connsiteX6" fmla="*/ 26334 w 95250"/>
                <a:gd name="connsiteY6" fmla="*/ 2130 h 161925"/>
                <a:gd name="connsiteX7" fmla="*/ 0 w 95250"/>
                <a:gd name="connsiteY7" fmla="*/ 167525 h 161925"/>
                <a:gd name="connsiteX8" fmla="*/ 43348 w 95250"/>
                <a:gd name="connsiteY8" fmla="*/ 167525 h 161925"/>
                <a:gd name="connsiteX9" fmla="*/ 43348 w 95250"/>
                <a:gd name="connsiteY9" fmla="*/ 167525 h 161925"/>
                <a:gd name="connsiteX10" fmla="*/ 43348 w 95250"/>
                <a:gd name="connsiteY10" fmla="*/ 167525 h 161925"/>
                <a:gd name="connsiteX11" fmla="*/ 43348 w 95250"/>
                <a:gd name="connsiteY11" fmla="*/ 1675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250" h="161925">
                  <a:moveTo>
                    <a:pt x="43348" y="167525"/>
                  </a:moveTo>
                  <a:cubicBezTo>
                    <a:pt x="55640" y="96893"/>
                    <a:pt x="57918" y="39540"/>
                    <a:pt x="87232" y="50038"/>
                  </a:cubicBezTo>
                  <a:cubicBezTo>
                    <a:pt x="92374" y="22701"/>
                    <a:pt x="97332" y="12126"/>
                    <a:pt x="102930" y="556"/>
                  </a:cubicBezTo>
                  <a:cubicBezTo>
                    <a:pt x="102930" y="556"/>
                    <a:pt x="100303" y="0"/>
                    <a:pt x="94790" y="0"/>
                  </a:cubicBezTo>
                  <a:cubicBezTo>
                    <a:pt x="75884" y="0"/>
                    <a:pt x="61878" y="26107"/>
                    <a:pt x="61878" y="26107"/>
                  </a:cubicBezTo>
                  <a:lnTo>
                    <a:pt x="65641" y="2130"/>
                  </a:lnTo>
                  <a:lnTo>
                    <a:pt x="26334" y="2130"/>
                  </a:lnTo>
                  <a:lnTo>
                    <a:pt x="0" y="167525"/>
                  </a:lnTo>
                  <a:lnTo>
                    <a:pt x="43348" y="167525"/>
                  </a:lnTo>
                  <a:lnTo>
                    <a:pt x="43348" y="167525"/>
                  </a:lnTo>
                  <a:lnTo>
                    <a:pt x="43348" y="167525"/>
                  </a:lnTo>
                  <a:lnTo>
                    <a:pt x="43348" y="16752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xmlns="" id="{CE7F51AB-C6B2-4E35-976A-55BCB2C6C4F1}"/>
              </a:ext>
            </a:extLst>
          </p:cNvPr>
          <p:cNvGrpSpPr/>
          <p:nvPr/>
        </p:nvGrpSpPr>
        <p:grpSpPr>
          <a:xfrm>
            <a:off x="10045565" y="1511622"/>
            <a:ext cx="600075" cy="180975"/>
            <a:chOff x="-1746721" y="4860695"/>
            <a:chExt cx="600075" cy="180975"/>
          </a:xfrm>
        </p:grpSpPr>
        <p:grpSp>
          <p:nvGrpSpPr>
            <p:cNvPr id="170" name="Graphic 3">
              <a:extLst>
                <a:ext uri="{FF2B5EF4-FFF2-40B4-BE49-F238E27FC236}">
                  <a16:creationId xmlns:a16="http://schemas.microsoft.com/office/drawing/2014/main" xmlns="" id="{1A54DA7A-BA41-4A51-8221-1AA7F0E724A1}"/>
                </a:ext>
              </a:extLst>
            </p:cNvPr>
            <p:cNvGrpSpPr/>
            <p:nvPr/>
          </p:nvGrpSpPr>
          <p:grpSpPr>
            <a:xfrm>
              <a:off x="-1746721" y="4860695"/>
              <a:ext cx="600075" cy="180975"/>
              <a:chOff x="-1746721" y="4860695"/>
              <a:chExt cx="600075" cy="180975"/>
            </a:xfrm>
            <a:solidFill>
              <a:schemeClr val="accent1"/>
            </a:solidFill>
          </p:grpSpPr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xmlns="" id="{DC844E60-9E8B-473E-9628-63CB1AECB705}"/>
                  </a:ext>
                </a:extLst>
              </p:cNvPr>
              <p:cNvSpPr/>
              <p:nvPr/>
            </p:nvSpPr>
            <p:spPr>
              <a:xfrm>
                <a:off x="-1526693" y="4866410"/>
                <a:ext cx="76200" cy="171450"/>
              </a:xfrm>
              <a:custGeom>
                <a:avLst/>
                <a:gdLst>
                  <a:gd name="connsiteX0" fmla="*/ 0 w 76200"/>
                  <a:gd name="connsiteY0" fmla="*/ 171450 h 171450"/>
                  <a:gd name="connsiteX1" fmla="*/ 30480 w 76200"/>
                  <a:gd name="connsiteY1" fmla="*/ 0 h 171450"/>
                  <a:gd name="connsiteX2" fmla="*/ 78105 w 76200"/>
                  <a:gd name="connsiteY2" fmla="*/ 0 h 171450"/>
                  <a:gd name="connsiteX3" fmla="*/ 48578 w 76200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6200" h="171450">
                    <a:moveTo>
                      <a:pt x="0" y="171450"/>
                    </a:moveTo>
                    <a:lnTo>
                      <a:pt x="30480" y="0"/>
                    </a:lnTo>
                    <a:lnTo>
                      <a:pt x="78105" y="0"/>
                    </a:lnTo>
                    <a:lnTo>
                      <a:pt x="48578" y="171450"/>
                    </a:lnTo>
                    <a:close/>
                  </a:path>
                </a:pathLst>
              </a:custGeom>
              <a:solidFill>
                <a:srgbClr val="3C58B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xmlns="" id="{372695D8-AE70-4B26-9832-9AC7E5B80EDD}"/>
                  </a:ext>
                </a:extLst>
              </p:cNvPr>
              <p:cNvSpPr/>
              <p:nvPr/>
            </p:nvSpPr>
            <p:spPr>
              <a:xfrm>
                <a:off x="-1526693" y="4866410"/>
                <a:ext cx="76200" cy="171450"/>
              </a:xfrm>
              <a:custGeom>
                <a:avLst/>
                <a:gdLst>
                  <a:gd name="connsiteX0" fmla="*/ 0 w 76200"/>
                  <a:gd name="connsiteY0" fmla="*/ 171450 h 171450"/>
                  <a:gd name="connsiteX1" fmla="*/ 39053 w 76200"/>
                  <a:gd name="connsiteY1" fmla="*/ 0 h 171450"/>
                  <a:gd name="connsiteX2" fmla="*/ 78105 w 76200"/>
                  <a:gd name="connsiteY2" fmla="*/ 0 h 171450"/>
                  <a:gd name="connsiteX3" fmla="*/ 48578 w 76200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6200" h="171450">
                    <a:moveTo>
                      <a:pt x="0" y="171450"/>
                    </a:moveTo>
                    <a:lnTo>
                      <a:pt x="39053" y="0"/>
                    </a:lnTo>
                    <a:lnTo>
                      <a:pt x="78105" y="0"/>
                    </a:lnTo>
                    <a:lnTo>
                      <a:pt x="48578" y="171450"/>
                    </a:lnTo>
                    <a:close/>
                  </a:path>
                </a:pathLst>
              </a:custGeom>
              <a:solidFill>
                <a:srgbClr val="2936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xmlns="" id="{D1AE3780-AD75-48FF-906F-8AE31E532D17}"/>
                  </a:ext>
                </a:extLst>
              </p:cNvPr>
              <p:cNvSpPr/>
              <p:nvPr/>
            </p:nvSpPr>
            <p:spPr>
              <a:xfrm>
                <a:off x="-1451446" y="4860695"/>
                <a:ext cx="142875" cy="180975"/>
              </a:xfrm>
              <a:custGeom>
                <a:avLst/>
                <a:gdLst>
                  <a:gd name="connsiteX0" fmla="*/ 145733 w 142875"/>
                  <a:gd name="connsiteY0" fmla="*/ 7620 h 180975"/>
                  <a:gd name="connsiteX1" fmla="*/ 101918 w 142875"/>
                  <a:gd name="connsiteY1" fmla="*/ 0 h 180975"/>
                  <a:gd name="connsiteX2" fmla="*/ 20002 w 142875"/>
                  <a:gd name="connsiteY2" fmla="*/ 58103 h 180975"/>
                  <a:gd name="connsiteX3" fmla="*/ 62865 w 142875"/>
                  <a:gd name="connsiteY3" fmla="*/ 105728 h 180975"/>
                  <a:gd name="connsiteX4" fmla="*/ 87630 w 142875"/>
                  <a:gd name="connsiteY4" fmla="*/ 127635 h 180975"/>
                  <a:gd name="connsiteX5" fmla="*/ 59055 w 142875"/>
                  <a:gd name="connsiteY5" fmla="*/ 144780 h 180975"/>
                  <a:gd name="connsiteX6" fmla="*/ 13335 w 142875"/>
                  <a:gd name="connsiteY6" fmla="*/ 135255 h 180975"/>
                  <a:gd name="connsiteX7" fmla="*/ 6668 w 142875"/>
                  <a:gd name="connsiteY7" fmla="*/ 132398 h 180975"/>
                  <a:gd name="connsiteX8" fmla="*/ 0 w 142875"/>
                  <a:gd name="connsiteY8" fmla="*/ 171450 h 180975"/>
                  <a:gd name="connsiteX9" fmla="*/ 54293 w 142875"/>
                  <a:gd name="connsiteY9" fmla="*/ 180975 h 180975"/>
                  <a:gd name="connsiteX10" fmla="*/ 138113 w 142875"/>
                  <a:gd name="connsiteY10" fmla="*/ 120967 h 180975"/>
                  <a:gd name="connsiteX11" fmla="*/ 97155 w 142875"/>
                  <a:gd name="connsiteY11" fmla="*/ 73343 h 180975"/>
                  <a:gd name="connsiteX12" fmla="*/ 69532 w 142875"/>
                  <a:gd name="connsiteY12" fmla="*/ 51435 h 180975"/>
                  <a:gd name="connsiteX13" fmla="*/ 97155 w 142875"/>
                  <a:gd name="connsiteY13" fmla="*/ 36195 h 180975"/>
                  <a:gd name="connsiteX14" fmla="*/ 133350 w 142875"/>
                  <a:gd name="connsiteY14" fmla="*/ 42863 h 180975"/>
                  <a:gd name="connsiteX15" fmla="*/ 138113 w 142875"/>
                  <a:gd name="connsiteY15" fmla="*/ 44768 h 180975"/>
                  <a:gd name="connsiteX16" fmla="*/ 145733 w 142875"/>
                  <a:gd name="connsiteY16" fmla="*/ 7620 h 180975"/>
                  <a:gd name="connsiteX17" fmla="*/ 145733 w 142875"/>
                  <a:gd name="connsiteY17" fmla="*/ 7620 h 18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2875" h="180975">
                    <a:moveTo>
                      <a:pt x="145733" y="7620"/>
                    </a:moveTo>
                    <a:cubicBezTo>
                      <a:pt x="136208" y="3810"/>
                      <a:pt x="120968" y="0"/>
                      <a:pt x="101918" y="0"/>
                    </a:cubicBezTo>
                    <a:cubicBezTo>
                      <a:pt x="54293" y="0"/>
                      <a:pt x="20002" y="23813"/>
                      <a:pt x="20002" y="58103"/>
                    </a:cubicBezTo>
                    <a:cubicBezTo>
                      <a:pt x="20002" y="83820"/>
                      <a:pt x="43815" y="97155"/>
                      <a:pt x="62865" y="105728"/>
                    </a:cubicBezTo>
                    <a:cubicBezTo>
                      <a:pt x="81915" y="114300"/>
                      <a:pt x="87630" y="120015"/>
                      <a:pt x="87630" y="127635"/>
                    </a:cubicBezTo>
                    <a:cubicBezTo>
                      <a:pt x="87630" y="139065"/>
                      <a:pt x="72390" y="144780"/>
                      <a:pt x="59055" y="144780"/>
                    </a:cubicBezTo>
                    <a:cubicBezTo>
                      <a:pt x="40005" y="144780"/>
                      <a:pt x="29527" y="141923"/>
                      <a:pt x="13335" y="135255"/>
                    </a:cubicBezTo>
                    <a:lnTo>
                      <a:pt x="6668" y="132398"/>
                    </a:lnTo>
                    <a:lnTo>
                      <a:pt x="0" y="171450"/>
                    </a:lnTo>
                    <a:cubicBezTo>
                      <a:pt x="11430" y="176213"/>
                      <a:pt x="32385" y="180975"/>
                      <a:pt x="54293" y="180975"/>
                    </a:cubicBezTo>
                    <a:cubicBezTo>
                      <a:pt x="104775" y="180975"/>
                      <a:pt x="138113" y="157163"/>
                      <a:pt x="138113" y="120967"/>
                    </a:cubicBezTo>
                    <a:cubicBezTo>
                      <a:pt x="138113" y="100965"/>
                      <a:pt x="125730" y="85725"/>
                      <a:pt x="97155" y="73343"/>
                    </a:cubicBezTo>
                    <a:cubicBezTo>
                      <a:pt x="80010" y="64770"/>
                      <a:pt x="69532" y="60008"/>
                      <a:pt x="69532" y="51435"/>
                    </a:cubicBezTo>
                    <a:cubicBezTo>
                      <a:pt x="69532" y="43815"/>
                      <a:pt x="78105" y="36195"/>
                      <a:pt x="97155" y="36195"/>
                    </a:cubicBezTo>
                    <a:cubicBezTo>
                      <a:pt x="113348" y="36195"/>
                      <a:pt x="124777" y="39053"/>
                      <a:pt x="133350" y="42863"/>
                    </a:cubicBezTo>
                    <a:lnTo>
                      <a:pt x="138113" y="44768"/>
                    </a:lnTo>
                    <a:lnTo>
                      <a:pt x="145733" y="7620"/>
                    </a:lnTo>
                    <a:lnTo>
                      <a:pt x="145733" y="7620"/>
                    </a:lnTo>
                    <a:close/>
                  </a:path>
                </a:pathLst>
              </a:custGeom>
              <a:solidFill>
                <a:srgbClr val="3C58B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xmlns="" id="{C403B09D-DC46-49FF-8562-BF82BD0596B1}"/>
                  </a:ext>
                </a:extLst>
              </p:cNvPr>
              <p:cNvSpPr/>
              <p:nvPr/>
            </p:nvSpPr>
            <p:spPr>
              <a:xfrm>
                <a:off x="-1451446" y="4860695"/>
                <a:ext cx="142875" cy="180975"/>
              </a:xfrm>
              <a:custGeom>
                <a:avLst/>
                <a:gdLst>
                  <a:gd name="connsiteX0" fmla="*/ 145733 w 142875"/>
                  <a:gd name="connsiteY0" fmla="*/ 7620 h 180975"/>
                  <a:gd name="connsiteX1" fmla="*/ 101918 w 142875"/>
                  <a:gd name="connsiteY1" fmla="*/ 0 h 180975"/>
                  <a:gd name="connsiteX2" fmla="*/ 28575 w 142875"/>
                  <a:gd name="connsiteY2" fmla="*/ 58103 h 180975"/>
                  <a:gd name="connsiteX3" fmla="*/ 62865 w 142875"/>
                  <a:gd name="connsiteY3" fmla="*/ 105728 h 180975"/>
                  <a:gd name="connsiteX4" fmla="*/ 87630 w 142875"/>
                  <a:gd name="connsiteY4" fmla="*/ 127635 h 180975"/>
                  <a:gd name="connsiteX5" fmla="*/ 59055 w 142875"/>
                  <a:gd name="connsiteY5" fmla="*/ 144780 h 180975"/>
                  <a:gd name="connsiteX6" fmla="*/ 13335 w 142875"/>
                  <a:gd name="connsiteY6" fmla="*/ 135255 h 180975"/>
                  <a:gd name="connsiteX7" fmla="*/ 6668 w 142875"/>
                  <a:gd name="connsiteY7" fmla="*/ 132398 h 180975"/>
                  <a:gd name="connsiteX8" fmla="*/ 0 w 142875"/>
                  <a:gd name="connsiteY8" fmla="*/ 171450 h 180975"/>
                  <a:gd name="connsiteX9" fmla="*/ 54293 w 142875"/>
                  <a:gd name="connsiteY9" fmla="*/ 180975 h 180975"/>
                  <a:gd name="connsiteX10" fmla="*/ 138113 w 142875"/>
                  <a:gd name="connsiteY10" fmla="*/ 120967 h 180975"/>
                  <a:gd name="connsiteX11" fmla="*/ 97155 w 142875"/>
                  <a:gd name="connsiteY11" fmla="*/ 73343 h 180975"/>
                  <a:gd name="connsiteX12" fmla="*/ 69532 w 142875"/>
                  <a:gd name="connsiteY12" fmla="*/ 51435 h 180975"/>
                  <a:gd name="connsiteX13" fmla="*/ 97155 w 142875"/>
                  <a:gd name="connsiteY13" fmla="*/ 36195 h 180975"/>
                  <a:gd name="connsiteX14" fmla="*/ 133350 w 142875"/>
                  <a:gd name="connsiteY14" fmla="*/ 42863 h 180975"/>
                  <a:gd name="connsiteX15" fmla="*/ 138113 w 142875"/>
                  <a:gd name="connsiteY15" fmla="*/ 44768 h 180975"/>
                  <a:gd name="connsiteX16" fmla="*/ 145733 w 142875"/>
                  <a:gd name="connsiteY16" fmla="*/ 7620 h 180975"/>
                  <a:gd name="connsiteX17" fmla="*/ 145733 w 142875"/>
                  <a:gd name="connsiteY17" fmla="*/ 7620 h 18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2875" h="180975">
                    <a:moveTo>
                      <a:pt x="145733" y="7620"/>
                    </a:moveTo>
                    <a:cubicBezTo>
                      <a:pt x="136208" y="3810"/>
                      <a:pt x="120968" y="0"/>
                      <a:pt x="101918" y="0"/>
                    </a:cubicBezTo>
                    <a:cubicBezTo>
                      <a:pt x="54293" y="0"/>
                      <a:pt x="28575" y="23813"/>
                      <a:pt x="28575" y="58103"/>
                    </a:cubicBezTo>
                    <a:cubicBezTo>
                      <a:pt x="28575" y="83820"/>
                      <a:pt x="43815" y="97155"/>
                      <a:pt x="62865" y="105728"/>
                    </a:cubicBezTo>
                    <a:cubicBezTo>
                      <a:pt x="81915" y="114300"/>
                      <a:pt x="87630" y="120015"/>
                      <a:pt x="87630" y="127635"/>
                    </a:cubicBezTo>
                    <a:cubicBezTo>
                      <a:pt x="87630" y="139065"/>
                      <a:pt x="72390" y="144780"/>
                      <a:pt x="59055" y="144780"/>
                    </a:cubicBezTo>
                    <a:cubicBezTo>
                      <a:pt x="40005" y="144780"/>
                      <a:pt x="29527" y="141923"/>
                      <a:pt x="13335" y="135255"/>
                    </a:cubicBezTo>
                    <a:lnTo>
                      <a:pt x="6668" y="132398"/>
                    </a:lnTo>
                    <a:lnTo>
                      <a:pt x="0" y="171450"/>
                    </a:lnTo>
                    <a:cubicBezTo>
                      <a:pt x="11430" y="176213"/>
                      <a:pt x="32385" y="180975"/>
                      <a:pt x="54293" y="180975"/>
                    </a:cubicBezTo>
                    <a:cubicBezTo>
                      <a:pt x="104775" y="180975"/>
                      <a:pt x="138113" y="157163"/>
                      <a:pt x="138113" y="120967"/>
                    </a:cubicBezTo>
                    <a:cubicBezTo>
                      <a:pt x="138113" y="100965"/>
                      <a:pt x="125730" y="85725"/>
                      <a:pt x="97155" y="73343"/>
                    </a:cubicBezTo>
                    <a:cubicBezTo>
                      <a:pt x="80010" y="64770"/>
                      <a:pt x="69532" y="60008"/>
                      <a:pt x="69532" y="51435"/>
                    </a:cubicBezTo>
                    <a:cubicBezTo>
                      <a:pt x="69532" y="43815"/>
                      <a:pt x="78105" y="36195"/>
                      <a:pt x="97155" y="36195"/>
                    </a:cubicBezTo>
                    <a:cubicBezTo>
                      <a:pt x="113348" y="36195"/>
                      <a:pt x="124777" y="39053"/>
                      <a:pt x="133350" y="42863"/>
                    </a:cubicBezTo>
                    <a:lnTo>
                      <a:pt x="138113" y="44768"/>
                    </a:lnTo>
                    <a:lnTo>
                      <a:pt x="145733" y="7620"/>
                    </a:lnTo>
                    <a:lnTo>
                      <a:pt x="145733" y="7620"/>
                    </a:lnTo>
                    <a:close/>
                  </a:path>
                </a:pathLst>
              </a:custGeom>
              <a:solidFill>
                <a:srgbClr val="2936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xmlns="" id="{C25DCE3B-F2A6-4AB0-BD18-5E3EBC5CEEF0}"/>
                  </a:ext>
                </a:extLst>
              </p:cNvPr>
              <p:cNvSpPr/>
              <p:nvPr/>
            </p:nvSpPr>
            <p:spPr>
              <a:xfrm>
                <a:off x="-1320001" y="4866410"/>
                <a:ext cx="171450" cy="171450"/>
              </a:xfrm>
              <a:custGeom>
                <a:avLst/>
                <a:gdLst>
                  <a:gd name="connsiteX0" fmla="*/ 96203 w 171450"/>
                  <a:gd name="connsiteY0" fmla="*/ 0 h 171450"/>
                  <a:gd name="connsiteX1" fmla="*/ 71438 w 171450"/>
                  <a:gd name="connsiteY1" fmla="*/ 12382 h 171450"/>
                  <a:gd name="connsiteX2" fmla="*/ 0 w 171450"/>
                  <a:gd name="connsiteY2" fmla="*/ 171450 h 171450"/>
                  <a:gd name="connsiteX3" fmla="*/ 51435 w 171450"/>
                  <a:gd name="connsiteY3" fmla="*/ 171450 h 171450"/>
                  <a:gd name="connsiteX4" fmla="*/ 60960 w 171450"/>
                  <a:gd name="connsiteY4" fmla="*/ 142875 h 171450"/>
                  <a:gd name="connsiteX5" fmla="*/ 121920 w 171450"/>
                  <a:gd name="connsiteY5" fmla="*/ 142875 h 171450"/>
                  <a:gd name="connsiteX6" fmla="*/ 127635 w 171450"/>
                  <a:gd name="connsiteY6" fmla="*/ 171450 h 171450"/>
                  <a:gd name="connsiteX7" fmla="*/ 173355 w 171450"/>
                  <a:gd name="connsiteY7" fmla="*/ 171450 h 171450"/>
                  <a:gd name="connsiteX8" fmla="*/ 133350 w 171450"/>
                  <a:gd name="connsiteY8" fmla="*/ 0 h 171450"/>
                  <a:gd name="connsiteX9" fmla="*/ 96203 w 171450"/>
                  <a:gd name="connsiteY9" fmla="*/ 0 h 171450"/>
                  <a:gd name="connsiteX10" fmla="*/ 74295 w 171450"/>
                  <a:gd name="connsiteY10" fmla="*/ 114300 h 171450"/>
                  <a:gd name="connsiteX11" fmla="*/ 93345 w 171450"/>
                  <a:gd name="connsiteY11" fmla="*/ 63818 h 171450"/>
                  <a:gd name="connsiteX12" fmla="*/ 100013 w 171450"/>
                  <a:gd name="connsiteY12" fmla="*/ 46672 h 171450"/>
                  <a:gd name="connsiteX13" fmla="*/ 102870 w 171450"/>
                  <a:gd name="connsiteY13" fmla="*/ 62865 h 171450"/>
                  <a:gd name="connsiteX14" fmla="*/ 114300 w 171450"/>
                  <a:gd name="connsiteY14" fmla="*/ 115252 h 171450"/>
                  <a:gd name="connsiteX15" fmla="*/ 74295 w 171450"/>
                  <a:gd name="connsiteY15" fmla="*/ 115252 h 171450"/>
                  <a:gd name="connsiteX16" fmla="*/ 74295 w 171450"/>
                  <a:gd name="connsiteY16" fmla="*/ 11430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71450" h="171450">
                    <a:moveTo>
                      <a:pt x="96203" y="0"/>
                    </a:moveTo>
                    <a:cubicBezTo>
                      <a:pt x="84773" y="0"/>
                      <a:pt x="76200" y="953"/>
                      <a:pt x="71438" y="12382"/>
                    </a:cubicBezTo>
                    <a:lnTo>
                      <a:pt x="0" y="171450"/>
                    </a:lnTo>
                    <a:lnTo>
                      <a:pt x="51435" y="171450"/>
                    </a:lnTo>
                    <a:lnTo>
                      <a:pt x="60960" y="142875"/>
                    </a:lnTo>
                    <a:lnTo>
                      <a:pt x="121920" y="142875"/>
                    </a:lnTo>
                    <a:lnTo>
                      <a:pt x="127635" y="171450"/>
                    </a:lnTo>
                    <a:lnTo>
                      <a:pt x="173355" y="171450"/>
                    </a:lnTo>
                    <a:lnTo>
                      <a:pt x="133350" y="0"/>
                    </a:lnTo>
                    <a:lnTo>
                      <a:pt x="96203" y="0"/>
                    </a:lnTo>
                    <a:close/>
                    <a:moveTo>
                      <a:pt x="74295" y="114300"/>
                    </a:moveTo>
                    <a:cubicBezTo>
                      <a:pt x="77153" y="105727"/>
                      <a:pt x="93345" y="63818"/>
                      <a:pt x="93345" y="63818"/>
                    </a:cubicBezTo>
                    <a:cubicBezTo>
                      <a:pt x="93345" y="63818"/>
                      <a:pt x="97155" y="53340"/>
                      <a:pt x="100013" y="46672"/>
                    </a:cubicBezTo>
                    <a:lnTo>
                      <a:pt x="102870" y="62865"/>
                    </a:lnTo>
                    <a:cubicBezTo>
                      <a:pt x="102870" y="62865"/>
                      <a:pt x="112395" y="105727"/>
                      <a:pt x="114300" y="115252"/>
                    </a:cubicBezTo>
                    <a:lnTo>
                      <a:pt x="74295" y="115252"/>
                    </a:lnTo>
                    <a:lnTo>
                      <a:pt x="74295" y="114300"/>
                    </a:lnTo>
                    <a:close/>
                  </a:path>
                </a:pathLst>
              </a:custGeom>
              <a:solidFill>
                <a:srgbClr val="3C58B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xmlns="" id="{0E99A972-02E2-49DD-B28F-33D443DBF05F}"/>
                  </a:ext>
                </a:extLst>
              </p:cNvPr>
              <p:cNvSpPr/>
              <p:nvPr/>
            </p:nvSpPr>
            <p:spPr>
              <a:xfrm>
                <a:off x="-1320001" y="4866410"/>
                <a:ext cx="171450" cy="171450"/>
              </a:xfrm>
              <a:custGeom>
                <a:avLst/>
                <a:gdLst>
                  <a:gd name="connsiteX0" fmla="*/ 107632 w 171450"/>
                  <a:gd name="connsiteY0" fmla="*/ 0 h 171450"/>
                  <a:gd name="connsiteX1" fmla="*/ 82868 w 171450"/>
                  <a:gd name="connsiteY1" fmla="*/ 12382 h 171450"/>
                  <a:gd name="connsiteX2" fmla="*/ 0 w 171450"/>
                  <a:gd name="connsiteY2" fmla="*/ 171450 h 171450"/>
                  <a:gd name="connsiteX3" fmla="*/ 51435 w 171450"/>
                  <a:gd name="connsiteY3" fmla="*/ 171450 h 171450"/>
                  <a:gd name="connsiteX4" fmla="*/ 60960 w 171450"/>
                  <a:gd name="connsiteY4" fmla="*/ 142875 h 171450"/>
                  <a:gd name="connsiteX5" fmla="*/ 121920 w 171450"/>
                  <a:gd name="connsiteY5" fmla="*/ 142875 h 171450"/>
                  <a:gd name="connsiteX6" fmla="*/ 127635 w 171450"/>
                  <a:gd name="connsiteY6" fmla="*/ 171450 h 171450"/>
                  <a:gd name="connsiteX7" fmla="*/ 173355 w 171450"/>
                  <a:gd name="connsiteY7" fmla="*/ 171450 h 171450"/>
                  <a:gd name="connsiteX8" fmla="*/ 133350 w 171450"/>
                  <a:gd name="connsiteY8" fmla="*/ 0 h 171450"/>
                  <a:gd name="connsiteX9" fmla="*/ 107632 w 171450"/>
                  <a:gd name="connsiteY9" fmla="*/ 0 h 171450"/>
                  <a:gd name="connsiteX10" fmla="*/ 74295 w 171450"/>
                  <a:gd name="connsiteY10" fmla="*/ 114300 h 171450"/>
                  <a:gd name="connsiteX11" fmla="*/ 93345 w 171450"/>
                  <a:gd name="connsiteY11" fmla="*/ 63818 h 171450"/>
                  <a:gd name="connsiteX12" fmla="*/ 100013 w 171450"/>
                  <a:gd name="connsiteY12" fmla="*/ 46672 h 171450"/>
                  <a:gd name="connsiteX13" fmla="*/ 102870 w 171450"/>
                  <a:gd name="connsiteY13" fmla="*/ 62865 h 171450"/>
                  <a:gd name="connsiteX14" fmla="*/ 114300 w 171450"/>
                  <a:gd name="connsiteY14" fmla="*/ 115252 h 171450"/>
                  <a:gd name="connsiteX15" fmla="*/ 74295 w 171450"/>
                  <a:gd name="connsiteY15" fmla="*/ 115252 h 171450"/>
                  <a:gd name="connsiteX16" fmla="*/ 74295 w 171450"/>
                  <a:gd name="connsiteY16" fmla="*/ 11430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71450" h="171450">
                    <a:moveTo>
                      <a:pt x="107632" y="0"/>
                    </a:moveTo>
                    <a:cubicBezTo>
                      <a:pt x="96203" y="0"/>
                      <a:pt x="87630" y="953"/>
                      <a:pt x="82868" y="12382"/>
                    </a:cubicBezTo>
                    <a:lnTo>
                      <a:pt x="0" y="171450"/>
                    </a:lnTo>
                    <a:lnTo>
                      <a:pt x="51435" y="171450"/>
                    </a:lnTo>
                    <a:lnTo>
                      <a:pt x="60960" y="142875"/>
                    </a:lnTo>
                    <a:lnTo>
                      <a:pt x="121920" y="142875"/>
                    </a:lnTo>
                    <a:lnTo>
                      <a:pt x="127635" y="171450"/>
                    </a:lnTo>
                    <a:lnTo>
                      <a:pt x="173355" y="171450"/>
                    </a:lnTo>
                    <a:lnTo>
                      <a:pt x="133350" y="0"/>
                    </a:lnTo>
                    <a:lnTo>
                      <a:pt x="107632" y="0"/>
                    </a:lnTo>
                    <a:close/>
                    <a:moveTo>
                      <a:pt x="74295" y="114300"/>
                    </a:moveTo>
                    <a:cubicBezTo>
                      <a:pt x="78105" y="104775"/>
                      <a:pt x="93345" y="63818"/>
                      <a:pt x="93345" y="63818"/>
                    </a:cubicBezTo>
                    <a:cubicBezTo>
                      <a:pt x="93345" y="63818"/>
                      <a:pt x="97155" y="53340"/>
                      <a:pt x="100013" y="46672"/>
                    </a:cubicBezTo>
                    <a:lnTo>
                      <a:pt x="102870" y="62865"/>
                    </a:lnTo>
                    <a:cubicBezTo>
                      <a:pt x="102870" y="62865"/>
                      <a:pt x="112395" y="105727"/>
                      <a:pt x="114300" y="115252"/>
                    </a:cubicBezTo>
                    <a:lnTo>
                      <a:pt x="74295" y="115252"/>
                    </a:lnTo>
                    <a:lnTo>
                      <a:pt x="74295" y="114300"/>
                    </a:lnTo>
                    <a:close/>
                  </a:path>
                </a:pathLst>
              </a:custGeom>
              <a:solidFill>
                <a:srgbClr val="2936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xmlns="" id="{63C5730C-CEBF-4365-9C3A-A8678C8A098D}"/>
                  </a:ext>
                </a:extLst>
              </p:cNvPr>
              <p:cNvSpPr/>
              <p:nvPr/>
            </p:nvSpPr>
            <p:spPr>
              <a:xfrm>
                <a:off x="-1685760" y="4867363"/>
                <a:ext cx="161925" cy="161925"/>
              </a:xfrm>
              <a:custGeom>
                <a:avLst/>
                <a:gdLst>
                  <a:gd name="connsiteX0" fmla="*/ 71437 w 161925"/>
                  <a:gd name="connsiteY0" fmla="*/ 119062 h 161925"/>
                  <a:gd name="connsiteX1" fmla="*/ 66675 w 161925"/>
                  <a:gd name="connsiteY1" fmla="*/ 94298 h 161925"/>
                  <a:gd name="connsiteX2" fmla="*/ 0 w 161925"/>
                  <a:gd name="connsiteY2" fmla="*/ 19050 h 161925"/>
                  <a:gd name="connsiteX3" fmla="*/ 42862 w 161925"/>
                  <a:gd name="connsiteY3" fmla="*/ 171450 h 161925"/>
                  <a:gd name="connsiteX4" fmla="*/ 94297 w 161925"/>
                  <a:gd name="connsiteY4" fmla="*/ 171450 h 161925"/>
                  <a:gd name="connsiteX5" fmla="*/ 171450 w 161925"/>
                  <a:gd name="connsiteY5" fmla="*/ 0 h 161925"/>
                  <a:gd name="connsiteX6" fmla="*/ 120015 w 161925"/>
                  <a:gd name="connsiteY6" fmla="*/ 0 h 161925"/>
                  <a:gd name="connsiteX7" fmla="*/ 71437 w 161925"/>
                  <a:gd name="connsiteY7" fmla="*/ 119062 h 16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1925" h="161925">
                    <a:moveTo>
                      <a:pt x="71437" y="119062"/>
                    </a:moveTo>
                    <a:lnTo>
                      <a:pt x="66675" y="94298"/>
                    </a:lnTo>
                    <a:cubicBezTo>
                      <a:pt x="58103" y="65723"/>
                      <a:pt x="30480" y="34290"/>
                      <a:pt x="0" y="19050"/>
                    </a:cubicBezTo>
                    <a:lnTo>
                      <a:pt x="42862" y="171450"/>
                    </a:lnTo>
                    <a:lnTo>
                      <a:pt x="94297" y="171450"/>
                    </a:lnTo>
                    <a:lnTo>
                      <a:pt x="171450" y="0"/>
                    </a:lnTo>
                    <a:lnTo>
                      <a:pt x="120015" y="0"/>
                    </a:lnTo>
                    <a:lnTo>
                      <a:pt x="71437" y="119062"/>
                    </a:lnTo>
                    <a:close/>
                  </a:path>
                </a:pathLst>
              </a:custGeom>
              <a:solidFill>
                <a:srgbClr val="3C58B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xmlns="" id="{9E91A2D9-FE3A-4852-990C-933A76B78B9A}"/>
                  </a:ext>
                </a:extLst>
              </p:cNvPr>
              <p:cNvSpPr/>
              <p:nvPr/>
            </p:nvSpPr>
            <p:spPr>
              <a:xfrm>
                <a:off x="-1685760" y="4867363"/>
                <a:ext cx="161925" cy="161925"/>
              </a:xfrm>
              <a:custGeom>
                <a:avLst/>
                <a:gdLst>
                  <a:gd name="connsiteX0" fmla="*/ 71437 w 161925"/>
                  <a:gd name="connsiteY0" fmla="*/ 119062 h 161925"/>
                  <a:gd name="connsiteX1" fmla="*/ 66675 w 161925"/>
                  <a:gd name="connsiteY1" fmla="*/ 94298 h 161925"/>
                  <a:gd name="connsiteX2" fmla="*/ 0 w 161925"/>
                  <a:gd name="connsiteY2" fmla="*/ 19050 h 161925"/>
                  <a:gd name="connsiteX3" fmla="*/ 42862 w 161925"/>
                  <a:gd name="connsiteY3" fmla="*/ 171450 h 161925"/>
                  <a:gd name="connsiteX4" fmla="*/ 94297 w 161925"/>
                  <a:gd name="connsiteY4" fmla="*/ 171450 h 161925"/>
                  <a:gd name="connsiteX5" fmla="*/ 171450 w 161925"/>
                  <a:gd name="connsiteY5" fmla="*/ 0 h 161925"/>
                  <a:gd name="connsiteX6" fmla="*/ 129540 w 161925"/>
                  <a:gd name="connsiteY6" fmla="*/ 0 h 161925"/>
                  <a:gd name="connsiteX7" fmla="*/ 71437 w 161925"/>
                  <a:gd name="connsiteY7" fmla="*/ 119062 h 16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1925" h="161925">
                    <a:moveTo>
                      <a:pt x="71437" y="119062"/>
                    </a:moveTo>
                    <a:lnTo>
                      <a:pt x="66675" y="94298"/>
                    </a:lnTo>
                    <a:cubicBezTo>
                      <a:pt x="58103" y="65723"/>
                      <a:pt x="30480" y="34290"/>
                      <a:pt x="0" y="19050"/>
                    </a:cubicBezTo>
                    <a:lnTo>
                      <a:pt x="42862" y="171450"/>
                    </a:lnTo>
                    <a:lnTo>
                      <a:pt x="94297" y="171450"/>
                    </a:lnTo>
                    <a:lnTo>
                      <a:pt x="171450" y="0"/>
                    </a:lnTo>
                    <a:lnTo>
                      <a:pt x="129540" y="0"/>
                    </a:lnTo>
                    <a:lnTo>
                      <a:pt x="71437" y="119062"/>
                    </a:lnTo>
                    <a:close/>
                  </a:path>
                </a:pathLst>
              </a:custGeom>
              <a:solidFill>
                <a:srgbClr val="2936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xmlns="" id="{468F96EA-777E-466E-BF3C-8F448D2F2251}"/>
                  </a:ext>
                </a:extLst>
              </p:cNvPr>
              <p:cNvSpPr/>
              <p:nvPr/>
            </p:nvSpPr>
            <p:spPr>
              <a:xfrm>
                <a:off x="-1746721" y="4866410"/>
                <a:ext cx="123825" cy="95250"/>
              </a:xfrm>
              <a:custGeom>
                <a:avLst/>
                <a:gdLst>
                  <a:gd name="connsiteX0" fmla="*/ 0 w 123825"/>
                  <a:gd name="connsiteY0" fmla="*/ 0 h 95250"/>
                  <a:gd name="connsiteX1" fmla="*/ 8573 w 123825"/>
                  <a:gd name="connsiteY1" fmla="*/ 1905 h 95250"/>
                  <a:gd name="connsiteX2" fmla="*/ 127635 w 123825"/>
                  <a:gd name="connsiteY2" fmla="*/ 95250 h 95250"/>
                  <a:gd name="connsiteX3" fmla="*/ 110490 w 123825"/>
                  <a:gd name="connsiteY3" fmla="*/ 14288 h 95250"/>
                  <a:gd name="connsiteX4" fmla="*/ 88583 w 123825"/>
                  <a:gd name="connsiteY4" fmla="*/ 0 h 95250"/>
                  <a:gd name="connsiteX5" fmla="*/ 0 w 123825"/>
                  <a:gd name="connsiteY5" fmla="*/ 0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825" h="95250">
                    <a:moveTo>
                      <a:pt x="0" y="0"/>
                    </a:moveTo>
                    <a:lnTo>
                      <a:pt x="8573" y="1905"/>
                    </a:lnTo>
                    <a:cubicBezTo>
                      <a:pt x="69533" y="16193"/>
                      <a:pt x="111443" y="52388"/>
                      <a:pt x="127635" y="95250"/>
                    </a:cubicBezTo>
                    <a:lnTo>
                      <a:pt x="110490" y="14288"/>
                    </a:lnTo>
                    <a:cubicBezTo>
                      <a:pt x="107633" y="2857"/>
                      <a:pt x="99060" y="0"/>
                      <a:pt x="8858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C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xmlns="" id="{6AAFD4CD-43D7-4CA1-B0B3-8BE0C74BBAF8}"/>
                  </a:ext>
                </a:extLst>
              </p:cNvPr>
              <p:cNvSpPr/>
              <p:nvPr/>
            </p:nvSpPr>
            <p:spPr>
              <a:xfrm>
                <a:off x="-1746721" y="4866410"/>
                <a:ext cx="123825" cy="85725"/>
              </a:xfrm>
              <a:custGeom>
                <a:avLst/>
                <a:gdLst>
                  <a:gd name="connsiteX0" fmla="*/ 0 w 123825"/>
                  <a:gd name="connsiteY0" fmla="*/ 0 h 85725"/>
                  <a:gd name="connsiteX1" fmla="*/ 0 w 123825"/>
                  <a:gd name="connsiteY1" fmla="*/ 0 h 85725"/>
                  <a:gd name="connsiteX2" fmla="*/ 127635 w 123825"/>
                  <a:gd name="connsiteY2" fmla="*/ 94298 h 85725"/>
                  <a:gd name="connsiteX3" fmla="*/ 111443 w 123825"/>
                  <a:gd name="connsiteY3" fmla="*/ 26670 h 85725"/>
                  <a:gd name="connsiteX4" fmla="*/ 88583 w 123825"/>
                  <a:gd name="connsiteY4" fmla="*/ 8572 h 85725"/>
                  <a:gd name="connsiteX5" fmla="*/ 0 w 123825"/>
                  <a:gd name="connsiteY5" fmla="*/ 0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825" h="85725">
                    <a:moveTo>
                      <a:pt x="0" y="0"/>
                    </a:moveTo>
                    <a:lnTo>
                      <a:pt x="0" y="0"/>
                    </a:lnTo>
                    <a:cubicBezTo>
                      <a:pt x="60960" y="14288"/>
                      <a:pt x="111443" y="51435"/>
                      <a:pt x="127635" y="94298"/>
                    </a:cubicBezTo>
                    <a:lnTo>
                      <a:pt x="111443" y="26670"/>
                    </a:lnTo>
                    <a:cubicBezTo>
                      <a:pt x="108585" y="15240"/>
                      <a:pt x="99060" y="8572"/>
                      <a:pt x="88583" y="85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81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xmlns="" id="{BCB5433D-12BA-4D80-A0C4-363083AADAC0}"/>
                  </a:ext>
                </a:extLst>
              </p:cNvPr>
              <p:cNvSpPr/>
              <p:nvPr/>
            </p:nvSpPr>
            <p:spPr>
              <a:xfrm>
                <a:off x="-1746721" y="4866410"/>
                <a:ext cx="123825" cy="85725"/>
              </a:xfrm>
              <a:custGeom>
                <a:avLst/>
                <a:gdLst>
                  <a:gd name="connsiteX0" fmla="*/ 0 w 123825"/>
                  <a:gd name="connsiteY0" fmla="*/ 0 h 85725"/>
                  <a:gd name="connsiteX1" fmla="*/ 0 w 123825"/>
                  <a:gd name="connsiteY1" fmla="*/ 0 h 85725"/>
                  <a:gd name="connsiteX2" fmla="*/ 127635 w 123825"/>
                  <a:gd name="connsiteY2" fmla="*/ 94298 h 85725"/>
                  <a:gd name="connsiteX3" fmla="*/ 116205 w 123825"/>
                  <a:gd name="connsiteY3" fmla="*/ 57150 h 85725"/>
                  <a:gd name="connsiteX4" fmla="*/ 96203 w 123825"/>
                  <a:gd name="connsiteY4" fmla="*/ 29528 h 85725"/>
                  <a:gd name="connsiteX5" fmla="*/ 0 w 123825"/>
                  <a:gd name="connsiteY5" fmla="*/ 0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825" h="85725">
                    <a:moveTo>
                      <a:pt x="0" y="0"/>
                    </a:moveTo>
                    <a:lnTo>
                      <a:pt x="0" y="0"/>
                    </a:lnTo>
                    <a:cubicBezTo>
                      <a:pt x="60960" y="14288"/>
                      <a:pt x="111443" y="51435"/>
                      <a:pt x="127635" y="94298"/>
                    </a:cubicBezTo>
                    <a:lnTo>
                      <a:pt x="116205" y="57150"/>
                    </a:lnTo>
                    <a:cubicBezTo>
                      <a:pt x="113348" y="45720"/>
                      <a:pt x="109538" y="34290"/>
                      <a:pt x="96203" y="2952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7C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xmlns="" id="{80FFDB13-1A0C-4056-89ED-FB2DA82033E3}"/>
                </a:ext>
              </a:extLst>
            </p:cNvPr>
            <p:cNvSpPr/>
            <p:nvPr/>
          </p:nvSpPr>
          <p:spPr>
            <a:xfrm>
              <a:off x="-1684808" y="4885460"/>
              <a:ext cx="114300" cy="152400"/>
            </a:xfrm>
            <a:custGeom>
              <a:avLst/>
              <a:gdLst>
                <a:gd name="connsiteX0" fmla="*/ 118110 w 114300"/>
                <a:gd name="connsiteY0" fmla="*/ 95250 h 152400"/>
                <a:gd name="connsiteX1" fmla="*/ 85725 w 114300"/>
                <a:gd name="connsiteY1" fmla="*/ 62865 h 152400"/>
                <a:gd name="connsiteX2" fmla="*/ 70485 w 114300"/>
                <a:gd name="connsiteY2" fmla="*/ 99060 h 152400"/>
                <a:gd name="connsiteX3" fmla="*/ 66675 w 114300"/>
                <a:gd name="connsiteY3" fmla="*/ 75248 h 152400"/>
                <a:gd name="connsiteX4" fmla="*/ 0 w 114300"/>
                <a:gd name="connsiteY4" fmla="*/ 0 h 152400"/>
                <a:gd name="connsiteX5" fmla="*/ 42863 w 114300"/>
                <a:gd name="connsiteY5" fmla="*/ 152400 h 152400"/>
                <a:gd name="connsiteX6" fmla="*/ 94298 w 114300"/>
                <a:gd name="connsiteY6" fmla="*/ 152400 h 152400"/>
                <a:gd name="connsiteX7" fmla="*/ 118110 w 114300"/>
                <a:gd name="connsiteY7" fmla="*/ 952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300" h="152400">
                  <a:moveTo>
                    <a:pt x="118110" y="95250"/>
                  </a:moveTo>
                  <a:lnTo>
                    <a:pt x="85725" y="62865"/>
                  </a:lnTo>
                  <a:lnTo>
                    <a:pt x="70485" y="99060"/>
                  </a:lnTo>
                  <a:lnTo>
                    <a:pt x="66675" y="75248"/>
                  </a:lnTo>
                  <a:cubicBezTo>
                    <a:pt x="58103" y="46672"/>
                    <a:pt x="30480" y="15240"/>
                    <a:pt x="0" y="0"/>
                  </a:cubicBezTo>
                  <a:lnTo>
                    <a:pt x="42863" y="152400"/>
                  </a:lnTo>
                  <a:lnTo>
                    <a:pt x="94298" y="152400"/>
                  </a:lnTo>
                  <a:lnTo>
                    <a:pt x="118110" y="95250"/>
                  </a:lnTo>
                  <a:close/>
                </a:path>
              </a:pathLst>
            </a:custGeom>
            <a:solidFill>
              <a:srgbClr val="0512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xmlns="" id="{48AA42D3-B62C-4388-B8B5-D625435325C3}"/>
                </a:ext>
              </a:extLst>
            </p:cNvPr>
            <p:cNvSpPr/>
            <p:nvPr/>
          </p:nvSpPr>
          <p:spPr>
            <a:xfrm>
              <a:off x="-1526693" y="4995950"/>
              <a:ext cx="47625" cy="38100"/>
            </a:xfrm>
            <a:custGeom>
              <a:avLst/>
              <a:gdLst>
                <a:gd name="connsiteX0" fmla="*/ 48578 w 47625"/>
                <a:gd name="connsiteY0" fmla="*/ 41910 h 38100"/>
                <a:gd name="connsiteX1" fmla="*/ 7620 w 47625"/>
                <a:gd name="connsiteY1" fmla="*/ 0 h 38100"/>
                <a:gd name="connsiteX2" fmla="*/ 0 w 47625"/>
                <a:gd name="connsiteY2" fmla="*/ 41910 h 38100"/>
                <a:gd name="connsiteX3" fmla="*/ 48578 w 47625"/>
                <a:gd name="connsiteY3" fmla="*/ 4191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38100">
                  <a:moveTo>
                    <a:pt x="48578" y="41910"/>
                  </a:moveTo>
                  <a:lnTo>
                    <a:pt x="7620" y="0"/>
                  </a:lnTo>
                  <a:lnTo>
                    <a:pt x="0" y="41910"/>
                  </a:lnTo>
                  <a:lnTo>
                    <a:pt x="48578" y="41910"/>
                  </a:lnTo>
                  <a:close/>
                </a:path>
              </a:pathLst>
            </a:custGeom>
            <a:solidFill>
              <a:srgbClr val="0512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xmlns="" id="{612E2CF2-2C29-4653-9F7C-70539837010B}"/>
                </a:ext>
              </a:extLst>
            </p:cNvPr>
            <p:cNvSpPr/>
            <p:nvPr/>
          </p:nvSpPr>
          <p:spPr>
            <a:xfrm>
              <a:off x="-1451446" y="4978805"/>
              <a:ext cx="123825" cy="57150"/>
            </a:xfrm>
            <a:custGeom>
              <a:avLst/>
              <a:gdLst>
                <a:gd name="connsiteX0" fmla="*/ 82868 w 123825"/>
                <a:gd name="connsiteY0" fmla="*/ 0 h 57150"/>
                <a:gd name="connsiteX1" fmla="*/ 82868 w 123825"/>
                <a:gd name="connsiteY1" fmla="*/ 0 h 57150"/>
                <a:gd name="connsiteX2" fmla="*/ 87630 w 123825"/>
                <a:gd name="connsiteY2" fmla="*/ 10478 h 57150"/>
                <a:gd name="connsiteX3" fmla="*/ 59055 w 123825"/>
                <a:gd name="connsiteY3" fmla="*/ 27623 h 57150"/>
                <a:gd name="connsiteX4" fmla="*/ 13335 w 123825"/>
                <a:gd name="connsiteY4" fmla="*/ 18098 h 57150"/>
                <a:gd name="connsiteX5" fmla="*/ 6668 w 123825"/>
                <a:gd name="connsiteY5" fmla="*/ 15240 h 57150"/>
                <a:gd name="connsiteX6" fmla="*/ 0 w 123825"/>
                <a:gd name="connsiteY6" fmla="*/ 54293 h 57150"/>
                <a:gd name="connsiteX7" fmla="*/ 54293 w 123825"/>
                <a:gd name="connsiteY7" fmla="*/ 63818 h 57150"/>
                <a:gd name="connsiteX8" fmla="*/ 123825 w 123825"/>
                <a:gd name="connsiteY8" fmla="*/ 40005 h 57150"/>
                <a:gd name="connsiteX9" fmla="*/ 82868 w 123825"/>
                <a:gd name="connsiteY9" fmla="*/ 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57150">
                  <a:moveTo>
                    <a:pt x="82868" y="0"/>
                  </a:moveTo>
                  <a:lnTo>
                    <a:pt x="82868" y="0"/>
                  </a:lnTo>
                  <a:cubicBezTo>
                    <a:pt x="86677" y="3810"/>
                    <a:pt x="88582" y="6668"/>
                    <a:pt x="87630" y="10478"/>
                  </a:cubicBezTo>
                  <a:cubicBezTo>
                    <a:pt x="87630" y="21907"/>
                    <a:pt x="72390" y="27623"/>
                    <a:pt x="59055" y="27623"/>
                  </a:cubicBezTo>
                  <a:cubicBezTo>
                    <a:pt x="40005" y="27623"/>
                    <a:pt x="29527" y="24765"/>
                    <a:pt x="13335" y="18098"/>
                  </a:cubicBezTo>
                  <a:lnTo>
                    <a:pt x="6668" y="15240"/>
                  </a:lnTo>
                  <a:lnTo>
                    <a:pt x="0" y="54293"/>
                  </a:lnTo>
                  <a:cubicBezTo>
                    <a:pt x="11430" y="59055"/>
                    <a:pt x="32385" y="63818"/>
                    <a:pt x="54293" y="63818"/>
                  </a:cubicBezTo>
                  <a:cubicBezTo>
                    <a:pt x="84773" y="63818"/>
                    <a:pt x="109538" y="55245"/>
                    <a:pt x="123825" y="40005"/>
                  </a:cubicBezTo>
                  <a:lnTo>
                    <a:pt x="82868" y="0"/>
                  </a:lnTo>
                  <a:close/>
                </a:path>
              </a:pathLst>
            </a:custGeom>
            <a:solidFill>
              <a:srgbClr val="0512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xmlns="" id="{CF95057C-1593-45D2-B4A4-02C0189CF192}"/>
                </a:ext>
              </a:extLst>
            </p:cNvPr>
            <p:cNvSpPr/>
            <p:nvPr/>
          </p:nvSpPr>
          <p:spPr>
            <a:xfrm>
              <a:off x="-1313333" y="4913082"/>
              <a:ext cx="161925" cy="123825"/>
            </a:xfrm>
            <a:custGeom>
              <a:avLst/>
              <a:gdLst>
                <a:gd name="connsiteX0" fmla="*/ 0 w 161925"/>
                <a:gd name="connsiteY0" fmla="*/ 124778 h 123825"/>
                <a:gd name="connsiteX1" fmla="*/ 44768 w 161925"/>
                <a:gd name="connsiteY1" fmla="*/ 124778 h 123825"/>
                <a:gd name="connsiteX2" fmla="*/ 54293 w 161925"/>
                <a:gd name="connsiteY2" fmla="*/ 96203 h 123825"/>
                <a:gd name="connsiteX3" fmla="*/ 115252 w 161925"/>
                <a:gd name="connsiteY3" fmla="*/ 96203 h 123825"/>
                <a:gd name="connsiteX4" fmla="*/ 120968 w 161925"/>
                <a:gd name="connsiteY4" fmla="*/ 124778 h 123825"/>
                <a:gd name="connsiteX5" fmla="*/ 166688 w 161925"/>
                <a:gd name="connsiteY5" fmla="*/ 124778 h 123825"/>
                <a:gd name="connsiteX6" fmla="*/ 150495 w 161925"/>
                <a:gd name="connsiteY6" fmla="*/ 55245 h 123825"/>
                <a:gd name="connsiteX7" fmla="*/ 93345 w 161925"/>
                <a:gd name="connsiteY7" fmla="*/ 0 h 123825"/>
                <a:gd name="connsiteX8" fmla="*/ 96202 w 161925"/>
                <a:gd name="connsiteY8" fmla="*/ 15240 h 123825"/>
                <a:gd name="connsiteX9" fmla="*/ 107632 w 161925"/>
                <a:gd name="connsiteY9" fmla="*/ 67628 h 123825"/>
                <a:gd name="connsiteX10" fmla="*/ 67627 w 161925"/>
                <a:gd name="connsiteY10" fmla="*/ 67628 h 123825"/>
                <a:gd name="connsiteX11" fmla="*/ 86677 w 161925"/>
                <a:gd name="connsiteY11" fmla="*/ 17145 h 123825"/>
                <a:gd name="connsiteX12" fmla="*/ 93345 w 161925"/>
                <a:gd name="connsiteY12" fmla="*/ 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1925" h="123825">
                  <a:moveTo>
                    <a:pt x="0" y="124778"/>
                  </a:moveTo>
                  <a:lnTo>
                    <a:pt x="44768" y="124778"/>
                  </a:lnTo>
                  <a:lnTo>
                    <a:pt x="54293" y="96203"/>
                  </a:lnTo>
                  <a:lnTo>
                    <a:pt x="115252" y="96203"/>
                  </a:lnTo>
                  <a:lnTo>
                    <a:pt x="120968" y="124778"/>
                  </a:lnTo>
                  <a:lnTo>
                    <a:pt x="166688" y="124778"/>
                  </a:lnTo>
                  <a:lnTo>
                    <a:pt x="150495" y="55245"/>
                  </a:lnTo>
                  <a:lnTo>
                    <a:pt x="93345" y="0"/>
                  </a:lnTo>
                  <a:lnTo>
                    <a:pt x="96202" y="15240"/>
                  </a:lnTo>
                  <a:cubicBezTo>
                    <a:pt x="96202" y="15240"/>
                    <a:pt x="105727" y="58103"/>
                    <a:pt x="107632" y="67628"/>
                  </a:cubicBezTo>
                  <a:lnTo>
                    <a:pt x="67627" y="67628"/>
                  </a:lnTo>
                  <a:cubicBezTo>
                    <a:pt x="71438" y="58103"/>
                    <a:pt x="86677" y="17145"/>
                    <a:pt x="86677" y="17145"/>
                  </a:cubicBezTo>
                  <a:cubicBezTo>
                    <a:pt x="86677" y="17145"/>
                    <a:pt x="90488" y="6668"/>
                    <a:pt x="93345" y="0"/>
                  </a:cubicBezTo>
                </a:path>
              </a:pathLst>
            </a:custGeom>
            <a:solidFill>
              <a:srgbClr val="05124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xmlns="" id="{BFF8F0C8-DC6A-40FB-B456-0DAA469F5461}"/>
              </a:ext>
            </a:extLst>
          </p:cNvPr>
          <p:cNvGrpSpPr/>
          <p:nvPr/>
        </p:nvGrpSpPr>
        <p:grpSpPr>
          <a:xfrm>
            <a:off x="7291367" y="1353071"/>
            <a:ext cx="561110" cy="339526"/>
            <a:chOff x="-2420323" y="1177222"/>
            <a:chExt cx="1322436" cy="800202"/>
          </a:xfrm>
        </p:grpSpPr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xmlns="" id="{097E1809-F7A4-4A91-B15D-E73BD5AA5ECF}"/>
                </a:ext>
              </a:extLst>
            </p:cNvPr>
            <p:cNvSpPr/>
            <p:nvPr/>
          </p:nvSpPr>
          <p:spPr>
            <a:xfrm>
              <a:off x="-1888462" y="1177222"/>
              <a:ext cx="790575" cy="800100"/>
            </a:xfrm>
            <a:custGeom>
              <a:avLst/>
              <a:gdLst>
                <a:gd name="connsiteX0" fmla="*/ 792981 w 790575"/>
                <a:gd name="connsiteY0" fmla="*/ 400868 h 800100"/>
                <a:gd name="connsiteX1" fmla="*/ 396591 w 790575"/>
                <a:gd name="connsiteY1" fmla="*/ 801732 h 800100"/>
                <a:gd name="connsiteX2" fmla="*/ 0 w 790575"/>
                <a:gd name="connsiteY2" fmla="*/ 401072 h 800100"/>
                <a:gd name="connsiteX3" fmla="*/ 0 w 790575"/>
                <a:gd name="connsiteY3" fmla="*/ 400868 h 800100"/>
                <a:gd name="connsiteX4" fmla="*/ 396385 w 790575"/>
                <a:gd name="connsiteY4" fmla="*/ 0 h 800100"/>
                <a:gd name="connsiteX5" fmla="*/ 792981 w 790575"/>
                <a:gd name="connsiteY5" fmla="*/ 400665 h 800100"/>
                <a:gd name="connsiteX6" fmla="*/ 792981 w 790575"/>
                <a:gd name="connsiteY6" fmla="*/ 400868 h 800100"/>
                <a:gd name="connsiteX7" fmla="*/ 792981 w 790575"/>
                <a:gd name="connsiteY7" fmla="*/ 400868 h 800100"/>
                <a:gd name="connsiteX8" fmla="*/ 792981 w 790575"/>
                <a:gd name="connsiteY8" fmla="*/ 400868 h 800100"/>
                <a:gd name="connsiteX9" fmla="*/ 792981 w 790575"/>
                <a:gd name="connsiteY9" fmla="*/ 400868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5" h="800100">
                  <a:moveTo>
                    <a:pt x="792981" y="400868"/>
                  </a:moveTo>
                  <a:cubicBezTo>
                    <a:pt x="793043" y="622208"/>
                    <a:pt x="615571" y="801674"/>
                    <a:pt x="396591" y="801732"/>
                  </a:cubicBezTo>
                  <a:cubicBezTo>
                    <a:pt x="177606" y="801787"/>
                    <a:pt x="58" y="622412"/>
                    <a:pt x="0" y="401072"/>
                  </a:cubicBezTo>
                  <a:lnTo>
                    <a:pt x="0" y="400868"/>
                  </a:lnTo>
                  <a:cubicBezTo>
                    <a:pt x="-58" y="179533"/>
                    <a:pt x="177414" y="59"/>
                    <a:pt x="396385" y="0"/>
                  </a:cubicBezTo>
                  <a:cubicBezTo>
                    <a:pt x="615370" y="-59"/>
                    <a:pt x="792922" y="179325"/>
                    <a:pt x="792981" y="400665"/>
                  </a:cubicBezTo>
                  <a:lnTo>
                    <a:pt x="792981" y="400868"/>
                  </a:lnTo>
                  <a:cubicBezTo>
                    <a:pt x="792981" y="400868"/>
                    <a:pt x="792981" y="400796"/>
                    <a:pt x="792981" y="400868"/>
                  </a:cubicBezTo>
                  <a:lnTo>
                    <a:pt x="792981" y="400868"/>
                  </a:lnTo>
                  <a:lnTo>
                    <a:pt x="792981" y="400868"/>
                  </a:lnTo>
                  <a:close/>
                </a:path>
              </a:pathLst>
            </a:custGeom>
            <a:solidFill>
              <a:srgbClr val="DFAC1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xmlns="" id="{640C29CB-3145-4838-A56A-88CFAC9170F9}"/>
                </a:ext>
              </a:extLst>
            </p:cNvPr>
            <p:cNvSpPr/>
            <p:nvPr/>
          </p:nvSpPr>
          <p:spPr>
            <a:xfrm>
              <a:off x="-2420323" y="1177324"/>
              <a:ext cx="790575" cy="800100"/>
            </a:xfrm>
            <a:custGeom>
              <a:avLst/>
              <a:gdLst>
                <a:gd name="connsiteX0" fmla="*/ 393937 w 790575"/>
                <a:gd name="connsiteY0" fmla="*/ 2 h 800100"/>
                <a:gd name="connsiteX1" fmla="*/ 0 w 790575"/>
                <a:gd name="connsiteY1" fmla="*/ 400766 h 800100"/>
                <a:gd name="connsiteX2" fmla="*/ 396493 w 790575"/>
                <a:gd name="connsiteY2" fmla="*/ 801526 h 800100"/>
                <a:gd name="connsiteX3" fmla="*/ 663300 w 790575"/>
                <a:gd name="connsiteY3" fmla="*/ 697107 h 800100"/>
                <a:gd name="connsiteX4" fmla="*/ 663269 w 790575"/>
                <a:gd name="connsiteY4" fmla="*/ 697089 h 800100"/>
                <a:gd name="connsiteX5" fmla="*/ 663354 w 790575"/>
                <a:gd name="connsiteY5" fmla="*/ 697089 h 800100"/>
                <a:gd name="connsiteX6" fmla="*/ 703605 w 790575"/>
                <a:gd name="connsiteY6" fmla="*/ 654174 h 800100"/>
                <a:gd name="connsiteX7" fmla="*/ 622373 w 790575"/>
                <a:gd name="connsiteY7" fmla="*/ 654174 h 800100"/>
                <a:gd name="connsiteX8" fmla="*/ 592812 w 790575"/>
                <a:gd name="connsiteY8" fmla="*/ 612893 h 800100"/>
                <a:gd name="connsiteX9" fmla="*/ 732910 w 790575"/>
                <a:gd name="connsiteY9" fmla="*/ 612893 h 800100"/>
                <a:gd name="connsiteX10" fmla="*/ 755992 w 790575"/>
                <a:gd name="connsiteY10" fmla="*/ 569978 h 800100"/>
                <a:gd name="connsiteX11" fmla="*/ 569682 w 790575"/>
                <a:gd name="connsiteY11" fmla="*/ 569978 h 800100"/>
                <a:gd name="connsiteX12" fmla="*/ 553112 w 790575"/>
                <a:gd name="connsiteY12" fmla="*/ 527873 h 800100"/>
                <a:gd name="connsiteX13" fmla="*/ 772580 w 790575"/>
                <a:gd name="connsiteY13" fmla="*/ 527873 h 800100"/>
                <a:gd name="connsiteX14" fmla="*/ 792985 w 790575"/>
                <a:gd name="connsiteY14" fmla="*/ 400762 h 800100"/>
                <a:gd name="connsiteX15" fmla="*/ 783847 w 790575"/>
                <a:gd name="connsiteY15" fmla="*/ 314942 h 800100"/>
                <a:gd name="connsiteX16" fmla="*/ 541473 w 790575"/>
                <a:gd name="connsiteY16" fmla="*/ 314942 h 800100"/>
                <a:gd name="connsiteX17" fmla="*/ 552785 w 790575"/>
                <a:gd name="connsiteY17" fmla="*/ 272841 h 800100"/>
                <a:gd name="connsiteX18" fmla="*/ 772334 w 790575"/>
                <a:gd name="connsiteY18" fmla="*/ 272841 h 800100"/>
                <a:gd name="connsiteX19" fmla="*/ 755240 w 790575"/>
                <a:gd name="connsiteY19" fmla="*/ 229931 h 800100"/>
                <a:gd name="connsiteX20" fmla="*/ 569660 w 790575"/>
                <a:gd name="connsiteY20" fmla="*/ 229931 h 800100"/>
                <a:gd name="connsiteX21" fmla="*/ 592410 w 790575"/>
                <a:gd name="connsiteY21" fmla="*/ 187835 h 800100"/>
                <a:gd name="connsiteX22" fmla="*/ 732405 w 790575"/>
                <a:gd name="connsiteY22" fmla="*/ 187835 h 800100"/>
                <a:gd name="connsiteX23" fmla="*/ 701631 w 790575"/>
                <a:gd name="connsiteY23" fmla="*/ 144920 h 800100"/>
                <a:gd name="connsiteX24" fmla="*/ 623577 w 790575"/>
                <a:gd name="connsiteY24" fmla="*/ 144920 h 800100"/>
                <a:gd name="connsiteX25" fmla="*/ 663354 w 790575"/>
                <a:gd name="connsiteY25" fmla="*/ 104439 h 800100"/>
                <a:gd name="connsiteX26" fmla="*/ 396493 w 790575"/>
                <a:gd name="connsiteY26" fmla="*/ 2 h 800100"/>
                <a:gd name="connsiteX27" fmla="*/ 393937 w 790575"/>
                <a:gd name="connsiteY27" fmla="*/ 2 h 800100"/>
                <a:gd name="connsiteX28" fmla="*/ 393937 w 790575"/>
                <a:gd name="connsiteY28" fmla="*/ 2 h 800100"/>
                <a:gd name="connsiteX29" fmla="*/ 393937 w 790575"/>
                <a:gd name="connsiteY29" fmla="*/ 2 h 800100"/>
                <a:gd name="connsiteX30" fmla="*/ 393937 w 790575"/>
                <a:gd name="connsiteY30" fmla="*/ 2 h 80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90575" h="800100">
                  <a:moveTo>
                    <a:pt x="393937" y="2"/>
                  </a:moveTo>
                  <a:cubicBezTo>
                    <a:pt x="176255" y="1400"/>
                    <a:pt x="0" y="180408"/>
                    <a:pt x="0" y="400766"/>
                  </a:cubicBezTo>
                  <a:cubicBezTo>
                    <a:pt x="0" y="621984"/>
                    <a:pt x="177628" y="801526"/>
                    <a:pt x="396493" y="801526"/>
                  </a:cubicBezTo>
                  <a:cubicBezTo>
                    <a:pt x="499212" y="801526"/>
                    <a:pt x="592844" y="761959"/>
                    <a:pt x="663300" y="697107"/>
                  </a:cubicBezTo>
                  <a:cubicBezTo>
                    <a:pt x="663295" y="697107"/>
                    <a:pt x="663286" y="697098"/>
                    <a:pt x="663269" y="697089"/>
                  </a:cubicBezTo>
                  <a:lnTo>
                    <a:pt x="663354" y="697089"/>
                  </a:lnTo>
                  <a:cubicBezTo>
                    <a:pt x="677781" y="683800"/>
                    <a:pt x="691236" y="669462"/>
                    <a:pt x="703605" y="654174"/>
                  </a:cubicBezTo>
                  <a:lnTo>
                    <a:pt x="622373" y="654174"/>
                  </a:lnTo>
                  <a:cubicBezTo>
                    <a:pt x="611526" y="640931"/>
                    <a:pt x="601668" y="627131"/>
                    <a:pt x="592812" y="612893"/>
                  </a:cubicBezTo>
                  <a:lnTo>
                    <a:pt x="732910" y="612893"/>
                  </a:lnTo>
                  <a:cubicBezTo>
                    <a:pt x="741430" y="599111"/>
                    <a:pt x="749145" y="584800"/>
                    <a:pt x="755992" y="569978"/>
                  </a:cubicBezTo>
                  <a:lnTo>
                    <a:pt x="569682" y="569978"/>
                  </a:lnTo>
                  <a:cubicBezTo>
                    <a:pt x="563332" y="556219"/>
                    <a:pt x="557819" y="542148"/>
                    <a:pt x="553112" y="527873"/>
                  </a:cubicBezTo>
                  <a:lnTo>
                    <a:pt x="772580" y="527873"/>
                  </a:lnTo>
                  <a:cubicBezTo>
                    <a:pt x="785807" y="487925"/>
                    <a:pt x="792985" y="445187"/>
                    <a:pt x="792985" y="400762"/>
                  </a:cubicBezTo>
                  <a:cubicBezTo>
                    <a:pt x="792985" y="371308"/>
                    <a:pt x="789826" y="342591"/>
                    <a:pt x="783847" y="314942"/>
                  </a:cubicBezTo>
                  <a:lnTo>
                    <a:pt x="541473" y="314942"/>
                  </a:lnTo>
                  <a:cubicBezTo>
                    <a:pt x="544475" y="300712"/>
                    <a:pt x="548265" y="286655"/>
                    <a:pt x="552785" y="272841"/>
                  </a:cubicBezTo>
                  <a:lnTo>
                    <a:pt x="772334" y="272841"/>
                  </a:lnTo>
                  <a:cubicBezTo>
                    <a:pt x="767425" y="258141"/>
                    <a:pt x="761724" y="243817"/>
                    <a:pt x="755240" y="229931"/>
                  </a:cubicBezTo>
                  <a:lnTo>
                    <a:pt x="569660" y="229931"/>
                  </a:lnTo>
                  <a:cubicBezTo>
                    <a:pt x="576354" y="215475"/>
                    <a:pt x="583939" y="201413"/>
                    <a:pt x="592410" y="187835"/>
                  </a:cubicBezTo>
                  <a:lnTo>
                    <a:pt x="732405" y="187835"/>
                  </a:lnTo>
                  <a:cubicBezTo>
                    <a:pt x="723088" y="172832"/>
                    <a:pt x="712778" y="158499"/>
                    <a:pt x="701631" y="144920"/>
                  </a:cubicBezTo>
                  <a:lnTo>
                    <a:pt x="623577" y="144920"/>
                  </a:lnTo>
                  <a:cubicBezTo>
                    <a:pt x="635646" y="130564"/>
                    <a:pt x="648931" y="117045"/>
                    <a:pt x="663354" y="104439"/>
                  </a:cubicBezTo>
                  <a:cubicBezTo>
                    <a:pt x="592893" y="39579"/>
                    <a:pt x="499235" y="2"/>
                    <a:pt x="396493" y="2"/>
                  </a:cubicBezTo>
                  <a:cubicBezTo>
                    <a:pt x="395638" y="2"/>
                    <a:pt x="394792" y="-3"/>
                    <a:pt x="393937" y="2"/>
                  </a:cubicBezTo>
                  <a:cubicBezTo>
                    <a:pt x="393937" y="2"/>
                    <a:pt x="394792" y="-3"/>
                    <a:pt x="393937" y="2"/>
                  </a:cubicBezTo>
                  <a:lnTo>
                    <a:pt x="393937" y="2"/>
                  </a:lnTo>
                  <a:lnTo>
                    <a:pt x="393937" y="2"/>
                  </a:lnTo>
                  <a:close/>
                </a:path>
              </a:pathLst>
            </a:custGeom>
            <a:solidFill>
              <a:srgbClr val="BF31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xmlns="" id="{8E1CEDF4-55FA-4F61-B29D-9177231AA09B}"/>
                </a:ext>
              </a:extLst>
            </p:cNvPr>
            <p:cNvSpPr/>
            <p:nvPr/>
          </p:nvSpPr>
          <p:spPr>
            <a:xfrm>
              <a:off x="-1946537" y="1492293"/>
              <a:ext cx="76200" cy="190500"/>
            </a:xfrm>
            <a:custGeom>
              <a:avLst/>
              <a:gdLst>
                <a:gd name="connsiteX0" fmla="*/ 65283 w 76200"/>
                <a:gd name="connsiteY0" fmla="*/ 187833 h 190500"/>
                <a:gd name="connsiteX1" fmla="*/ 70568 w 76200"/>
                <a:gd name="connsiteY1" fmla="*/ 151563 h 190500"/>
                <a:gd name="connsiteX2" fmla="*/ 59690 w 76200"/>
                <a:gd name="connsiteY2" fmla="*/ 152811 h 190500"/>
                <a:gd name="connsiteX3" fmla="*/ 44310 w 76200"/>
                <a:gd name="connsiteY3" fmla="*/ 139075 h 190500"/>
                <a:gd name="connsiteX4" fmla="*/ 56181 w 76200"/>
                <a:gd name="connsiteY4" fmla="*/ 65069 h 190500"/>
                <a:gd name="connsiteX5" fmla="*/ 78515 w 76200"/>
                <a:gd name="connsiteY5" fmla="*/ 65069 h 190500"/>
                <a:gd name="connsiteX6" fmla="*/ 83908 w 76200"/>
                <a:gd name="connsiteY6" fmla="*/ 24949 h 190500"/>
                <a:gd name="connsiteX7" fmla="*/ 62849 w 76200"/>
                <a:gd name="connsiteY7" fmla="*/ 24949 h 190500"/>
                <a:gd name="connsiteX8" fmla="*/ 67136 w 76200"/>
                <a:gd name="connsiteY8" fmla="*/ 0 h 190500"/>
                <a:gd name="connsiteX9" fmla="*/ 24920 w 76200"/>
                <a:gd name="connsiteY9" fmla="*/ 0 h 190500"/>
                <a:gd name="connsiteX10" fmla="*/ 0 w 76200"/>
                <a:gd name="connsiteY10" fmla="*/ 157289 h 190500"/>
                <a:gd name="connsiteX11" fmla="*/ 33637 w 76200"/>
                <a:gd name="connsiteY11" fmla="*/ 193423 h 190500"/>
                <a:gd name="connsiteX12" fmla="*/ 65283 w 76200"/>
                <a:gd name="connsiteY12" fmla="*/ 187833 h 190500"/>
                <a:gd name="connsiteX13" fmla="*/ 65283 w 76200"/>
                <a:gd name="connsiteY13" fmla="*/ 187833 h 190500"/>
                <a:gd name="connsiteX14" fmla="*/ 65283 w 76200"/>
                <a:gd name="connsiteY14" fmla="*/ 187833 h 190500"/>
                <a:gd name="connsiteX15" fmla="*/ 65283 w 76200"/>
                <a:gd name="connsiteY15" fmla="*/ 187833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200" h="190500">
                  <a:moveTo>
                    <a:pt x="65283" y="187833"/>
                  </a:moveTo>
                  <a:lnTo>
                    <a:pt x="70568" y="151563"/>
                  </a:lnTo>
                  <a:cubicBezTo>
                    <a:pt x="67682" y="151563"/>
                    <a:pt x="63435" y="152811"/>
                    <a:pt x="59690" y="152811"/>
                  </a:cubicBezTo>
                  <a:cubicBezTo>
                    <a:pt x="44994" y="152811"/>
                    <a:pt x="43375" y="144914"/>
                    <a:pt x="44310" y="139075"/>
                  </a:cubicBezTo>
                  <a:lnTo>
                    <a:pt x="56181" y="65069"/>
                  </a:lnTo>
                  <a:lnTo>
                    <a:pt x="78515" y="65069"/>
                  </a:lnTo>
                  <a:lnTo>
                    <a:pt x="83908" y="24949"/>
                  </a:lnTo>
                  <a:lnTo>
                    <a:pt x="62849" y="24949"/>
                  </a:lnTo>
                  <a:lnTo>
                    <a:pt x="67136" y="0"/>
                  </a:lnTo>
                  <a:lnTo>
                    <a:pt x="24920" y="0"/>
                  </a:lnTo>
                  <a:cubicBezTo>
                    <a:pt x="23990" y="941"/>
                    <a:pt x="0" y="140318"/>
                    <a:pt x="0" y="157289"/>
                  </a:cubicBezTo>
                  <a:cubicBezTo>
                    <a:pt x="0" y="182414"/>
                    <a:pt x="13957" y="193604"/>
                    <a:pt x="33637" y="193423"/>
                  </a:cubicBezTo>
                  <a:cubicBezTo>
                    <a:pt x="49049" y="193292"/>
                    <a:pt x="61050" y="188982"/>
                    <a:pt x="65283" y="187833"/>
                  </a:cubicBezTo>
                  <a:cubicBezTo>
                    <a:pt x="65283" y="187833"/>
                    <a:pt x="61050" y="188982"/>
                    <a:pt x="65283" y="187833"/>
                  </a:cubicBezTo>
                  <a:lnTo>
                    <a:pt x="65283" y="187833"/>
                  </a:lnTo>
                  <a:lnTo>
                    <a:pt x="65283" y="18783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xmlns="" id="{ABBE78D5-6E5E-4601-9239-8C7C216AB85E}"/>
                </a:ext>
              </a:extLst>
            </p:cNvPr>
            <p:cNvSpPr/>
            <p:nvPr/>
          </p:nvSpPr>
          <p:spPr>
            <a:xfrm>
              <a:off x="-1867878" y="1512488"/>
              <a:ext cx="133350" cy="171450"/>
            </a:xfrm>
            <a:custGeom>
              <a:avLst/>
              <a:gdLst>
                <a:gd name="connsiteX0" fmla="*/ 0 w 133350"/>
                <a:gd name="connsiteY0" fmla="*/ 98485 h 171450"/>
                <a:gd name="connsiteX1" fmla="*/ 72926 w 133350"/>
                <a:gd name="connsiteY1" fmla="*/ 173115 h 171450"/>
                <a:gd name="connsiteX2" fmla="*/ 117518 w 133350"/>
                <a:gd name="connsiteY2" fmla="*/ 166118 h 171450"/>
                <a:gd name="connsiteX3" fmla="*/ 124955 w 133350"/>
                <a:gd name="connsiteY3" fmla="*/ 124963 h 171450"/>
                <a:gd name="connsiteX4" fmla="*/ 80126 w 133350"/>
                <a:gd name="connsiteY4" fmla="*/ 135452 h 171450"/>
                <a:gd name="connsiteX5" fmla="*/ 42735 w 133350"/>
                <a:gd name="connsiteY5" fmla="*/ 101289 h 171450"/>
                <a:gd name="connsiteX6" fmla="*/ 128526 w 133350"/>
                <a:gd name="connsiteY6" fmla="*/ 101289 h 171450"/>
                <a:gd name="connsiteX7" fmla="*/ 134066 w 133350"/>
                <a:gd name="connsiteY7" fmla="*/ 62373 h 171450"/>
                <a:gd name="connsiteX8" fmla="*/ 73871 w 133350"/>
                <a:gd name="connsiteY8" fmla="*/ 0 h 171450"/>
                <a:gd name="connsiteX9" fmla="*/ 0 w 133350"/>
                <a:gd name="connsiteY9" fmla="*/ 98485 h 171450"/>
                <a:gd name="connsiteX10" fmla="*/ 0 w 133350"/>
                <a:gd name="connsiteY10" fmla="*/ 98485 h 171450"/>
                <a:gd name="connsiteX11" fmla="*/ 0 w 133350"/>
                <a:gd name="connsiteY11" fmla="*/ 98485 h 171450"/>
                <a:gd name="connsiteX12" fmla="*/ 0 w 133350"/>
                <a:gd name="connsiteY12" fmla="*/ 98485 h 171450"/>
                <a:gd name="connsiteX13" fmla="*/ 74032 w 133350"/>
                <a:gd name="connsiteY13" fmla="*/ 38215 h 171450"/>
                <a:gd name="connsiteX14" fmla="*/ 93461 w 133350"/>
                <a:gd name="connsiteY14" fmla="*/ 67466 h 171450"/>
                <a:gd name="connsiteX15" fmla="*/ 46592 w 133350"/>
                <a:gd name="connsiteY15" fmla="*/ 67466 h 171450"/>
                <a:gd name="connsiteX16" fmla="*/ 74032 w 133350"/>
                <a:gd name="connsiteY16" fmla="*/ 38215 h 171450"/>
                <a:gd name="connsiteX17" fmla="*/ 74032 w 133350"/>
                <a:gd name="connsiteY17" fmla="*/ 38215 h 171450"/>
                <a:gd name="connsiteX18" fmla="*/ 74032 w 133350"/>
                <a:gd name="connsiteY18" fmla="*/ 38215 h 171450"/>
                <a:gd name="connsiteX19" fmla="*/ 74032 w 133350"/>
                <a:gd name="connsiteY19" fmla="*/ 3821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3350" h="171450">
                  <a:moveTo>
                    <a:pt x="0" y="98485"/>
                  </a:moveTo>
                  <a:cubicBezTo>
                    <a:pt x="0" y="158786"/>
                    <a:pt x="39379" y="173115"/>
                    <a:pt x="72926" y="173115"/>
                  </a:cubicBezTo>
                  <a:cubicBezTo>
                    <a:pt x="103892" y="173115"/>
                    <a:pt x="117518" y="166118"/>
                    <a:pt x="117518" y="166118"/>
                  </a:cubicBezTo>
                  <a:lnTo>
                    <a:pt x="124955" y="124963"/>
                  </a:lnTo>
                  <a:cubicBezTo>
                    <a:pt x="124955" y="124963"/>
                    <a:pt x="101400" y="135452"/>
                    <a:pt x="80126" y="135452"/>
                  </a:cubicBezTo>
                  <a:cubicBezTo>
                    <a:pt x="34796" y="135452"/>
                    <a:pt x="42735" y="101289"/>
                    <a:pt x="42735" y="101289"/>
                  </a:cubicBezTo>
                  <a:lnTo>
                    <a:pt x="128526" y="101289"/>
                  </a:lnTo>
                  <a:cubicBezTo>
                    <a:pt x="128526" y="101289"/>
                    <a:pt x="134066" y="73640"/>
                    <a:pt x="134066" y="62373"/>
                  </a:cubicBezTo>
                  <a:cubicBezTo>
                    <a:pt x="134066" y="34258"/>
                    <a:pt x="120221" y="0"/>
                    <a:pt x="73871" y="0"/>
                  </a:cubicBezTo>
                  <a:cubicBezTo>
                    <a:pt x="31422" y="9"/>
                    <a:pt x="0" y="46239"/>
                    <a:pt x="0" y="98485"/>
                  </a:cubicBezTo>
                  <a:cubicBezTo>
                    <a:pt x="0" y="98485"/>
                    <a:pt x="0" y="46239"/>
                    <a:pt x="0" y="98485"/>
                  </a:cubicBezTo>
                  <a:lnTo>
                    <a:pt x="0" y="98485"/>
                  </a:lnTo>
                  <a:lnTo>
                    <a:pt x="0" y="98485"/>
                  </a:lnTo>
                  <a:close/>
                  <a:moveTo>
                    <a:pt x="74032" y="38215"/>
                  </a:moveTo>
                  <a:cubicBezTo>
                    <a:pt x="97856" y="38215"/>
                    <a:pt x="93461" y="65277"/>
                    <a:pt x="93461" y="67466"/>
                  </a:cubicBezTo>
                  <a:lnTo>
                    <a:pt x="46592" y="67466"/>
                  </a:lnTo>
                  <a:cubicBezTo>
                    <a:pt x="46592" y="64671"/>
                    <a:pt x="51022" y="38215"/>
                    <a:pt x="74032" y="38215"/>
                  </a:cubicBezTo>
                  <a:cubicBezTo>
                    <a:pt x="74032" y="38215"/>
                    <a:pt x="51022" y="38215"/>
                    <a:pt x="74032" y="38215"/>
                  </a:cubicBezTo>
                  <a:lnTo>
                    <a:pt x="74032" y="38215"/>
                  </a:lnTo>
                  <a:lnTo>
                    <a:pt x="74032" y="3821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xmlns="" id="{BEA7721C-FE98-46F9-9907-061986BBB267}"/>
                </a:ext>
              </a:extLst>
            </p:cNvPr>
            <p:cNvSpPr/>
            <p:nvPr/>
          </p:nvSpPr>
          <p:spPr>
            <a:xfrm>
              <a:off x="-1639429" y="1474594"/>
              <a:ext cx="142875" cy="209550"/>
            </a:xfrm>
            <a:custGeom>
              <a:avLst/>
              <a:gdLst>
                <a:gd name="connsiteX0" fmla="*/ 112909 w 142875"/>
                <a:gd name="connsiteY0" fmla="*/ 205514 h 209550"/>
                <a:gd name="connsiteX1" fmla="*/ 120462 w 142875"/>
                <a:gd name="connsiteY1" fmla="*/ 158994 h 209550"/>
                <a:gd name="connsiteX2" fmla="*/ 85532 w 142875"/>
                <a:gd name="connsiteY2" fmla="*/ 169492 h 209550"/>
                <a:gd name="connsiteX3" fmla="*/ 43576 w 142875"/>
                <a:gd name="connsiteY3" fmla="*/ 121548 h 209550"/>
                <a:gd name="connsiteX4" fmla="*/ 98026 w 142875"/>
                <a:gd name="connsiteY4" fmla="*/ 43462 h 209550"/>
                <a:gd name="connsiteX5" fmla="*/ 136800 w 142875"/>
                <a:gd name="connsiteY5" fmla="*/ 55670 h 209550"/>
                <a:gd name="connsiteX6" fmla="*/ 143691 w 142875"/>
                <a:gd name="connsiteY6" fmla="*/ 10471 h 209550"/>
                <a:gd name="connsiteX7" fmla="*/ 96146 w 142875"/>
                <a:gd name="connsiteY7" fmla="*/ 0 h 209550"/>
                <a:gd name="connsiteX8" fmla="*/ 0 w 142875"/>
                <a:gd name="connsiteY8" fmla="*/ 122991 h 209550"/>
                <a:gd name="connsiteX9" fmla="*/ 75978 w 142875"/>
                <a:gd name="connsiteY9" fmla="*/ 211357 h 209550"/>
                <a:gd name="connsiteX10" fmla="*/ 112909 w 142875"/>
                <a:gd name="connsiteY10" fmla="*/ 205514 h 209550"/>
                <a:gd name="connsiteX11" fmla="*/ 112909 w 142875"/>
                <a:gd name="connsiteY11" fmla="*/ 205514 h 209550"/>
                <a:gd name="connsiteX12" fmla="*/ 112909 w 142875"/>
                <a:gd name="connsiteY12" fmla="*/ 205514 h 209550"/>
                <a:gd name="connsiteX13" fmla="*/ 112909 w 142875"/>
                <a:gd name="connsiteY13" fmla="*/ 205514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875" h="209550">
                  <a:moveTo>
                    <a:pt x="112909" y="205514"/>
                  </a:moveTo>
                  <a:lnTo>
                    <a:pt x="120462" y="158994"/>
                  </a:lnTo>
                  <a:cubicBezTo>
                    <a:pt x="120462" y="158994"/>
                    <a:pt x="99748" y="169492"/>
                    <a:pt x="85532" y="169492"/>
                  </a:cubicBezTo>
                  <a:cubicBezTo>
                    <a:pt x="55586" y="169492"/>
                    <a:pt x="43576" y="146379"/>
                    <a:pt x="43576" y="121548"/>
                  </a:cubicBezTo>
                  <a:cubicBezTo>
                    <a:pt x="43576" y="71175"/>
                    <a:pt x="69342" y="43462"/>
                    <a:pt x="98026" y="43462"/>
                  </a:cubicBezTo>
                  <a:cubicBezTo>
                    <a:pt x="119536" y="43462"/>
                    <a:pt x="136800" y="55670"/>
                    <a:pt x="136800" y="55670"/>
                  </a:cubicBezTo>
                  <a:lnTo>
                    <a:pt x="143691" y="10471"/>
                  </a:lnTo>
                  <a:cubicBezTo>
                    <a:pt x="143691" y="10471"/>
                    <a:pt x="118091" y="0"/>
                    <a:pt x="96146" y="0"/>
                  </a:cubicBezTo>
                  <a:cubicBezTo>
                    <a:pt x="47411" y="0"/>
                    <a:pt x="0" y="42734"/>
                    <a:pt x="0" y="122991"/>
                  </a:cubicBezTo>
                  <a:cubicBezTo>
                    <a:pt x="0" y="176209"/>
                    <a:pt x="25601" y="211357"/>
                    <a:pt x="75978" y="211357"/>
                  </a:cubicBezTo>
                  <a:cubicBezTo>
                    <a:pt x="90222" y="211362"/>
                    <a:pt x="112909" y="205514"/>
                    <a:pt x="112909" y="205514"/>
                  </a:cubicBezTo>
                  <a:lnTo>
                    <a:pt x="112909" y="205514"/>
                  </a:lnTo>
                  <a:lnTo>
                    <a:pt x="112909" y="205514"/>
                  </a:lnTo>
                  <a:lnTo>
                    <a:pt x="112909" y="20551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xmlns="" id="{4C582CB4-9818-4394-B321-C198BF009010}"/>
                </a:ext>
              </a:extLst>
            </p:cNvPr>
            <p:cNvSpPr/>
            <p:nvPr/>
          </p:nvSpPr>
          <p:spPr>
            <a:xfrm>
              <a:off x="-2191896" y="1513153"/>
              <a:ext cx="133350" cy="171450"/>
            </a:xfrm>
            <a:custGeom>
              <a:avLst/>
              <a:gdLst>
                <a:gd name="connsiteX0" fmla="*/ 78457 w 133350"/>
                <a:gd name="connsiteY0" fmla="*/ 0 h 171450"/>
                <a:gd name="connsiteX1" fmla="*/ 27319 w 133350"/>
                <a:gd name="connsiteY1" fmla="*/ 9403 h 171450"/>
                <a:gd name="connsiteX2" fmla="*/ 21193 w 133350"/>
                <a:gd name="connsiteY2" fmla="*/ 46162 h 171450"/>
                <a:gd name="connsiteX3" fmla="*/ 67194 w 133350"/>
                <a:gd name="connsiteY3" fmla="*/ 38640 h 171450"/>
                <a:gd name="connsiteX4" fmla="*/ 94414 w 133350"/>
                <a:gd name="connsiteY4" fmla="*/ 53340 h 171450"/>
                <a:gd name="connsiteX5" fmla="*/ 93005 w 133350"/>
                <a:gd name="connsiteY5" fmla="*/ 64078 h 171450"/>
                <a:gd name="connsiteX6" fmla="*/ 74864 w 133350"/>
                <a:gd name="connsiteY6" fmla="*/ 63029 h 171450"/>
                <a:gd name="connsiteX7" fmla="*/ 0 w 133350"/>
                <a:gd name="connsiteY7" fmla="*/ 126261 h 171450"/>
                <a:gd name="connsiteX8" fmla="*/ 40757 w 133350"/>
                <a:gd name="connsiteY8" fmla="*/ 172260 h 171450"/>
                <a:gd name="connsiteX9" fmla="*/ 84064 w 133350"/>
                <a:gd name="connsiteY9" fmla="*/ 152666 h 171450"/>
                <a:gd name="connsiteX10" fmla="*/ 82673 w 133350"/>
                <a:gd name="connsiteY10" fmla="*/ 168972 h 171450"/>
                <a:gd name="connsiteX11" fmla="*/ 119845 w 133350"/>
                <a:gd name="connsiteY11" fmla="*/ 168972 h 171450"/>
                <a:gd name="connsiteX12" fmla="*/ 136429 w 133350"/>
                <a:gd name="connsiteY12" fmla="*/ 51459 h 171450"/>
                <a:gd name="connsiteX13" fmla="*/ 78457 w 133350"/>
                <a:gd name="connsiteY13" fmla="*/ 0 h 171450"/>
                <a:gd name="connsiteX14" fmla="*/ 78457 w 133350"/>
                <a:gd name="connsiteY14" fmla="*/ 0 h 171450"/>
                <a:gd name="connsiteX15" fmla="*/ 78457 w 133350"/>
                <a:gd name="connsiteY15" fmla="*/ 0 h 171450"/>
                <a:gd name="connsiteX16" fmla="*/ 78457 w 133350"/>
                <a:gd name="connsiteY16" fmla="*/ 0 h 171450"/>
                <a:gd name="connsiteX17" fmla="*/ 87501 w 133350"/>
                <a:gd name="connsiteY17" fmla="*/ 95681 h 171450"/>
                <a:gd name="connsiteX18" fmla="*/ 57631 w 133350"/>
                <a:gd name="connsiteY18" fmla="*/ 136505 h 171450"/>
                <a:gd name="connsiteX19" fmla="*/ 41110 w 133350"/>
                <a:gd name="connsiteY19" fmla="*/ 120394 h 171450"/>
                <a:gd name="connsiteX20" fmla="*/ 78323 w 133350"/>
                <a:gd name="connsiteY20" fmla="*/ 94694 h 171450"/>
                <a:gd name="connsiteX21" fmla="*/ 87501 w 133350"/>
                <a:gd name="connsiteY21" fmla="*/ 95681 h 171450"/>
                <a:gd name="connsiteX22" fmla="*/ 87501 w 133350"/>
                <a:gd name="connsiteY22" fmla="*/ 95681 h 171450"/>
                <a:gd name="connsiteX23" fmla="*/ 87501 w 133350"/>
                <a:gd name="connsiteY23" fmla="*/ 95681 h 171450"/>
                <a:gd name="connsiteX24" fmla="*/ 87501 w 133350"/>
                <a:gd name="connsiteY24" fmla="*/ 9568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3350" h="171450">
                  <a:moveTo>
                    <a:pt x="78457" y="0"/>
                  </a:moveTo>
                  <a:cubicBezTo>
                    <a:pt x="49510" y="0"/>
                    <a:pt x="27319" y="9403"/>
                    <a:pt x="27319" y="9403"/>
                  </a:cubicBezTo>
                  <a:lnTo>
                    <a:pt x="21193" y="46162"/>
                  </a:lnTo>
                  <a:cubicBezTo>
                    <a:pt x="21193" y="46162"/>
                    <a:pt x="39508" y="38640"/>
                    <a:pt x="67194" y="38640"/>
                  </a:cubicBezTo>
                  <a:cubicBezTo>
                    <a:pt x="82914" y="38640"/>
                    <a:pt x="94414" y="40427"/>
                    <a:pt x="94414" y="53340"/>
                  </a:cubicBezTo>
                  <a:cubicBezTo>
                    <a:pt x="94414" y="61183"/>
                    <a:pt x="93005" y="64078"/>
                    <a:pt x="93005" y="64078"/>
                  </a:cubicBezTo>
                  <a:cubicBezTo>
                    <a:pt x="93005" y="64078"/>
                    <a:pt x="80605" y="63029"/>
                    <a:pt x="74864" y="63029"/>
                  </a:cubicBezTo>
                  <a:cubicBezTo>
                    <a:pt x="38354" y="63029"/>
                    <a:pt x="0" y="78778"/>
                    <a:pt x="0" y="126261"/>
                  </a:cubicBezTo>
                  <a:cubicBezTo>
                    <a:pt x="0" y="163675"/>
                    <a:pt x="25162" y="172260"/>
                    <a:pt x="40757" y="172260"/>
                  </a:cubicBezTo>
                  <a:cubicBezTo>
                    <a:pt x="70541" y="172260"/>
                    <a:pt x="83380" y="152725"/>
                    <a:pt x="84064" y="152666"/>
                  </a:cubicBezTo>
                  <a:lnTo>
                    <a:pt x="82673" y="168972"/>
                  </a:lnTo>
                  <a:lnTo>
                    <a:pt x="119845" y="168972"/>
                  </a:lnTo>
                  <a:lnTo>
                    <a:pt x="136429" y="51459"/>
                  </a:lnTo>
                  <a:cubicBezTo>
                    <a:pt x="136429" y="1606"/>
                    <a:pt x="93403" y="0"/>
                    <a:pt x="78457" y="0"/>
                  </a:cubicBezTo>
                  <a:lnTo>
                    <a:pt x="78457" y="0"/>
                  </a:lnTo>
                  <a:lnTo>
                    <a:pt x="78457" y="0"/>
                  </a:lnTo>
                  <a:lnTo>
                    <a:pt x="78457" y="0"/>
                  </a:lnTo>
                  <a:close/>
                  <a:moveTo>
                    <a:pt x="87501" y="95681"/>
                  </a:moveTo>
                  <a:cubicBezTo>
                    <a:pt x="88306" y="102859"/>
                    <a:pt x="83048" y="136505"/>
                    <a:pt x="57631" y="136505"/>
                  </a:cubicBezTo>
                  <a:cubicBezTo>
                    <a:pt x="44520" y="136505"/>
                    <a:pt x="41110" y="126383"/>
                    <a:pt x="41110" y="120394"/>
                  </a:cubicBezTo>
                  <a:cubicBezTo>
                    <a:pt x="41110" y="108716"/>
                    <a:pt x="47388" y="94694"/>
                    <a:pt x="78323" y="94694"/>
                  </a:cubicBezTo>
                  <a:cubicBezTo>
                    <a:pt x="85519" y="94704"/>
                    <a:pt x="86288" y="95481"/>
                    <a:pt x="87501" y="95681"/>
                  </a:cubicBezTo>
                  <a:cubicBezTo>
                    <a:pt x="87501" y="95681"/>
                    <a:pt x="86288" y="95481"/>
                    <a:pt x="87501" y="95681"/>
                  </a:cubicBezTo>
                  <a:lnTo>
                    <a:pt x="87501" y="95681"/>
                  </a:lnTo>
                  <a:lnTo>
                    <a:pt x="87501" y="9568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xmlns="" id="{6459C12A-202E-43BD-8DEC-7F213013B73F}"/>
                </a:ext>
              </a:extLst>
            </p:cNvPr>
            <p:cNvSpPr/>
            <p:nvPr/>
          </p:nvSpPr>
          <p:spPr>
            <a:xfrm>
              <a:off x="-2063330" y="1513415"/>
              <a:ext cx="114300" cy="161925"/>
            </a:xfrm>
            <a:custGeom>
              <a:avLst/>
              <a:gdLst>
                <a:gd name="connsiteX0" fmla="*/ 47371 w 114300"/>
                <a:gd name="connsiteY0" fmla="*/ 171138 h 161925"/>
                <a:gd name="connsiteX1" fmla="*/ 111240 w 114300"/>
                <a:gd name="connsiteY1" fmla="*/ 116885 h 161925"/>
                <a:gd name="connsiteX2" fmla="*/ 60920 w 114300"/>
                <a:gd name="connsiteY2" fmla="*/ 53055 h 161925"/>
                <a:gd name="connsiteX3" fmla="*/ 84113 w 114300"/>
                <a:gd name="connsiteY3" fmla="*/ 39115 h 161925"/>
                <a:gd name="connsiteX4" fmla="*/ 112963 w 114300"/>
                <a:gd name="connsiteY4" fmla="*/ 41029 h 161925"/>
                <a:gd name="connsiteX5" fmla="*/ 118288 w 114300"/>
                <a:gd name="connsiteY5" fmla="*/ 3352 h 161925"/>
                <a:gd name="connsiteX6" fmla="*/ 79339 w 114300"/>
                <a:gd name="connsiteY6" fmla="*/ 0 h 161925"/>
                <a:gd name="connsiteX7" fmla="*/ 16409 w 114300"/>
                <a:gd name="connsiteY7" fmla="*/ 55715 h 161925"/>
                <a:gd name="connsiteX8" fmla="*/ 69266 w 114300"/>
                <a:gd name="connsiteY8" fmla="*/ 120245 h 161925"/>
                <a:gd name="connsiteX9" fmla="*/ 43119 w 114300"/>
                <a:gd name="connsiteY9" fmla="*/ 135099 h 161925"/>
                <a:gd name="connsiteX10" fmla="*/ 5629 w 114300"/>
                <a:gd name="connsiteY10" fmla="*/ 128595 h 161925"/>
                <a:gd name="connsiteX11" fmla="*/ 0 w 114300"/>
                <a:gd name="connsiteY11" fmla="*/ 165892 h 161925"/>
                <a:gd name="connsiteX12" fmla="*/ 47371 w 114300"/>
                <a:gd name="connsiteY12" fmla="*/ 171138 h 161925"/>
                <a:gd name="connsiteX13" fmla="*/ 47371 w 114300"/>
                <a:gd name="connsiteY13" fmla="*/ 171138 h 161925"/>
                <a:gd name="connsiteX14" fmla="*/ 47371 w 114300"/>
                <a:gd name="connsiteY14" fmla="*/ 171138 h 161925"/>
                <a:gd name="connsiteX15" fmla="*/ 47371 w 114300"/>
                <a:gd name="connsiteY15" fmla="*/ 171138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300" h="161925">
                  <a:moveTo>
                    <a:pt x="47371" y="171138"/>
                  </a:moveTo>
                  <a:cubicBezTo>
                    <a:pt x="56880" y="171138"/>
                    <a:pt x="111240" y="173581"/>
                    <a:pt x="111240" y="116885"/>
                  </a:cubicBezTo>
                  <a:cubicBezTo>
                    <a:pt x="111240" y="63879"/>
                    <a:pt x="60920" y="74350"/>
                    <a:pt x="60920" y="53055"/>
                  </a:cubicBezTo>
                  <a:cubicBezTo>
                    <a:pt x="60920" y="42453"/>
                    <a:pt x="69123" y="39115"/>
                    <a:pt x="84113" y="39115"/>
                  </a:cubicBezTo>
                  <a:cubicBezTo>
                    <a:pt x="90065" y="39115"/>
                    <a:pt x="112963" y="41029"/>
                    <a:pt x="112963" y="41029"/>
                  </a:cubicBezTo>
                  <a:lnTo>
                    <a:pt x="118288" y="3352"/>
                  </a:lnTo>
                  <a:cubicBezTo>
                    <a:pt x="118288" y="3356"/>
                    <a:pt x="103467" y="0"/>
                    <a:pt x="79339" y="0"/>
                  </a:cubicBezTo>
                  <a:cubicBezTo>
                    <a:pt x="48109" y="0"/>
                    <a:pt x="16409" y="12601"/>
                    <a:pt x="16409" y="55715"/>
                  </a:cubicBezTo>
                  <a:cubicBezTo>
                    <a:pt x="16409" y="104568"/>
                    <a:pt x="69266" y="99665"/>
                    <a:pt x="69266" y="120245"/>
                  </a:cubicBezTo>
                  <a:cubicBezTo>
                    <a:pt x="69266" y="133982"/>
                    <a:pt x="54499" y="135099"/>
                    <a:pt x="43119" y="135099"/>
                  </a:cubicBezTo>
                  <a:cubicBezTo>
                    <a:pt x="23426" y="135099"/>
                    <a:pt x="5692" y="128269"/>
                    <a:pt x="5629" y="128595"/>
                  </a:cubicBezTo>
                  <a:lnTo>
                    <a:pt x="0" y="165892"/>
                  </a:lnTo>
                  <a:cubicBezTo>
                    <a:pt x="1020" y="166208"/>
                    <a:pt x="11957" y="171138"/>
                    <a:pt x="47371" y="171138"/>
                  </a:cubicBezTo>
                  <a:cubicBezTo>
                    <a:pt x="47371" y="171138"/>
                    <a:pt x="11957" y="171138"/>
                    <a:pt x="47371" y="171138"/>
                  </a:cubicBezTo>
                  <a:lnTo>
                    <a:pt x="47371" y="171138"/>
                  </a:lnTo>
                  <a:lnTo>
                    <a:pt x="47371" y="17113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xmlns="" id="{75C01A53-45DB-49C0-97F4-F1496D78BD80}"/>
                </a:ext>
              </a:extLst>
            </p:cNvPr>
            <p:cNvSpPr/>
            <p:nvPr/>
          </p:nvSpPr>
          <p:spPr>
            <a:xfrm>
              <a:off x="-1297628" y="1479276"/>
              <a:ext cx="161925" cy="200025"/>
            </a:xfrm>
            <a:custGeom>
              <a:avLst/>
              <a:gdLst>
                <a:gd name="connsiteX0" fmla="*/ 120794 w 161925"/>
                <a:gd name="connsiteY0" fmla="*/ 68 h 200025"/>
                <a:gd name="connsiteX1" fmla="*/ 111687 w 161925"/>
                <a:gd name="connsiteY1" fmla="*/ 57180 h 200025"/>
                <a:gd name="connsiteX2" fmla="*/ 70922 w 161925"/>
                <a:gd name="connsiteY2" fmla="*/ 34995 h 200025"/>
                <a:gd name="connsiteX3" fmla="*/ 0 w 161925"/>
                <a:gd name="connsiteY3" fmla="*/ 136297 h 200025"/>
                <a:gd name="connsiteX4" fmla="*/ 52351 w 161925"/>
                <a:gd name="connsiteY4" fmla="*/ 205518 h 200025"/>
                <a:gd name="connsiteX5" fmla="*/ 91658 w 161925"/>
                <a:gd name="connsiteY5" fmla="*/ 187697 h 200025"/>
                <a:gd name="connsiteX6" fmla="*/ 89801 w 161925"/>
                <a:gd name="connsiteY6" fmla="*/ 202917 h 200025"/>
                <a:gd name="connsiteX7" fmla="*/ 130862 w 161925"/>
                <a:gd name="connsiteY7" fmla="*/ 202917 h 200025"/>
                <a:gd name="connsiteX8" fmla="*/ 163112 w 161925"/>
                <a:gd name="connsiteY8" fmla="*/ 0 h 200025"/>
                <a:gd name="connsiteX9" fmla="*/ 120794 w 161925"/>
                <a:gd name="connsiteY9" fmla="*/ 68 h 200025"/>
                <a:gd name="connsiteX10" fmla="*/ 120794 w 161925"/>
                <a:gd name="connsiteY10" fmla="*/ 68 h 200025"/>
                <a:gd name="connsiteX11" fmla="*/ 120794 w 161925"/>
                <a:gd name="connsiteY11" fmla="*/ 68 h 200025"/>
                <a:gd name="connsiteX12" fmla="*/ 120794 w 161925"/>
                <a:gd name="connsiteY12" fmla="*/ 68 h 200025"/>
                <a:gd name="connsiteX13" fmla="*/ 101189 w 161925"/>
                <a:gd name="connsiteY13" fmla="*/ 111425 h 200025"/>
                <a:gd name="connsiteX14" fmla="*/ 67261 w 161925"/>
                <a:gd name="connsiteY14" fmla="*/ 164069 h 200025"/>
                <a:gd name="connsiteX15" fmla="*/ 44950 w 161925"/>
                <a:gd name="connsiteY15" fmla="*/ 130947 h 200025"/>
                <a:gd name="connsiteX16" fmla="*/ 78198 w 161925"/>
                <a:gd name="connsiteY16" fmla="*/ 76037 h 200025"/>
                <a:gd name="connsiteX17" fmla="*/ 101189 w 161925"/>
                <a:gd name="connsiteY17" fmla="*/ 111425 h 200025"/>
                <a:gd name="connsiteX18" fmla="*/ 101189 w 161925"/>
                <a:gd name="connsiteY18" fmla="*/ 111425 h 200025"/>
                <a:gd name="connsiteX19" fmla="*/ 101189 w 161925"/>
                <a:gd name="connsiteY19" fmla="*/ 111425 h 200025"/>
                <a:gd name="connsiteX20" fmla="*/ 101189 w 161925"/>
                <a:gd name="connsiteY20" fmla="*/ 111425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1925" h="200025">
                  <a:moveTo>
                    <a:pt x="120794" y="68"/>
                  </a:moveTo>
                  <a:lnTo>
                    <a:pt x="111687" y="57180"/>
                  </a:lnTo>
                  <a:cubicBezTo>
                    <a:pt x="111687" y="57180"/>
                    <a:pt x="95797" y="34995"/>
                    <a:pt x="70922" y="34995"/>
                  </a:cubicBezTo>
                  <a:cubicBezTo>
                    <a:pt x="32241" y="34995"/>
                    <a:pt x="0" y="82134"/>
                    <a:pt x="0" y="136297"/>
                  </a:cubicBezTo>
                  <a:cubicBezTo>
                    <a:pt x="0" y="171261"/>
                    <a:pt x="17197" y="205518"/>
                    <a:pt x="52351" y="205518"/>
                  </a:cubicBezTo>
                  <a:cubicBezTo>
                    <a:pt x="77638" y="205518"/>
                    <a:pt x="91658" y="187697"/>
                    <a:pt x="91658" y="187697"/>
                  </a:cubicBezTo>
                  <a:lnTo>
                    <a:pt x="89801" y="202917"/>
                  </a:lnTo>
                  <a:lnTo>
                    <a:pt x="130862" y="202917"/>
                  </a:lnTo>
                  <a:lnTo>
                    <a:pt x="163112" y="0"/>
                  </a:lnTo>
                  <a:lnTo>
                    <a:pt x="120794" y="68"/>
                  </a:lnTo>
                  <a:lnTo>
                    <a:pt x="120794" y="68"/>
                  </a:lnTo>
                  <a:lnTo>
                    <a:pt x="120794" y="68"/>
                  </a:lnTo>
                  <a:lnTo>
                    <a:pt x="120794" y="68"/>
                  </a:lnTo>
                  <a:close/>
                  <a:moveTo>
                    <a:pt x="101189" y="111425"/>
                  </a:moveTo>
                  <a:cubicBezTo>
                    <a:pt x="101189" y="133964"/>
                    <a:pt x="90150" y="164069"/>
                    <a:pt x="67261" y="164069"/>
                  </a:cubicBezTo>
                  <a:cubicBezTo>
                    <a:pt x="52069" y="164069"/>
                    <a:pt x="44950" y="151178"/>
                    <a:pt x="44950" y="130947"/>
                  </a:cubicBezTo>
                  <a:cubicBezTo>
                    <a:pt x="44950" y="97865"/>
                    <a:pt x="59649" y="76037"/>
                    <a:pt x="78198" y="76037"/>
                  </a:cubicBezTo>
                  <a:cubicBezTo>
                    <a:pt x="93394" y="76032"/>
                    <a:pt x="101189" y="86585"/>
                    <a:pt x="101189" y="111425"/>
                  </a:cubicBezTo>
                  <a:cubicBezTo>
                    <a:pt x="101189" y="111425"/>
                    <a:pt x="101189" y="86585"/>
                    <a:pt x="101189" y="111425"/>
                  </a:cubicBezTo>
                  <a:lnTo>
                    <a:pt x="101189" y="111425"/>
                  </a:lnTo>
                  <a:lnTo>
                    <a:pt x="101189" y="11142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xmlns="" id="{876A9DE7-535B-477F-AD4F-038E27DF5BDC}"/>
                </a:ext>
              </a:extLst>
            </p:cNvPr>
            <p:cNvSpPr/>
            <p:nvPr/>
          </p:nvSpPr>
          <p:spPr>
            <a:xfrm>
              <a:off x="-2382721" y="1479181"/>
              <a:ext cx="200025" cy="200025"/>
            </a:xfrm>
            <a:custGeom>
              <a:avLst/>
              <a:gdLst>
                <a:gd name="connsiteX0" fmla="*/ 40703 w 200025"/>
                <a:gd name="connsiteY0" fmla="*/ 203189 h 200025"/>
                <a:gd name="connsiteX1" fmla="*/ 66402 w 200025"/>
                <a:gd name="connsiteY1" fmla="*/ 49993 h 200025"/>
                <a:gd name="connsiteX2" fmla="*/ 70174 w 200025"/>
                <a:gd name="connsiteY2" fmla="*/ 203189 h 200025"/>
                <a:gd name="connsiteX3" fmla="*/ 99261 w 200025"/>
                <a:gd name="connsiteY3" fmla="*/ 203189 h 200025"/>
                <a:gd name="connsiteX4" fmla="*/ 153518 w 200025"/>
                <a:gd name="connsiteY4" fmla="*/ 49993 h 200025"/>
                <a:gd name="connsiteX5" fmla="*/ 129484 w 200025"/>
                <a:gd name="connsiteY5" fmla="*/ 203189 h 200025"/>
                <a:gd name="connsiteX6" fmla="*/ 172702 w 200025"/>
                <a:gd name="connsiteY6" fmla="*/ 203189 h 200025"/>
                <a:gd name="connsiteX7" fmla="*/ 205985 w 200025"/>
                <a:gd name="connsiteY7" fmla="*/ 0 h 200025"/>
                <a:gd name="connsiteX8" fmla="*/ 139154 w 200025"/>
                <a:gd name="connsiteY8" fmla="*/ 0 h 200025"/>
                <a:gd name="connsiteX9" fmla="*/ 97533 w 200025"/>
                <a:gd name="connsiteY9" fmla="*/ 124669 h 200025"/>
                <a:gd name="connsiteX10" fmla="*/ 95368 w 200025"/>
                <a:gd name="connsiteY10" fmla="*/ 0 h 200025"/>
                <a:gd name="connsiteX11" fmla="*/ 33763 w 200025"/>
                <a:gd name="connsiteY11" fmla="*/ 0 h 200025"/>
                <a:gd name="connsiteX12" fmla="*/ 0 w 200025"/>
                <a:gd name="connsiteY12" fmla="*/ 203189 h 200025"/>
                <a:gd name="connsiteX13" fmla="*/ 40703 w 200025"/>
                <a:gd name="connsiteY13" fmla="*/ 203189 h 200025"/>
                <a:gd name="connsiteX14" fmla="*/ 40703 w 200025"/>
                <a:gd name="connsiteY14" fmla="*/ 203189 h 200025"/>
                <a:gd name="connsiteX15" fmla="*/ 40703 w 200025"/>
                <a:gd name="connsiteY15" fmla="*/ 203189 h 200025"/>
                <a:gd name="connsiteX16" fmla="*/ 40703 w 200025"/>
                <a:gd name="connsiteY16" fmla="*/ 203189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0025" h="200025">
                  <a:moveTo>
                    <a:pt x="40703" y="203189"/>
                  </a:moveTo>
                  <a:lnTo>
                    <a:pt x="66402" y="49993"/>
                  </a:lnTo>
                  <a:lnTo>
                    <a:pt x="70174" y="203189"/>
                  </a:lnTo>
                  <a:lnTo>
                    <a:pt x="99261" y="203189"/>
                  </a:lnTo>
                  <a:lnTo>
                    <a:pt x="153518" y="49993"/>
                  </a:lnTo>
                  <a:lnTo>
                    <a:pt x="129484" y="203189"/>
                  </a:lnTo>
                  <a:lnTo>
                    <a:pt x="172702" y="203189"/>
                  </a:lnTo>
                  <a:lnTo>
                    <a:pt x="205985" y="0"/>
                  </a:lnTo>
                  <a:lnTo>
                    <a:pt x="139154" y="0"/>
                  </a:lnTo>
                  <a:lnTo>
                    <a:pt x="97533" y="124669"/>
                  </a:lnTo>
                  <a:lnTo>
                    <a:pt x="95368" y="0"/>
                  </a:lnTo>
                  <a:lnTo>
                    <a:pt x="33763" y="0"/>
                  </a:lnTo>
                  <a:lnTo>
                    <a:pt x="0" y="203189"/>
                  </a:lnTo>
                  <a:lnTo>
                    <a:pt x="40703" y="203189"/>
                  </a:lnTo>
                  <a:lnTo>
                    <a:pt x="40703" y="203189"/>
                  </a:lnTo>
                  <a:lnTo>
                    <a:pt x="40703" y="203189"/>
                  </a:lnTo>
                  <a:lnTo>
                    <a:pt x="40703" y="20318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xmlns="" id="{2DD99F50-4E7E-4309-B0CE-A4A44C1BE451}"/>
                </a:ext>
              </a:extLst>
            </p:cNvPr>
            <p:cNvSpPr/>
            <p:nvPr/>
          </p:nvSpPr>
          <p:spPr>
            <a:xfrm>
              <a:off x="-1734944" y="1515125"/>
              <a:ext cx="95250" cy="161925"/>
            </a:xfrm>
            <a:custGeom>
              <a:avLst/>
              <a:gdLst>
                <a:gd name="connsiteX0" fmla="*/ 43352 w 95250"/>
                <a:gd name="connsiteY0" fmla="*/ 167525 h 161925"/>
                <a:gd name="connsiteX1" fmla="*/ 87241 w 95250"/>
                <a:gd name="connsiteY1" fmla="*/ 50038 h 161925"/>
                <a:gd name="connsiteX2" fmla="*/ 102930 w 95250"/>
                <a:gd name="connsiteY2" fmla="*/ 556 h 161925"/>
                <a:gd name="connsiteX3" fmla="*/ 94790 w 95250"/>
                <a:gd name="connsiteY3" fmla="*/ 0 h 161925"/>
                <a:gd name="connsiteX4" fmla="*/ 61878 w 95250"/>
                <a:gd name="connsiteY4" fmla="*/ 26107 h 161925"/>
                <a:gd name="connsiteX5" fmla="*/ 65641 w 95250"/>
                <a:gd name="connsiteY5" fmla="*/ 2130 h 161925"/>
                <a:gd name="connsiteX6" fmla="*/ 26334 w 95250"/>
                <a:gd name="connsiteY6" fmla="*/ 2130 h 161925"/>
                <a:gd name="connsiteX7" fmla="*/ 0 w 95250"/>
                <a:gd name="connsiteY7" fmla="*/ 167525 h 161925"/>
                <a:gd name="connsiteX8" fmla="*/ 43352 w 95250"/>
                <a:gd name="connsiteY8" fmla="*/ 167525 h 161925"/>
                <a:gd name="connsiteX9" fmla="*/ 43352 w 95250"/>
                <a:gd name="connsiteY9" fmla="*/ 167525 h 161925"/>
                <a:gd name="connsiteX10" fmla="*/ 43352 w 95250"/>
                <a:gd name="connsiteY10" fmla="*/ 167525 h 161925"/>
                <a:gd name="connsiteX11" fmla="*/ 43352 w 95250"/>
                <a:gd name="connsiteY11" fmla="*/ 1675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250" h="161925">
                  <a:moveTo>
                    <a:pt x="43352" y="167525"/>
                  </a:moveTo>
                  <a:cubicBezTo>
                    <a:pt x="55640" y="96893"/>
                    <a:pt x="57918" y="39540"/>
                    <a:pt x="87241" y="50038"/>
                  </a:cubicBezTo>
                  <a:cubicBezTo>
                    <a:pt x="92374" y="22701"/>
                    <a:pt x="97328" y="12126"/>
                    <a:pt x="102930" y="556"/>
                  </a:cubicBezTo>
                  <a:cubicBezTo>
                    <a:pt x="102930" y="556"/>
                    <a:pt x="100303" y="0"/>
                    <a:pt x="94790" y="0"/>
                  </a:cubicBezTo>
                  <a:cubicBezTo>
                    <a:pt x="75884" y="0"/>
                    <a:pt x="61878" y="26107"/>
                    <a:pt x="61878" y="26107"/>
                  </a:cubicBezTo>
                  <a:lnTo>
                    <a:pt x="65641" y="2130"/>
                  </a:lnTo>
                  <a:lnTo>
                    <a:pt x="26334" y="2130"/>
                  </a:lnTo>
                  <a:lnTo>
                    <a:pt x="0" y="167525"/>
                  </a:lnTo>
                  <a:lnTo>
                    <a:pt x="43352" y="167525"/>
                  </a:lnTo>
                  <a:lnTo>
                    <a:pt x="43352" y="167525"/>
                  </a:lnTo>
                  <a:lnTo>
                    <a:pt x="43352" y="167525"/>
                  </a:lnTo>
                  <a:lnTo>
                    <a:pt x="43352" y="16752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xmlns="" id="{4D7632F1-ACBB-4350-824C-611A4E7D4827}"/>
                </a:ext>
              </a:extLst>
            </p:cNvPr>
            <p:cNvSpPr/>
            <p:nvPr/>
          </p:nvSpPr>
          <p:spPr>
            <a:xfrm>
              <a:off x="-1507564" y="1513153"/>
              <a:ext cx="133350" cy="171450"/>
            </a:xfrm>
            <a:custGeom>
              <a:avLst/>
              <a:gdLst>
                <a:gd name="connsiteX0" fmla="*/ 78453 w 133350"/>
                <a:gd name="connsiteY0" fmla="*/ 0 h 171450"/>
                <a:gd name="connsiteX1" fmla="*/ 27314 w 133350"/>
                <a:gd name="connsiteY1" fmla="*/ 9403 h 171450"/>
                <a:gd name="connsiteX2" fmla="*/ 21193 w 133350"/>
                <a:gd name="connsiteY2" fmla="*/ 46162 h 171450"/>
                <a:gd name="connsiteX3" fmla="*/ 67194 w 133350"/>
                <a:gd name="connsiteY3" fmla="*/ 38640 h 171450"/>
                <a:gd name="connsiteX4" fmla="*/ 94406 w 133350"/>
                <a:gd name="connsiteY4" fmla="*/ 53340 h 171450"/>
                <a:gd name="connsiteX5" fmla="*/ 93005 w 133350"/>
                <a:gd name="connsiteY5" fmla="*/ 64078 h 171450"/>
                <a:gd name="connsiteX6" fmla="*/ 74859 w 133350"/>
                <a:gd name="connsiteY6" fmla="*/ 63029 h 171450"/>
                <a:gd name="connsiteX7" fmla="*/ 0 w 133350"/>
                <a:gd name="connsiteY7" fmla="*/ 126261 h 171450"/>
                <a:gd name="connsiteX8" fmla="*/ 40752 w 133350"/>
                <a:gd name="connsiteY8" fmla="*/ 172260 h 171450"/>
                <a:gd name="connsiteX9" fmla="*/ 84055 w 133350"/>
                <a:gd name="connsiteY9" fmla="*/ 152666 h 171450"/>
                <a:gd name="connsiteX10" fmla="*/ 82673 w 133350"/>
                <a:gd name="connsiteY10" fmla="*/ 168972 h 171450"/>
                <a:gd name="connsiteX11" fmla="*/ 119845 w 133350"/>
                <a:gd name="connsiteY11" fmla="*/ 168972 h 171450"/>
                <a:gd name="connsiteX12" fmla="*/ 136424 w 133350"/>
                <a:gd name="connsiteY12" fmla="*/ 51459 h 171450"/>
                <a:gd name="connsiteX13" fmla="*/ 78453 w 133350"/>
                <a:gd name="connsiteY13" fmla="*/ 0 h 171450"/>
                <a:gd name="connsiteX14" fmla="*/ 78453 w 133350"/>
                <a:gd name="connsiteY14" fmla="*/ 0 h 171450"/>
                <a:gd name="connsiteX15" fmla="*/ 78453 w 133350"/>
                <a:gd name="connsiteY15" fmla="*/ 0 h 171450"/>
                <a:gd name="connsiteX16" fmla="*/ 78453 w 133350"/>
                <a:gd name="connsiteY16" fmla="*/ 0 h 171450"/>
                <a:gd name="connsiteX17" fmla="*/ 87510 w 133350"/>
                <a:gd name="connsiteY17" fmla="*/ 95681 h 171450"/>
                <a:gd name="connsiteX18" fmla="*/ 57627 w 133350"/>
                <a:gd name="connsiteY18" fmla="*/ 136505 h 171450"/>
                <a:gd name="connsiteX19" fmla="*/ 41115 w 133350"/>
                <a:gd name="connsiteY19" fmla="*/ 120394 h 171450"/>
                <a:gd name="connsiteX20" fmla="*/ 78323 w 133350"/>
                <a:gd name="connsiteY20" fmla="*/ 94694 h 171450"/>
                <a:gd name="connsiteX21" fmla="*/ 87510 w 133350"/>
                <a:gd name="connsiteY21" fmla="*/ 95681 h 171450"/>
                <a:gd name="connsiteX22" fmla="*/ 87510 w 133350"/>
                <a:gd name="connsiteY22" fmla="*/ 95681 h 171450"/>
                <a:gd name="connsiteX23" fmla="*/ 87510 w 133350"/>
                <a:gd name="connsiteY23" fmla="*/ 95681 h 171450"/>
                <a:gd name="connsiteX24" fmla="*/ 87510 w 133350"/>
                <a:gd name="connsiteY24" fmla="*/ 9568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3350" h="171450">
                  <a:moveTo>
                    <a:pt x="78453" y="0"/>
                  </a:moveTo>
                  <a:cubicBezTo>
                    <a:pt x="49505" y="0"/>
                    <a:pt x="27314" y="9403"/>
                    <a:pt x="27314" y="9403"/>
                  </a:cubicBezTo>
                  <a:lnTo>
                    <a:pt x="21193" y="46162"/>
                  </a:lnTo>
                  <a:cubicBezTo>
                    <a:pt x="21193" y="46162"/>
                    <a:pt x="39508" y="38640"/>
                    <a:pt x="67194" y="38640"/>
                  </a:cubicBezTo>
                  <a:cubicBezTo>
                    <a:pt x="82914" y="38640"/>
                    <a:pt x="94406" y="40427"/>
                    <a:pt x="94406" y="53340"/>
                  </a:cubicBezTo>
                  <a:cubicBezTo>
                    <a:pt x="94406" y="61183"/>
                    <a:pt x="93005" y="64078"/>
                    <a:pt x="93005" y="64078"/>
                  </a:cubicBezTo>
                  <a:cubicBezTo>
                    <a:pt x="93005" y="64078"/>
                    <a:pt x="80605" y="63029"/>
                    <a:pt x="74859" y="63029"/>
                  </a:cubicBezTo>
                  <a:cubicBezTo>
                    <a:pt x="38354" y="63029"/>
                    <a:pt x="0" y="78778"/>
                    <a:pt x="0" y="126261"/>
                  </a:cubicBezTo>
                  <a:cubicBezTo>
                    <a:pt x="0" y="163675"/>
                    <a:pt x="25157" y="172260"/>
                    <a:pt x="40752" y="172260"/>
                  </a:cubicBezTo>
                  <a:cubicBezTo>
                    <a:pt x="70537" y="172260"/>
                    <a:pt x="83375" y="152725"/>
                    <a:pt x="84055" y="152666"/>
                  </a:cubicBezTo>
                  <a:lnTo>
                    <a:pt x="82673" y="168972"/>
                  </a:lnTo>
                  <a:lnTo>
                    <a:pt x="119845" y="168972"/>
                  </a:lnTo>
                  <a:lnTo>
                    <a:pt x="136424" y="51459"/>
                  </a:lnTo>
                  <a:cubicBezTo>
                    <a:pt x="136429" y="1606"/>
                    <a:pt x="93399" y="0"/>
                    <a:pt x="78453" y="0"/>
                  </a:cubicBezTo>
                  <a:lnTo>
                    <a:pt x="78453" y="0"/>
                  </a:lnTo>
                  <a:lnTo>
                    <a:pt x="78453" y="0"/>
                  </a:lnTo>
                  <a:lnTo>
                    <a:pt x="78453" y="0"/>
                  </a:lnTo>
                  <a:close/>
                  <a:moveTo>
                    <a:pt x="87510" y="95681"/>
                  </a:moveTo>
                  <a:cubicBezTo>
                    <a:pt x="88315" y="102859"/>
                    <a:pt x="83053" y="136505"/>
                    <a:pt x="57627" y="136505"/>
                  </a:cubicBezTo>
                  <a:cubicBezTo>
                    <a:pt x="44516" y="136505"/>
                    <a:pt x="41115" y="126383"/>
                    <a:pt x="41115" y="120394"/>
                  </a:cubicBezTo>
                  <a:cubicBezTo>
                    <a:pt x="41115" y="108716"/>
                    <a:pt x="47393" y="94694"/>
                    <a:pt x="78323" y="94694"/>
                  </a:cubicBezTo>
                  <a:cubicBezTo>
                    <a:pt x="85518" y="94704"/>
                    <a:pt x="86284" y="95481"/>
                    <a:pt x="87510" y="95681"/>
                  </a:cubicBezTo>
                  <a:cubicBezTo>
                    <a:pt x="87510" y="95681"/>
                    <a:pt x="86284" y="95481"/>
                    <a:pt x="87510" y="95681"/>
                  </a:cubicBezTo>
                  <a:lnTo>
                    <a:pt x="87510" y="95681"/>
                  </a:lnTo>
                  <a:lnTo>
                    <a:pt x="87510" y="9568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xmlns="" id="{7B3E3D56-AF63-4DED-8C6E-D550772381F9}"/>
                </a:ext>
              </a:extLst>
            </p:cNvPr>
            <p:cNvSpPr/>
            <p:nvPr/>
          </p:nvSpPr>
          <p:spPr>
            <a:xfrm>
              <a:off x="-1380512" y="1515125"/>
              <a:ext cx="95250" cy="161925"/>
            </a:xfrm>
            <a:custGeom>
              <a:avLst/>
              <a:gdLst>
                <a:gd name="connsiteX0" fmla="*/ 43348 w 95250"/>
                <a:gd name="connsiteY0" fmla="*/ 167525 h 161925"/>
                <a:gd name="connsiteX1" fmla="*/ 87232 w 95250"/>
                <a:gd name="connsiteY1" fmla="*/ 50038 h 161925"/>
                <a:gd name="connsiteX2" fmla="*/ 102930 w 95250"/>
                <a:gd name="connsiteY2" fmla="*/ 556 h 161925"/>
                <a:gd name="connsiteX3" fmla="*/ 94790 w 95250"/>
                <a:gd name="connsiteY3" fmla="*/ 0 h 161925"/>
                <a:gd name="connsiteX4" fmla="*/ 61878 w 95250"/>
                <a:gd name="connsiteY4" fmla="*/ 26107 h 161925"/>
                <a:gd name="connsiteX5" fmla="*/ 65641 w 95250"/>
                <a:gd name="connsiteY5" fmla="*/ 2130 h 161925"/>
                <a:gd name="connsiteX6" fmla="*/ 26334 w 95250"/>
                <a:gd name="connsiteY6" fmla="*/ 2130 h 161925"/>
                <a:gd name="connsiteX7" fmla="*/ 0 w 95250"/>
                <a:gd name="connsiteY7" fmla="*/ 167525 h 161925"/>
                <a:gd name="connsiteX8" fmla="*/ 43348 w 95250"/>
                <a:gd name="connsiteY8" fmla="*/ 167525 h 161925"/>
                <a:gd name="connsiteX9" fmla="*/ 43348 w 95250"/>
                <a:gd name="connsiteY9" fmla="*/ 167525 h 161925"/>
                <a:gd name="connsiteX10" fmla="*/ 43348 w 95250"/>
                <a:gd name="connsiteY10" fmla="*/ 167525 h 161925"/>
                <a:gd name="connsiteX11" fmla="*/ 43348 w 95250"/>
                <a:gd name="connsiteY11" fmla="*/ 1675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250" h="161925">
                  <a:moveTo>
                    <a:pt x="43348" y="167525"/>
                  </a:moveTo>
                  <a:cubicBezTo>
                    <a:pt x="55640" y="96893"/>
                    <a:pt x="57918" y="39540"/>
                    <a:pt x="87232" y="50038"/>
                  </a:cubicBezTo>
                  <a:cubicBezTo>
                    <a:pt x="92374" y="22701"/>
                    <a:pt x="97332" y="12126"/>
                    <a:pt x="102930" y="556"/>
                  </a:cubicBezTo>
                  <a:cubicBezTo>
                    <a:pt x="102930" y="556"/>
                    <a:pt x="100303" y="0"/>
                    <a:pt x="94790" y="0"/>
                  </a:cubicBezTo>
                  <a:cubicBezTo>
                    <a:pt x="75884" y="0"/>
                    <a:pt x="61878" y="26107"/>
                    <a:pt x="61878" y="26107"/>
                  </a:cubicBezTo>
                  <a:lnTo>
                    <a:pt x="65641" y="2130"/>
                  </a:lnTo>
                  <a:lnTo>
                    <a:pt x="26334" y="2130"/>
                  </a:lnTo>
                  <a:lnTo>
                    <a:pt x="0" y="167525"/>
                  </a:lnTo>
                  <a:lnTo>
                    <a:pt x="43348" y="167525"/>
                  </a:lnTo>
                  <a:lnTo>
                    <a:pt x="43348" y="167525"/>
                  </a:lnTo>
                  <a:lnTo>
                    <a:pt x="43348" y="167525"/>
                  </a:lnTo>
                  <a:lnTo>
                    <a:pt x="43348" y="16752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xmlns="" id="{B0F18A4B-F33D-45FA-9106-7D201542B41E}"/>
              </a:ext>
            </a:extLst>
          </p:cNvPr>
          <p:cNvGrpSpPr/>
          <p:nvPr/>
        </p:nvGrpSpPr>
        <p:grpSpPr>
          <a:xfrm>
            <a:off x="5594248" y="518681"/>
            <a:ext cx="390525" cy="476250"/>
            <a:chOff x="5492837" y="2212085"/>
            <a:chExt cx="390525" cy="476250"/>
          </a:xfrm>
          <a:solidFill>
            <a:srgbClr val="FE6D05"/>
          </a:solidFill>
        </p:grpSpPr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xmlns="" id="{F36FC157-270D-4149-A5E4-90B4B7BDA004}"/>
                </a:ext>
              </a:extLst>
            </p:cNvPr>
            <p:cNvSpPr/>
            <p:nvPr/>
          </p:nvSpPr>
          <p:spPr>
            <a:xfrm>
              <a:off x="5492837" y="2212085"/>
              <a:ext cx="390525" cy="476250"/>
            </a:xfrm>
            <a:custGeom>
              <a:avLst/>
              <a:gdLst>
                <a:gd name="connsiteX0" fmla="*/ 193035 w 390525"/>
                <a:gd name="connsiteY0" fmla="*/ 476250 h 476250"/>
                <a:gd name="connsiteX1" fmla="*/ 190179 w 390525"/>
                <a:gd name="connsiteY1" fmla="*/ 475850 h 476250"/>
                <a:gd name="connsiteX2" fmla="*/ 0 w 390525"/>
                <a:gd name="connsiteY2" fmla="*/ 220428 h 476250"/>
                <a:gd name="connsiteX3" fmla="*/ 0 w 390525"/>
                <a:gd name="connsiteY3" fmla="*/ 110193 h 476250"/>
                <a:gd name="connsiteX4" fmla="*/ 9525 w 390525"/>
                <a:gd name="connsiteY4" fmla="*/ 100668 h 476250"/>
                <a:gd name="connsiteX5" fmla="*/ 132108 w 390525"/>
                <a:gd name="connsiteY5" fmla="*/ 6869 h 476250"/>
                <a:gd name="connsiteX6" fmla="*/ 141257 w 390525"/>
                <a:gd name="connsiteY6" fmla="*/ 0 h 476250"/>
                <a:gd name="connsiteX7" fmla="*/ 257784 w 390525"/>
                <a:gd name="connsiteY7" fmla="*/ 0 h 476250"/>
                <a:gd name="connsiteX8" fmla="*/ 266933 w 390525"/>
                <a:gd name="connsiteY8" fmla="*/ 6869 h 476250"/>
                <a:gd name="connsiteX9" fmla="*/ 389651 w 390525"/>
                <a:gd name="connsiteY9" fmla="*/ 100668 h 476250"/>
                <a:gd name="connsiteX10" fmla="*/ 399176 w 390525"/>
                <a:gd name="connsiteY10" fmla="*/ 110193 h 476250"/>
                <a:gd name="connsiteX11" fmla="*/ 399176 w 390525"/>
                <a:gd name="connsiteY11" fmla="*/ 216759 h 476250"/>
                <a:gd name="connsiteX12" fmla="*/ 204108 w 390525"/>
                <a:gd name="connsiteY12" fmla="*/ 473543 h 476250"/>
                <a:gd name="connsiteX13" fmla="*/ 195574 w 390525"/>
                <a:gd name="connsiteY13" fmla="*/ 475906 h 476250"/>
                <a:gd name="connsiteX14" fmla="*/ 193035 w 390525"/>
                <a:gd name="connsiteY14" fmla="*/ 476250 h 476250"/>
                <a:gd name="connsiteX15" fmla="*/ 19050 w 390525"/>
                <a:gd name="connsiteY15" fmla="*/ 119397 h 476250"/>
                <a:gd name="connsiteX16" fmla="*/ 19050 w 390525"/>
                <a:gd name="connsiteY16" fmla="*/ 220428 h 476250"/>
                <a:gd name="connsiteX17" fmla="*/ 193095 w 390525"/>
                <a:gd name="connsiteY17" fmla="*/ 456823 h 476250"/>
                <a:gd name="connsiteX18" fmla="*/ 199016 w 390525"/>
                <a:gd name="connsiteY18" fmla="*/ 455186 h 476250"/>
                <a:gd name="connsiteX19" fmla="*/ 380126 w 390525"/>
                <a:gd name="connsiteY19" fmla="*/ 216759 h 476250"/>
                <a:gd name="connsiteX20" fmla="*/ 380126 w 390525"/>
                <a:gd name="connsiteY20" fmla="*/ 119397 h 476250"/>
                <a:gd name="connsiteX21" fmla="*/ 250813 w 390525"/>
                <a:gd name="connsiteY21" fmla="*/ 19050 h 476250"/>
                <a:gd name="connsiteX22" fmla="*/ 148228 w 390525"/>
                <a:gd name="connsiteY22" fmla="*/ 19050 h 476250"/>
                <a:gd name="connsiteX23" fmla="*/ 19050 w 390525"/>
                <a:gd name="connsiteY23" fmla="*/ 119397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0525" h="476250">
                  <a:moveTo>
                    <a:pt x="193035" y="476250"/>
                  </a:moveTo>
                  <a:cubicBezTo>
                    <a:pt x="192109" y="476250"/>
                    <a:pt x="191063" y="476115"/>
                    <a:pt x="190179" y="475850"/>
                  </a:cubicBezTo>
                  <a:cubicBezTo>
                    <a:pt x="78205" y="442392"/>
                    <a:pt x="0" y="337361"/>
                    <a:pt x="0" y="220428"/>
                  </a:cubicBezTo>
                  <a:lnTo>
                    <a:pt x="0" y="110193"/>
                  </a:lnTo>
                  <a:cubicBezTo>
                    <a:pt x="0" y="104933"/>
                    <a:pt x="4265" y="100668"/>
                    <a:pt x="9525" y="100668"/>
                  </a:cubicBezTo>
                  <a:cubicBezTo>
                    <a:pt x="65656" y="100668"/>
                    <a:pt x="116067" y="62094"/>
                    <a:pt x="132108" y="6869"/>
                  </a:cubicBezTo>
                  <a:cubicBezTo>
                    <a:pt x="133290" y="2800"/>
                    <a:pt x="137020" y="0"/>
                    <a:pt x="141257" y="0"/>
                  </a:cubicBezTo>
                  <a:lnTo>
                    <a:pt x="257784" y="0"/>
                  </a:lnTo>
                  <a:cubicBezTo>
                    <a:pt x="262021" y="0"/>
                    <a:pt x="265747" y="2800"/>
                    <a:pt x="266933" y="6869"/>
                  </a:cubicBezTo>
                  <a:cubicBezTo>
                    <a:pt x="282978" y="62094"/>
                    <a:pt x="333445" y="100668"/>
                    <a:pt x="389651" y="100668"/>
                  </a:cubicBezTo>
                  <a:cubicBezTo>
                    <a:pt x="394911" y="100668"/>
                    <a:pt x="399176" y="104933"/>
                    <a:pt x="399176" y="110193"/>
                  </a:cubicBezTo>
                  <a:lnTo>
                    <a:pt x="399176" y="216759"/>
                  </a:lnTo>
                  <a:cubicBezTo>
                    <a:pt x="399176" y="335984"/>
                    <a:pt x="318962" y="441578"/>
                    <a:pt x="204108" y="473543"/>
                  </a:cubicBezTo>
                  <a:lnTo>
                    <a:pt x="195574" y="475906"/>
                  </a:lnTo>
                  <a:cubicBezTo>
                    <a:pt x="194746" y="476134"/>
                    <a:pt x="193895" y="476250"/>
                    <a:pt x="193035" y="476250"/>
                  </a:cubicBezTo>
                  <a:close/>
                  <a:moveTo>
                    <a:pt x="19050" y="119397"/>
                  </a:moveTo>
                  <a:lnTo>
                    <a:pt x="19050" y="220428"/>
                  </a:lnTo>
                  <a:cubicBezTo>
                    <a:pt x="19050" y="328115"/>
                    <a:pt x="90488" y="424937"/>
                    <a:pt x="193095" y="456823"/>
                  </a:cubicBezTo>
                  <a:lnTo>
                    <a:pt x="199016" y="455186"/>
                  </a:lnTo>
                  <a:cubicBezTo>
                    <a:pt x="305646" y="425509"/>
                    <a:pt x="380126" y="327459"/>
                    <a:pt x="380126" y="216759"/>
                  </a:cubicBezTo>
                  <a:lnTo>
                    <a:pt x="380126" y="119397"/>
                  </a:lnTo>
                  <a:cubicBezTo>
                    <a:pt x="321725" y="115463"/>
                    <a:pt x="270235" y="75619"/>
                    <a:pt x="250813" y="19050"/>
                  </a:cubicBezTo>
                  <a:lnTo>
                    <a:pt x="148228" y="19050"/>
                  </a:lnTo>
                  <a:cubicBezTo>
                    <a:pt x="128815" y="75614"/>
                    <a:pt x="77381" y="115458"/>
                    <a:pt x="19050" y="1193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xmlns="" id="{C50DADA3-ABED-4086-A8D3-49B2B4A84253}"/>
                </a:ext>
              </a:extLst>
            </p:cNvPr>
            <p:cNvSpPr/>
            <p:nvPr/>
          </p:nvSpPr>
          <p:spPr>
            <a:xfrm>
              <a:off x="5585906" y="2375680"/>
              <a:ext cx="209550" cy="142875"/>
            </a:xfrm>
            <a:custGeom>
              <a:avLst/>
              <a:gdLst>
                <a:gd name="connsiteX0" fmla="*/ 73507 w 209550"/>
                <a:gd name="connsiteY0" fmla="*/ 149061 h 142875"/>
                <a:gd name="connsiteX1" fmla="*/ 66773 w 209550"/>
                <a:gd name="connsiteY1" fmla="*/ 146270 h 142875"/>
                <a:gd name="connsiteX2" fmla="*/ 2791 w 209550"/>
                <a:gd name="connsiteY2" fmla="*/ 82283 h 142875"/>
                <a:gd name="connsiteX3" fmla="*/ 2791 w 209550"/>
                <a:gd name="connsiteY3" fmla="*/ 68814 h 142875"/>
                <a:gd name="connsiteX4" fmla="*/ 16259 w 209550"/>
                <a:gd name="connsiteY4" fmla="*/ 68814 h 142875"/>
                <a:gd name="connsiteX5" fmla="*/ 73507 w 209550"/>
                <a:gd name="connsiteY5" fmla="*/ 126067 h 142875"/>
                <a:gd name="connsiteX6" fmla="*/ 196779 w 209550"/>
                <a:gd name="connsiteY6" fmla="*/ 2791 h 142875"/>
                <a:gd name="connsiteX7" fmla="*/ 210248 w 209550"/>
                <a:gd name="connsiteY7" fmla="*/ 2791 h 142875"/>
                <a:gd name="connsiteX8" fmla="*/ 210248 w 209550"/>
                <a:gd name="connsiteY8" fmla="*/ 16259 h 142875"/>
                <a:gd name="connsiteX9" fmla="*/ 80242 w 209550"/>
                <a:gd name="connsiteY9" fmla="*/ 146270 h 142875"/>
                <a:gd name="connsiteX10" fmla="*/ 73507 w 209550"/>
                <a:gd name="connsiteY10" fmla="*/ 14906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550" h="142875">
                  <a:moveTo>
                    <a:pt x="73507" y="149061"/>
                  </a:moveTo>
                  <a:cubicBezTo>
                    <a:pt x="70982" y="149061"/>
                    <a:pt x="68559" y="148056"/>
                    <a:pt x="66773" y="146270"/>
                  </a:cubicBezTo>
                  <a:lnTo>
                    <a:pt x="2791" y="82283"/>
                  </a:lnTo>
                  <a:cubicBezTo>
                    <a:pt x="-930" y="78563"/>
                    <a:pt x="-930" y="72535"/>
                    <a:pt x="2791" y="68814"/>
                  </a:cubicBezTo>
                  <a:cubicBezTo>
                    <a:pt x="6511" y="65094"/>
                    <a:pt x="12539" y="65094"/>
                    <a:pt x="16259" y="68814"/>
                  </a:cubicBezTo>
                  <a:lnTo>
                    <a:pt x="73507" y="126067"/>
                  </a:lnTo>
                  <a:lnTo>
                    <a:pt x="196779" y="2791"/>
                  </a:lnTo>
                  <a:cubicBezTo>
                    <a:pt x="200499" y="-930"/>
                    <a:pt x="206527" y="-930"/>
                    <a:pt x="210248" y="2791"/>
                  </a:cubicBezTo>
                  <a:cubicBezTo>
                    <a:pt x="213968" y="6511"/>
                    <a:pt x="213968" y="12539"/>
                    <a:pt x="210248" y="16259"/>
                  </a:cubicBezTo>
                  <a:lnTo>
                    <a:pt x="80242" y="146270"/>
                  </a:lnTo>
                  <a:cubicBezTo>
                    <a:pt x="78456" y="148056"/>
                    <a:pt x="76033" y="149061"/>
                    <a:pt x="73507" y="1490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7" name="Group 226">
            <a:extLst>
              <a:ext uri="{FF2B5EF4-FFF2-40B4-BE49-F238E27FC236}">
                <a16:creationId xmlns:a16="http://schemas.microsoft.com/office/drawing/2014/main" xmlns="" id="{9F25DF3E-5BF3-4093-A7A8-EDD6458E191C}"/>
              </a:ext>
            </a:extLst>
          </p:cNvPr>
          <p:cNvGrpSpPr/>
          <p:nvPr/>
        </p:nvGrpSpPr>
        <p:grpSpPr>
          <a:xfrm>
            <a:off x="5607548" y="3693421"/>
            <a:ext cx="363924" cy="391488"/>
            <a:chOff x="5607548" y="3693421"/>
            <a:chExt cx="363924" cy="391488"/>
          </a:xfrm>
        </p:grpSpPr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xmlns="" id="{D38FF757-4D64-40B0-B34B-BAD2845E894E}"/>
                </a:ext>
              </a:extLst>
            </p:cNvPr>
            <p:cNvSpPr/>
            <p:nvPr/>
          </p:nvSpPr>
          <p:spPr>
            <a:xfrm>
              <a:off x="5607548" y="3693421"/>
              <a:ext cx="323577" cy="391488"/>
            </a:xfrm>
            <a:custGeom>
              <a:avLst/>
              <a:gdLst>
                <a:gd name="connsiteX0" fmla="*/ 359093 w 771525"/>
                <a:gd name="connsiteY0" fmla="*/ 938213 h 933450"/>
                <a:gd name="connsiteX1" fmla="*/ 18098 w 771525"/>
                <a:gd name="connsiteY1" fmla="*/ 938213 h 933450"/>
                <a:gd name="connsiteX2" fmla="*/ 0 w 771525"/>
                <a:gd name="connsiteY2" fmla="*/ 920115 h 933450"/>
                <a:gd name="connsiteX3" fmla="*/ 0 w 771525"/>
                <a:gd name="connsiteY3" fmla="*/ 18098 h 933450"/>
                <a:gd name="connsiteX4" fmla="*/ 18098 w 771525"/>
                <a:gd name="connsiteY4" fmla="*/ 0 h 933450"/>
                <a:gd name="connsiteX5" fmla="*/ 589598 w 771525"/>
                <a:gd name="connsiteY5" fmla="*/ 0 h 933450"/>
                <a:gd name="connsiteX6" fmla="*/ 601980 w 771525"/>
                <a:gd name="connsiteY6" fmla="*/ 4762 h 933450"/>
                <a:gd name="connsiteX7" fmla="*/ 766763 w 771525"/>
                <a:gd name="connsiteY7" fmla="*/ 166688 h 933450"/>
                <a:gd name="connsiteX8" fmla="*/ 772478 w 771525"/>
                <a:gd name="connsiteY8" fmla="*/ 180023 h 933450"/>
                <a:gd name="connsiteX9" fmla="*/ 772478 w 771525"/>
                <a:gd name="connsiteY9" fmla="*/ 344805 h 933450"/>
                <a:gd name="connsiteX10" fmla="*/ 754380 w 771525"/>
                <a:gd name="connsiteY10" fmla="*/ 362903 h 933450"/>
                <a:gd name="connsiteX11" fmla="*/ 736283 w 771525"/>
                <a:gd name="connsiteY11" fmla="*/ 344805 h 933450"/>
                <a:gd name="connsiteX12" fmla="*/ 736283 w 771525"/>
                <a:gd name="connsiteY12" fmla="*/ 187643 h 933450"/>
                <a:gd name="connsiteX13" fmla="*/ 581978 w 771525"/>
                <a:gd name="connsiteY13" fmla="*/ 36195 h 933450"/>
                <a:gd name="connsiteX14" fmla="*/ 36195 w 771525"/>
                <a:gd name="connsiteY14" fmla="*/ 36195 h 933450"/>
                <a:gd name="connsiteX15" fmla="*/ 36195 w 771525"/>
                <a:gd name="connsiteY15" fmla="*/ 901065 h 933450"/>
                <a:gd name="connsiteX16" fmla="*/ 358140 w 771525"/>
                <a:gd name="connsiteY16" fmla="*/ 901065 h 933450"/>
                <a:gd name="connsiteX17" fmla="*/ 376238 w 771525"/>
                <a:gd name="connsiteY17" fmla="*/ 919163 h 933450"/>
                <a:gd name="connsiteX18" fmla="*/ 359093 w 771525"/>
                <a:gd name="connsiteY18" fmla="*/ 938213 h 93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1525" h="933450">
                  <a:moveTo>
                    <a:pt x="359093" y="938213"/>
                  </a:moveTo>
                  <a:lnTo>
                    <a:pt x="18098" y="938213"/>
                  </a:lnTo>
                  <a:cubicBezTo>
                    <a:pt x="8573" y="938213"/>
                    <a:pt x="0" y="930593"/>
                    <a:pt x="0" y="920115"/>
                  </a:cubicBezTo>
                  <a:lnTo>
                    <a:pt x="0" y="18098"/>
                  </a:lnTo>
                  <a:cubicBezTo>
                    <a:pt x="0" y="8573"/>
                    <a:pt x="7620" y="0"/>
                    <a:pt x="18098" y="0"/>
                  </a:cubicBezTo>
                  <a:lnTo>
                    <a:pt x="589598" y="0"/>
                  </a:lnTo>
                  <a:cubicBezTo>
                    <a:pt x="594360" y="0"/>
                    <a:pt x="599123" y="1905"/>
                    <a:pt x="601980" y="4762"/>
                  </a:cubicBezTo>
                  <a:lnTo>
                    <a:pt x="766763" y="166688"/>
                  </a:lnTo>
                  <a:cubicBezTo>
                    <a:pt x="770573" y="170498"/>
                    <a:pt x="772478" y="174308"/>
                    <a:pt x="772478" y="180023"/>
                  </a:cubicBezTo>
                  <a:lnTo>
                    <a:pt x="772478" y="344805"/>
                  </a:lnTo>
                  <a:cubicBezTo>
                    <a:pt x="772478" y="354330"/>
                    <a:pt x="764858" y="362903"/>
                    <a:pt x="754380" y="362903"/>
                  </a:cubicBezTo>
                  <a:cubicBezTo>
                    <a:pt x="744855" y="362903"/>
                    <a:pt x="736283" y="355283"/>
                    <a:pt x="736283" y="344805"/>
                  </a:cubicBezTo>
                  <a:lnTo>
                    <a:pt x="736283" y="187643"/>
                  </a:lnTo>
                  <a:lnTo>
                    <a:pt x="581978" y="36195"/>
                  </a:lnTo>
                  <a:lnTo>
                    <a:pt x="36195" y="36195"/>
                  </a:lnTo>
                  <a:lnTo>
                    <a:pt x="36195" y="901065"/>
                  </a:lnTo>
                  <a:lnTo>
                    <a:pt x="358140" y="901065"/>
                  </a:lnTo>
                  <a:cubicBezTo>
                    <a:pt x="367665" y="901065"/>
                    <a:pt x="376238" y="908685"/>
                    <a:pt x="376238" y="919163"/>
                  </a:cubicBezTo>
                  <a:cubicBezTo>
                    <a:pt x="376238" y="929640"/>
                    <a:pt x="368618" y="938213"/>
                    <a:pt x="359093" y="938213"/>
                  </a:cubicBezTo>
                  <a:close/>
                </a:path>
              </a:pathLst>
            </a:custGeom>
            <a:solidFill>
              <a:srgbClr val="FE6D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xmlns="" id="{A43A7301-42DB-41AF-B865-7D698ED57360}"/>
                </a:ext>
              </a:extLst>
            </p:cNvPr>
            <p:cNvSpPr/>
            <p:nvPr/>
          </p:nvSpPr>
          <p:spPr>
            <a:xfrm>
              <a:off x="5658681" y="3806074"/>
              <a:ext cx="175770" cy="15979"/>
            </a:xfrm>
            <a:custGeom>
              <a:avLst/>
              <a:gdLst>
                <a:gd name="connsiteX0" fmla="*/ 20955 w 419100"/>
                <a:gd name="connsiteY0" fmla="*/ 40957 h 38100"/>
                <a:gd name="connsiteX1" fmla="*/ 402908 w 419100"/>
                <a:gd name="connsiteY1" fmla="*/ 40957 h 38100"/>
                <a:gd name="connsiteX2" fmla="*/ 423863 w 419100"/>
                <a:gd name="connsiteY2" fmla="*/ 20003 h 38100"/>
                <a:gd name="connsiteX3" fmla="*/ 402908 w 419100"/>
                <a:gd name="connsiteY3" fmla="*/ 0 h 38100"/>
                <a:gd name="connsiteX4" fmla="*/ 20955 w 419100"/>
                <a:gd name="connsiteY4" fmla="*/ 0 h 38100"/>
                <a:gd name="connsiteX5" fmla="*/ 0 w 419100"/>
                <a:gd name="connsiteY5" fmla="*/ 20955 h 38100"/>
                <a:gd name="connsiteX6" fmla="*/ 20955 w 419100"/>
                <a:gd name="connsiteY6" fmla="*/ 4095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100" h="38100">
                  <a:moveTo>
                    <a:pt x="20955" y="40957"/>
                  </a:moveTo>
                  <a:lnTo>
                    <a:pt x="402908" y="40957"/>
                  </a:lnTo>
                  <a:cubicBezTo>
                    <a:pt x="414338" y="40957"/>
                    <a:pt x="423863" y="31432"/>
                    <a:pt x="423863" y="20003"/>
                  </a:cubicBezTo>
                  <a:cubicBezTo>
                    <a:pt x="423863" y="8572"/>
                    <a:pt x="414338" y="0"/>
                    <a:pt x="402908" y="0"/>
                  </a:cubicBezTo>
                  <a:lnTo>
                    <a:pt x="20955" y="0"/>
                  </a:lnTo>
                  <a:cubicBezTo>
                    <a:pt x="9525" y="0"/>
                    <a:pt x="0" y="9525"/>
                    <a:pt x="0" y="20955"/>
                  </a:cubicBezTo>
                  <a:cubicBezTo>
                    <a:pt x="0" y="32385"/>
                    <a:pt x="9525" y="40957"/>
                    <a:pt x="20955" y="40957"/>
                  </a:cubicBezTo>
                  <a:close/>
                </a:path>
              </a:pathLst>
            </a:custGeom>
            <a:solidFill>
              <a:srgbClr val="FE6D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xmlns="" id="{A2C0D50A-1A12-40B3-86E2-851C3A53DB30}"/>
                </a:ext>
              </a:extLst>
            </p:cNvPr>
            <p:cNvSpPr/>
            <p:nvPr/>
          </p:nvSpPr>
          <p:spPr>
            <a:xfrm>
              <a:off x="5659480" y="3757337"/>
              <a:ext cx="175770" cy="15979"/>
            </a:xfrm>
            <a:custGeom>
              <a:avLst/>
              <a:gdLst>
                <a:gd name="connsiteX0" fmla="*/ 20955 w 419100"/>
                <a:gd name="connsiteY0" fmla="*/ 41910 h 38100"/>
                <a:gd name="connsiteX1" fmla="*/ 402908 w 419100"/>
                <a:gd name="connsiteY1" fmla="*/ 41910 h 38100"/>
                <a:gd name="connsiteX2" fmla="*/ 423863 w 419100"/>
                <a:gd name="connsiteY2" fmla="*/ 20955 h 38100"/>
                <a:gd name="connsiteX3" fmla="*/ 402908 w 419100"/>
                <a:gd name="connsiteY3" fmla="*/ 0 h 38100"/>
                <a:gd name="connsiteX4" fmla="*/ 20955 w 419100"/>
                <a:gd name="connsiteY4" fmla="*/ 0 h 38100"/>
                <a:gd name="connsiteX5" fmla="*/ 0 w 419100"/>
                <a:gd name="connsiteY5" fmla="*/ 20955 h 38100"/>
                <a:gd name="connsiteX6" fmla="*/ 20955 w 419100"/>
                <a:gd name="connsiteY6" fmla="*/ 4191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100" h="38100">
                  <a:moveTo>
                    <a:pt x="20955" y="41910"/>
                  </a:moveTo>
                  <a:lnTo>
                    <a:pt x="402908" y="41910"/>
                  </a:lnTo>
                  <a:cubicBezTo>
                    <a:pt x="414338" y="41910"/>
                    <a:pt x="423863" y="32385"/>
                    <a:pt x="423863" y="20955"/>
                  </a:cubicBezTo>
                  <a:cubicBezTo>
                    <a:pt x="423863" y="9525"/>
                    <a:pt x="414338" y="0"/>
                    <a:pt x="402908" y="0"/>
                  </a:cubicBezTo>
                  <a:lnTo>
                    <a:pt x="20955" y="0"/>
                  </a:lnTo>
                  <a:cubicBezTo>
                    <a:pt x="9525" y="0"/>
                    <a:pt x="0" y="9525"/>
                    <a:pt x="0" y="20955"/>
                  </a:cubicBezTo>
                  <a:cubicBezTo>
                    <a:pt x="953" y="33338"/>
                    <a:pt x="9525" y="41910"/>
                    <a:pt x="20955" y="41910"/>
                  </a:cubicBezTo>
                  <a:close/>
                </a:path>
              </a:pathLst>
            </a:custGeom>
            <a:solidFill>
              <a:srgbClr val="FE6D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xmlns="" id="{5DEDA329-0790-498A-AB7C-821EF50CDB0B}"/>
                </a:ext>
              </a:extLst>
            </p:cNvPr>
            <p:cNvSpPr/>
            <p:nvPr/>
          </p:nvSpPr>
          <p:spPr>
            <a:xfrm>
              <a:off x="5659480" y="3855209"/>
              <a:ext cx="107859" cy="15979"/>
            </a:xfrm>
            <a:custGeom>
              <a:avLst/>
              <a:gdLst>
                <a:gd name="connsiteX0" fmla="*/ 20955 w 257175"/>
                <a:gd name="connsiteY0" fmla="*/ 41910 h 38100"/>
                <a:gd name="connsiteX1" fmla="*/ 243840 w 257175"/>
                <a:gd name="connsiteY1" fmla="*/ 41910 h 38100"/>
                <a:gd name="connsiteX2" fmla="*/ 264795 w 257175"/>
                <a:gd name="connsiteY2" fmla="*/ 20955 h 38100"/>
                <a:gd name="connsiteX3" fmla="*/ 243840 w 257175"/>
                <a:gd name="connsiteY3" fmla="*/ 0 h 38100"/>
                <a:gd name="connsiteX4" fmla="*/ 20955 w 257175"/>
                <a:gd name="connsiteY4" fmla="*/ 0 h 38100"/>
                <a:gd name="connsiteX5" fmla="*/ 0 w 257175"/>
                <a:gd name="connsiteY5" fmla="*/ 20955 h 38100"/>
                <a:gd name="connsiteX6" fmla="*/ 20955 w 257175"/>
                <a:gd name="connsiteY6" fmla="*/ 4191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175" h="38100">
                  <a:moveTo>
                    <a:pt x="20955" y="41910"/>
                  </a:moveTo>
                  <a:lnTo>
                    <a:pt x="243840" y="41910"/>
                  </a:lnTo>
                  <a:cubicBezTo>
                    <a:pt x="255270" y="41910"/>
                    <a:pt x="264795" y="32385"/>
                    <a:pt x="264795" y="20955"/>
                  </a:cubicBezTo>
                  <a:cubicBezTo>
                    <a:pt x="264795" y="9525"/>
                    <a:pt x="255270" y="0"/>
                    <a:pt x="243840" y="0"/>
                  </a:cubicBezTo>
                  <a:lnTo>
                    <a:pt x="20955" y="0"/>
                  </a:lnTo>
                  <a:cubicBezTo>
                    <a:pt x="9525" y="0"/>
                    <a:pt x="0" y="9525"/>
                    <a:pt x="0" y="20955"/>
                  </a:cubicBezTo>
                  <a:cubicBezTo>
                    <a:pt x="0" y="32385"/>
                    <a:pt x="9525" y="41910"/>
                    <a:pt x="20955" y="41910"/>
                  </a:cubicBezTo>
                  <a:close/>
                </a:path>
              </a:pathLst>
            </a:custGeom>
            <a:solidFill>
              <a:srgbClr val="FE6D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xmlns="" id="{EA783A9C-7B02-44F5-A500-B8B8BC796246}"/>
                </a:ext>
              </a:extLst>
            </p:cNvPr>
            <p:cNvSpPr/>
            <p:nvPr/>
          </p:nvSpPr>
          <p:spPr>
            <a:xfrm>
              <a:off x="5659080" y="3906342"/>
              <a:ext cx="75901" cy="15979"/>
            </a:xfrm>
            <a:custGeom>
              <a:avLst/>
              <a:gdLst>
                <a:gd name="connsiteX0" fmla="*/ 160973 w 180975"/>
                <a:gd name="connsiteY0" fmla="*/ 41910 h 38100"/>
                <a:gd name="connsiteX1" fmla="*/ 20955 w 180975"/>
                <a:gd name="connsiteY1" fmla="*/ 41910 h 38100"/>
                <a:gd name="connsiteX2" fmla="*/ 0 w 180975"/>
                <a:gd name="connsiteY2" fmla="*/ 20955 h 38100"/>
                <a:gd name="connsiteX3" fmla="*/ 20955 w 180975"/>
                <a:gd name="connsiteY3" fmla="*/ 0 h 38100"/>
                <a:gd name="connsiteX4" fmla="*/ 160020 w 180975"/>
                <a:gd name="connsiteY4" fmla="*/ 0 h 38100"/>
                <a:gd name="connsiteX5" fmla="*/ 180975 w 180975"/>
                <a:gd name="connsiteY5" fmla="*/ 20955 h 38100"/>
                <a:gd name="connsiteX6" fmla="*/ 160973 w 180975"/>
                <a:gd name="connsiteY6" fmla="*/ 4191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975" h="38100">
                  <a:moveTo>
                    <a:pt x="160973" y="41910"/>
                  </a:moveTo>
                  <a:lnTo>
                    <a:pt x="20955" y="41910"/>
                  </a:lnTo>
                  <a:cubicBezTo>
                    <a:pt x="9525" y="41910"/>
                    <a:pt x="0" y="32385"/>
                    <a:pt x="0" y="20955"/>
                  </a:cubicBezTo>
                  <a:cubicBezTo>
                    <a:pt x="0" y="9525"/>
                    <a:pt x="9525" y="0"/>
                    <a:pt x="20955" y="0"/>
                  </a:cubicBezTo>
                  <a:lnTo>
                    <a:pt x="160020" y="0"/>
                  </a:lnTo>
                  <a:cubicBezTo>
                    <a:pt x="171450" y="0"/>
                    <a:pt x="180975" y="9525"/>
                    <a:pt x="180975" y="20955"/>
                  </a:cubicBezTo>
                  <a:cubicBezTo>
                    <a:pt x="180975" y="32385"/>
                    <a:pt x="172403" y="41910"/>
                    <a:pt x="160973" y="41910"/>
                  </a:cubicBezTo>
                  <a:close/>
                </a:path>
              </a:pathLst>
            </a:custGeom>
            <a:solidFill>
              <a:srgbClr val="FE6D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xmlns="" id="{025BEADF-F415-476E-9FE6-082FC285FB21}"/>
                </a:ext>
              </a:extLst>
            </p:cNvPr>
            <p:cNvSpPr/>
            <p:nvPr/>
          </p:nvSpPr>
          <p:spPr>
            <a:xfrm>
              <a:off x="5827655" y="3915930"/>
              <a:ext cx="55927" cy="107859"/>
            </a:xfrm>
            <a:custGeom>
              <a:avLst/>
              <a:gdLst>
                <a:gd name="connsiteX0" fmla="*/ 112407 w 133350"/>
                <a:gd name="connsiteY0" fmla="*/ 83820 h 257175"/>
                <a:gd name="connsiteX1" fmla="*/ 124789 w 133350"/>
                <a:gd name="connsiteY1" fmla="*/ 95250 h 257175"/>
                <a:gd name="connsiteX2" fmla="*/ 124789 w 133350"/>
                <a:gd name="connsiteY2" fmla="*/ 95250 h 257175"/>
                <a:gd name="connsiteX3" fmla="*/ 137172 w 133350"/>
                <a:gd name="connsiteY3" fmla="*/ 82867 h 257175"/>
                <a:gd name="connsiteX4" fmla="*/ 80974 w 133350"/>
                <a:gd name="connsiteY4" fmla="*/ 25718 h 257175"/>
                <a:gd name="connsiteX5" fmla="*/ 80974 w 133350"/>
                <a:gd name="connsiteY5" fmla="*/ 12382 h 257175"/>
                <a:gd name="connsiteX6" fmla="*/ 68592 w 133350"/>
                <a:gd name="connsiteY6" fmla="*/ 0 h 257175"/>
                <a:gd name="connsiteX7" fmla="*/ 56209 w 133350"/>
                <a:gd name="connsiteY7" fmla="*/ 12382 h 257175"/>
                <a:gd name="connsiteX8" fmla="*/ 56209 w 133350"/>
                <a:gd name="connsiteY8" fmla="*/ 25718 h 257175"/>
                <a:gd name="connsiteX9" fmla="*/ 16204 w 133350"/>
                <a:gd name="connsiteY9" fmla="*/ 43815 h 257175"/>
                <a:gd name="connsiteX10" fmla="*/ 12 w 133350"/>
                <a:gd name="connsiteY10" fmla="*/ 82867 h 257175"/>
                <a:gd name="connsiteX11" fmla="*/ 14299 w 133350"/>
                <a:gd name="connsiteY11" fmla="*/ 124777 h 257175"/>
                <a:gd name="connsiteX12" fmla="*/ 56209 w 133350"/>
                <a:gd name="connsiteY12" fmla="*/ 143827 h 257175"/>
                <a:gd name="connsiteX13" fmla="*/ 56209 w 133350"/>
                <a:gd name="connsiteY13" fmla="*/ 215265 h 257175"/>
                <a:gd name="connsiteX14" fmla="*/ 24777 w 133350"/>
                <a:gd name="connsiteY14" fmla="*/ 181927 h 257175"/>
                <a:gd name="connsiteX15" fmla="*/ 12394 w 133350"/>
                <a:gd name="connsiteY15" fmla="*/ 170498 h 257175"/>
                <a:gd name="connsiteX16" fmla="*/ 12 w 133350"/>
                <a:gd name="connsiteY16" fmla="*/ 182880 h 257175"/>
                <a:gd name="connsiteX17" fmla="*/ 56209 w 133350"/>
                <a:gd name="connsiteY17" fmla="*/ 240030 h 257175"/>
                <a:gd name="connsiteX18" fmla="*/ 56209 w 133350"/>
                <a:gd name="connsiteY18" fmla="*/ 253365 h 257175"/>
                <a:gd name="connsiteX19" fmla="*/ 68592 w 133350"/>
                <a:gd name="connsiteY19" fmla="*/ 265748 h 257175"/>
                <a:gd name="connsiteX20" fmla="*/ 80974 w 133350"/>
                <a:gd name="connsiteY20" fmla="*/ 253365 h 257175"/>
                <a:gd name="connsiteX21" fmla="*/ 80974 w 133350"/>
                <a:gd name="connsiteY21" fmla="*/ 240030 h 257175"/>
                <a:gd name="connsiteX22" fmla="*/ 120979 w 133350"/>
                <a:gd name="connsiteY22" fmla="*/ 221933 h 257175"/>
                <a:gd name="connsiteX23" fmla="*/ 137172 w 133350"/>
                <a:gd name="connsiteY23" fmla="*/ 182880 h 257175"/>
                <a:gd name="connsiteX24" fmla="*/ 122884 w 133350"/>
                <a:gd name="connsiteY24" fmla="*/ 140970 h 257175"/>
                <a:gd name="connsiteX25" fmla="*/ 80974 w 133350"/>
                <a:gd name="connsiteY25" fmla="*/ 121920 h 257175"/>
                <a:gd name="connsiteX26" fmla="*/ 80974 w 133350"/>
                <a:gd name="connsiteY26" fmla="*/ 50482 h 257175"/>
                <a:gd name="connsiteX27" fmla="*/ 112407 w 133350"/>
                <a:gd name="connsiteY27" fmla="*/ 83820 h 257175"/>
                <a:gd name="connsiteX28" fmla="*/ 56209 w 133350"/>
                <a:gd name="connsiteY28" fmla="*/ 120015 h 257175"/>
                <a:gd name="connsiteX29" fmla="*/ 32397 w 133350"/>
                <a:gd name="connsiteY29" fmla="*/ 108585 h 257175"/>
                <a:gd name="connsiteX30" fmla="*/ 24777 w 133350"/>
                <a:gd name="connsiteY30" fmla="*/ 84773 h 257175"/>
                <a:gd name="connsiteX31" fmla="*/ 24777 w 133350"/>
                <a:gd name="connsiteY31" fmla="*/ 82867 h 257175"/>
                <a:gd name="connsiteX32" fmla="*/ 34302 w 133350"/>
                <a:gd name="connsiteY32" fmla="*/ 60007 h 257175"/>
                <a:gd name="connsiteX33" fmla="*/ 56209 w 133350"/>
                <a:gd name="connsiteY33" fmla="*/ 49530 h 257175"/>
                <a:gd name="connsiteX34" fmla="*/ 56209 w 133350"/>
                <a:gd name="connsiteY34" fmla="*/ 120015 h 257175"/>
                <a:gd name="connsiteX35" fmla="*/ 104787 w 133350"/>
                <a:gd name="connsiteY35" fmla="*/ 156210 h 257175"/>
                <a:gd name="connsiteX36" fmla="*/ 112407 w 133350"/>
                <a:gd name="connsiteY36" fmla="*/ 180023 h 257175"/>
                <a:gd name="connsiteX37" fmla="*/ 112407 w 133350"/>
                <a:gd name="connsiteY37" fmla="*/ 181927 h 257175"/>
                <a:gd name="connsiteX38" fmla="*/ 102882 w 133350"/>
                <a:gd name="connsiteY38" fmla="*/ 204788 h 257175"/>
                <a:gd name="connsiteX39" fmla="*/ 80974 w 133350"/>
                <a:gd name="connsiteY39" fmla="*/ 215265 h 257175"/>
                <a:gd name="connsiteX40" fmla="*/ 80974 w 133350"/>
                <a:gd name="connsiteY40" fmla="*/ 144780 h 257175"/>
                <a:gd name="connsiteX41" fmla="*/ 104787 w 133350"/>
                <a:gd name="connsiteY41" fmla="*/ 156210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33350" h="257175">
                  <a:moveTo>
                    <a:pt x="112407" y="83820"/>
                  </a:moveTo>
                  <a:cubicBezTo>
                    <a:pt x="112407" y="90488"/>
                    <a:pt x="118122" y="95250"/>
                    <a:pt x="124789" y="95250"/>
                  </a:cubicBezTo>
                  <a:cubicBezTo>
                    <a:pt x="124789" y="95250"/>
                    <a:pt x="124789" y="95250"/>
                    <a:pt x="124789" y="95250"/>
                  </a:cubicBezTo>
                  <a:cubicBezTo>
                    <a:pt x="131457" y="95250"/>
                    <a:pt x="137172" y="89535"/>
                    <a:pt x="137172" y="82867"/>
                  </a:cubicBezTo>
                  <a:cubicBezTo>
                    <a:pt x="137172" y="64770"/>
                    <a:pt x="124789" y="30480"/>
                    <a:pt x="80974" y="25718"/>
                  </a:cubicBezTo>
                  <a:lnTo>
                    <a:pt x="80974" y="12382"/>
                  </a:lnTo>
                  <a:cubicBezTo>
                    <a:pt x="80974" y="5715"/>
                    <a:pt x="75259" y="0"/>
                    <a:pt x="68592" y="0"/>
                  </a:cubicBezTo>
                  <a:cubicBezTo>
                    <a:pt x="61924" y="0"/>
                    <a:pt x="56209" y="5715"/>
                    <a:pt x="56209" y="12382"/>
                  </a:cubicBezTo>
                  <a:lnTo>
                    <a:pt x="56209" y="25718"/>
                  </a:lnTo>
                  <a:cubicBezTo>
                    <a:pt x="40017" y="27623"/>
                    <a:pt x="26682" y="33338"/>
                    <a:pt x="16204" y="43815"/>
                  </a:cubicBezTo>
                  <a:cubicBezTo>
                    <a:pt x="964" y="59055"/>
                    <a:pt x="12" y="79058"/>
                    <a:pt x="12" y="82867"/>
                  </a:cubicBezTo>
                  <a:cubicBezTo>
                    <a:pt x="12" y="87630"/>
                    <a:pt x="-941" y="108585"/>
                    <a:pt x="14299" y="124777"/>
                  </a:cubicBezTo>
                  <a:cubicBezTo>
                    <a:pt x="23824" y="135255"/>
                    <a:pt x="38112" y="141923"/>
                    <a:pt x="56209" y="143827"/>
                  </a:cubicBezTo>
                  <a:lnTo>
                    <a:pt x="56209" y="215265"/>
                  </a:lnTo>
                  <a:cubicBezTo>
                    <a:pt x="26682" y="209550"/>
                    <a:pt x="24777" y="186690"/>
                    <a:pt x="24777" y="181927"/>
                  </a:cubicBezTo>
                  <a:cubicBezTo>
                    <a:pt x="24777" y="175260"/>
                    <a:pt x="19062" y="169545"/>
                    <a:pt x="12394" y="170498"/>
                  </a:cubicBezTo>
                  <a:cubicBezTo>
                    <a:pt x="5727" y="170498"/>
                    <a:pt x="12" y="176213"/>
                    <a:pt x="12" y="182880"/>
                  </a:cubicBezTo>
                  <a:cubicBezTo>
                    <a:pt x="12" y="200977"/>
                    <a:pt x="12394" y="235267"/>
                    <a:pt x="56209" y="240030"/>
                  </a:cubicBezTo>
                  <a:lnTo>
                    <a:pt x="56209" y="253365"/>
                  </a:lnTo>
                  <a:cubicBezTo>
                    <a:pt x="56209" y="260033"/>
                    <a:pt x="61924" y="265748"/>
                    <a:pt x="68592" y="265748"/>
                  </a:cubicBezTo>
                  <a:cubicBezTo>
                    <a:pt x="75259" y="265748"/>
                    <a:pt x="80974" y="260033"/>
                    <a:pt x="80974" y="253365"/>
                  </a:cubicBezTo>
                  <a:lnTo>
                    <a:pt x="80974" y="240030"/>
                  </a:lnTo>
                  <a:cubicBezTo>
                    <a:pt x="97167" y="238125"/>
                    <a:pt x="110502" y="232410"/>
                    <a:pt x="120979" y="221933"/>
                  </a:cubicBezTo>
                  <a:cubicBezTo>
                    <a:pt x="136219" y="206692"/>
                    <a:pt x="137172" y="186690"/>
                    <a:pt x="137172" y="182880"/>
                  </a:cubicBezTo>
                  <a:cubicBezTo>
                    <a:pt x="137172" y="178117"/>
                    <a:pt x="138124" y="157163"/>
                    <a:pt x="122884" y="140970"/>
                  </a:cubicBezTo>
                  <a:cubicBezTo>
                    <a:pt x="113359" y="130492"/>
                    <a:pt x="99072" y="123825"/>
                    <a:pt x="80974" y="121920"/>
                  </a:cubicBezTo>
                  <a:lnTo>
                    <a:pt x="80974" y="50482"/>
                  </a:lnTo>
                  <a:cubicBezTo>
                    <a:pt x="109549" y="55245"/>
                    <a:pt x="112407" y="78105"/>
                    <a:pt x="112407" y="83820"/>
                  </a:cubicBezTo>
                  <a:close/>
                  <a:moveTo>
                    <a:pt x="56209" y="120015"/>
                  </a:moveTo>
                  <a:cubicBezTo>
                    <a:pt x="45732" y="118110"/>
                    <a:pt x="38112" y="115252"/>
                    <a:pt x="32397" y="108585"/>
                  </a:cubicBezTo>
                  <a:cubicBezTo>
                    <a:pt x="22872" y="98108"/>
                    <a:pt x="24777" y="84773"/>
                    <a:pt x="24777" y="84773"/>
                  </a:cubicBezTo>
                  <a:cubicBezTo>
                    <a:pt x="24777" y="83820"/>
                    <a:pt x="24777" y="83820"/>
                    <a:pt x="24777" y="82867"/>
                  </a:cubicBezTo>
                  <a:cubicBezTo>
                    <a:pt x="24777" y="82867"/>
                    <a:pt x="24777" y="69532"/>
                    <a:pt x="34302" y="60007"/>
                  </a:cubicBezTo>
                  <a:cubicBezTo>
                    <a:pt x="40017" y="54293"/>
                    <a:pt x="46684" y="51435"/>
                    <a:pt x="56209" y="49530"/>
                  </a:cubicBezTo>
                  <a:lnTo>
                    <a:pt x="56209" y="120015"/>
                  </a:lnTo>
                  <a:close/>
                  <a:moveTo>
                    <a:pt x="104787" y="156210"/>
                  </a:moveTo>
                  <a:cubicBezTo>
                    <a:pt x="114312" y="166688"/>
                    <a:pt x="112407" y="180023"/>
                    <a:pt x="112407" y="180023"/>
                  </a:cubicBezTo>
                  <a:cubicBezTo>
                    <a:pt x="112407" y="180975"/>
                    <a:pt x="112407" y="180975"/>
                    <a:pt x="112407" y="181927"/>
                  </a:cubicBezTo>
                  <a:cubicBezTo>
                    <a:pt x="112407" y="181927"/>
                    <a:pt x="112407" y="195263"/>
                    <a:pt x="102882" y="204788"/>
                  </a:cubicBezTo>
                  <a:cubicBezTo>
                    <a:pt x="97167" y="210502"/>
                    <a:pt x="90499" y="213360"/>
                    <a:pt x="80974" y="215265"/>
                  </a:cubicBezTo>
                  <a:lnTo>
                    <a:pt x="80974" y="144780"/>
                  </a:lnTo>
                  <a:cubicBezTo>
                    <a:pt x="91452" y="147638"/>
                    <a:pt x="99072" y="150495"/>
                    <a:pt x="104787" y="156210"/>
                  </a:cubicBezTo>
                  <a:close/>
                </a:path>
              </a:pathLst>
            </a:custGeom>
            <a:solidFill>
              <a:srgbClr val="FE6D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xmlns="" id="{6DD3A20D-1B3B-40E6-91DD-2130E06E69A1}"/>
                </a:ext>
              </a:extLst>
            </p:cNvPr>
            <p:cNvSpPr/>
            <p:nvPr/>
          </p:nvSpPr>
          <p:spPr>
            <a:xfrm>
              <a:off x="5743770" y="3856408"/>
              <a:ext cx="227702" cy="227702"/>
            </a:xfrm>
            <a:custGeom>
              <a:avLst/>
              <a:gdLst>
                <a:gd name="connsiteX0" fmla="*/ 274320 w 542925"/>
                <a:gd name="connsiteY0" fmla="*/ 0 h 542925"/>
                <a:gd name="connsiteX1" fmla="*/ 0 w 542925"/>
                <a:gd name="connsiteY1" fmla="*/ 274320 h 542925"/>
                <a:gd name="connsiteX2" fmla="*/ 274320 w 542925"/>
                <a:gd name="connsiteY2" fmla="*/ 548640 h 542925"/>
                <a:gd name="connsiteX3" fmla="*/ 548640 w 542925"/>
                <a:gd name="connsiteY3" fmla="*/ 274320 h 542925"/>
                <a:gd name="connsiteX4" fmla="*/ 274320 w 542925"/>
                <a:gd name="connsiteY4" fmla="*/ 0 h 542925"/>
                <a:gd name="connsiteX5" fmla="*/ 523875 w 542925"/>
                <a:gd name="connsiteY5" fmla="*/ 261938 h 542925"/>
                <a:gd name="connsiteX6" fmla="*/ 494348 w 542925"/>
                <a:gd name="connsiteY6" fmla="*/ 261938 h 542925"/>
                <a:gd name="connsiteX7" fmla="*/ 438150 w 542925"/>
                <a:gd name="connsiteY7" fmla="*/ 126683 h 542925"/>
                <a:gd name="connsiteX8" fmla="*/ 458153 w 542925"/>
                <a:gd name="connsiteY8" fmla="*/ 106680 h 542925"/>
                <a:gd name="connsiteX9" fmla="*/ 523875 w 542925"/>
                <a:gd name="connsiteY9" fmla="*/ 261938 h 542925"/>
                <a:gd name="connsiteX10" fmla="*/ 421005 w 542925"/>
                <a:gd name="connsiteY10" fmla="*/ 109538 h 542925"/>
                <a:gd name="connsiteX11" fmla="*/ 280988 w 542925"/>
                <a:gd name="connsiteY11" fmla="*/ 52388 h 542925"/>
                <a:gd name="connsiteX12" fmla="*/ 280988 w 542925"/>
                <a:gd name="connsiteY12" fmla="*/ 25718 h 542925"/>
                <a:gd name="connsiteX13" fmla="*/ 441960 w 542925"/>
                <a:gd name="connsiteY13" fmla="*/ 89535 h 542925"/>
                <a:gd name="connsiteX14" fmla="*/ 421005 w 542925"/>
                <a:gd name="connsiteY14" fmla="*/ 109538 h 542925"/>
                <a:gd name="connsiteX15" fmla="*/ 256223 w 542925"/>
                <a:gd name="connsiteY15" fmla="*/ 52388 h 542925"/>
                <a:gd name="connsiteX16" fmla="*/ 119063 w 542925"/>
                <a:gd name="connsiteY16" fmla="*/ 112395 h 542925"/>
                <a:gd name="connsiteX17" fmla="*/ 101918 w 542925"/>
                <a:gd name="connsiteY17" fmla="*/ 95250 h 542925"/>
                <a:gd name="connsiteX18" fmla="*/ 257175 w 542925"/>
                <a:gd name="connsiteY18" fmla="*/ 25718 h 542925"/>
                <a:gd name="connsiteX19" fmla="*/ 257175 w 542925"/>
                <a:gd name="connsiteY19" fmla="*/ 52388 h 542925"/>
                <a:gd name="connsiteX20" fmla="*/ 101918 w 542925"/>
                <a:gd name="connsiteY20" fmla="*/ 130493 h 542925"/>
                <a:gd name="connsiteX21" fmla="*/ 49530 w 542925"/>
                <a:gd name="connsiteY21" fmla="*/ 261938 h 542925"/>
                <a:gd name="connsiteX22" fmla="*/ 25718 w 542925"/>
                <a:gd name="connsiteY22" fmla="*/ 261938 h 542925"/>
                <a:gd name="connsiteX23" fmla="*/ 84773 w 542925"/>
                <a:gd name="connsiteY23" fmla="*/ 112395 h 542925"/>
                <a:gd name="connsiteX24" fmla="*/ 101918 w 542925"/>
                <a:gd name="connsiteY24" fmla="*/ 130493 h 542925"/>
                <a:gd name="connsiteX25" fmla="*/ 49530 w 542925"/>
                <a:gd name="connsiteY25" fmla="*/ 286703 h 542925"/>
                <a:gd name="connsiteX26" fmla="*/ 106680 w 542925"/>
                <a:gd name="connsiteY26" fmla="*/ 423863 h 542925"/>
                <a:gd name="connsiteX27" fmla="*/ 89535 w 542925"/>
                <a:gd name="connsiteY27" fmla="*/ 441960 h 542925"/>
                <a:gd name="connsiteX28" fmla="*/ 25718 w 542925"/>
                <a:gd name="connsiteY28" fmla="*/ 287655 h 542925"/>
                <a:gd name="connsiteX29" fmla="*/ 49530 w 542925"/>
                <a:gd name="connsiteY29" fmla="*/ 287655 h 542925"/>
                <a:gd name="connsiteX30" fmla="*/ 123825 w 542925"/>
                <a:gd name="connsiteY30" fmla="*/ 441960 h 542925"/>
                <a:gd name="connsiteX31" fmla="*/ 256223 w 542925"/>
                <a:gd name="connsiteY31" fmla="*/ 497205 h 542925"/>
                <a:gd name="connsiteX32" fmla="*/ 256223 w 542925"/>
                <a:gd name="connsiteY32" fmla="*/ 523875 h 542925"/>
                <a:gd name="connsiteX33" fmla="*/ 106680 w 542925"/>
                <a:gd name="connsiteY33" fmla="*/ 459105 h 542925"/>
                <a:gd name="connsiteX34" fmla="*/ 123825 w 542925"/>
                <a:gd name="connsiteY34" fmla="*/ 441960 h 542925"/>
                <a:gd name="connsiteX35" fmla="*/ 280988 w 542925"/>
                <a:gd name="connsiteY35" fmla="*/ 497205 h 542925"/>
                <a:gd name="connsiteX36" fmla="*/ 416242 w 542925"/>
                <a:gd name="connsiteY36" fmla="*/ 444818 h 542925"/>
                <a:gd name="connsiteX37" fmla="*/ 436245 w 542925"/>
                <a:gd name="connsiteY37" fmla="*/ 464820 h 542925"/>
                <a:gd name="connsiteX38" fmla="*/ 280988 w 542925"/>
                <a:gd name="connsiteY38" fmla="*/ 523875 h 542925"/>
                <a:gd name="connsiteX39" fmla="*/ 280988 w 542925"/>
                <a:gd name="connsiteY39" fmla="*/ 497205 h 542925"/>
                <a:gd name="connsiteX40" fmla="*/ 271463 w 542925"/>
                <a:gd name="connsiteY40" fmla="*/ 470535 h 542925"/>
                <a:gd name="connsiteX41" fmla="*/ 76200 w 542925"/>
                <a:gd name="connsiteY41" fmla="*/ 274320 h 542925"/>
                <a:gd name="connsiteX42" fmla="*/ 271463 w 542925"/>
                <a:gd name="connsiteY42" fmla="*/ 79058 h 542925"/>
                <a:gd name="connsiteX43" fmla="*/ 466725 w 542925"/>
                <a:gd name="connsiteY43" fmla="*/ 274320 h 542925"/>
                <a:gd name="connsiteX44" fmla="*/ 271463 w 542925"/>
                <a:gd name="connsiteY44" fmla="*/ 470535 h 542925"/>
                <a:gd name="connsiteX45" fmla="*/ 454342 w 542925"/>
                <a:gd name="connsiteY45" fmla="*/ 447675 h 542925"/>
                <a:gd name="connsiteX46" fmla="*/ 434340 w 542925"/>
                <a:gd name="connsiteY46" fmla="*/ 427673 h 542925"/>
                <a:gd name="connsiteX47" fmla="*/ 495300 w 542925"/>
                <a:gd name="connsiteY47" fmla="*/ 286703 h 542925"/>
                <a:gd name="connsiteX48" fmla="*/ 523875 w 542925"/>
                <a:gd name="connsiteY48" fmla="*/ 286703 h 542925"/>
                <a:gd name="connsiteX49" fmla="*/ 454342 w 542925"/>
                <a:gd name="connsiteY49" fmla="*/ 447675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42925" h="542925">
                  <a:moveTo>
                    <a:pt x="274320" y="0"/>
                  </a:moveTo>
                  <a:cubicBezTo>
                    <a:pt x="122873" y="0"/>
                    <a:pt x="0" y="122873"/>
                    <a:pt x="0" y="274320"/>
                  </a:cubicBezTo>
                  <a:cubicBezTo>
                    <a:pt x="0" y="425768"/>
                    <a:pt x="122873" y="548640"/>
                    <a:pt x="274320" y="548640"/>
                  </a:cubicBezTo>
                  <a:cubicBezTo>
                    <a:pt x="425767" y="548640"/>
                    <a:pt x="548640" y="425768"/>
                    <a:pt x="548640" y="274320"/>
                  </a:cubicBezTo>
                  <a:cubicBezTo>
                    <a:pt x="548640" y="122873"/>
                    <a:pt x="425767" y="0"/>
                    <a:pt x="274320" y="0"/>
                  </a:cubicBezTo>
                  <a:close/>
                  <a:moveTo>
                    <a:pt x="523875" y="261938"/>
                  </a:moveTo>
                  <a:lnTo>
                    <a:pt x="494348" y="261938"/>
                  </a:lnTo>
                  <a:cubicBezTo>
                    <a:pt x="491490" y="210503"/>
                    <a:pt x="470535" y="162878"/>
                    <a:pt x="438150" y="126683"/>
                  </a:cubicBezTo>
                  <a:lnTo>
                    <a:pt x="458153" y="106680"/>
                  </a:lnTo>
                  <a:cubicBezTo>
                    <a:pt x="497205" y="147638"/>
                    <a:pt x="521017" y="202883"/>
                    <a:pt x="523875" y="261938"/>
                  </a:cubicBezTo>
                  <a:close/>
                  <a:moveTo>
                    <a:pt x="421005" y="109538"/>
                  </a:moveTo>
                  <a:cubicBezTo>
                    <a:pt x="383858" y="75248"/>
                    <a:pt x="334328" y="54293"/>
                    <a:pt x="280988" y="52388"/>
                  </a:cubicBezTo>
                  <a:lnTo>
                    <a:pt x="280988" y="25718"/>
                  </a:lnTo>
                  <a:cubicBezTo>
                    <a:pt x="342900" y="27623"/>
                    <a:pt x="399098" y="51435"/>
                    <a:pt x="441960" y="89535"/>
                  </a:cubicBezTo>
                  <a:lnTo>
                    <a:pt x="421005" y="109538"/>
                  </a:lnTo>
                  <a:close/>
                  <a:moveTo>
                    <a:pt x="256223" y="52388"/>
                  </a:moveTo>
                  <a:cubicBezTo>
                    <a:pt x="202883" y="56198"/>
                    <a:pt x="155258" y="78105"/>
                    <a:pt x="119063" y="112395"/>
                  </a:cubicBezTo>
                  <a:lnTo>
                    <a:pt x="101918" y="95250"/>
                  </a:lnTo>
                  <a:cubicBezTo>
                    <a:pt x="142875" y="56198"/>
                    <a:pt x="197168" y="30480"/>
                    <a:pt x="257175" y="25718"/>
                  </a:cubicBezTo>
                  <a:lnTo>
                    <a:pt x="257175" y="52388"/>
                  </a:lnTo>
                  <a:close/>
                  <a:moveTo>
                    <a:pt x="101918" y="130493"/>
                  </a:moveTo>
                  <a:cubicBezTo>
                    <a:pt x="71438" y="166688"/>
                    <a:pt x="52388" y="212408"/>
                    <a:pt x="49530" y="261938"/>
                  </a:cubicBezTo>
                  <a:lnTo>
                    <a:pt x="25718" y="261938"/>
                  </a:lnTo>
                  <a:cubicBezTo>
                    <a:pt x="28575" y="204788"/>
                    <a:pt x="50482" y="153353"/>
                    <a:pt x="84773" y="112395"/>
                  </a:cubicBezTo>
                  <a:lnTo>
                    <a:pt x="101918" y="130493"/>
                  </a:lnTo>
                  <a:close/>
                  <a:moveTo>
                    <a:pt x="49530" y="286703"/>
                  </a:moveTo>
                  <a:cubicBezTo>
                    <a:pt x="52388" y="339090"/>
                    <a:pt x="73343" y="386715"/>
                    <a:pt x="106680" y="423863"/>
                  </a:cubicBezTo>
                  <a:lnTo>
                    <a:pt x="89535" y="441960"/>
                  </a:lnTo>
                  <a:cubicBezTo>
                    <a:pt x="52388" y="400050"/>
                    <a:pt x="28575" y="346710"/>
                    <a:pt x="25718" y="287655"/>
                  </a:cubicBezTo>
                  <a:lnTo>
                    <a:pt x="49530" y="287655"/>
                  </a:lnTo>
                  <a:close/>
                  <a:moveTo>
                    <a:pt x="123825" y="441960"/>
                  </a:moveTo>
                  <a:cubicBezTo>
                    <a:pt x="160020" y="473393"/>
                    <a:pt x="205740" y="494348"/>
                    <a:pt x="256223" y="497205"/>
                  </a:cubicBezTo>
                  <a:lnTo>
                    <a:pt x="256223" y="523875"/>
                  </a:lnTo>
                  <a:cubicBezTo>
                    <a:pt x="199073" y="520065"/>
                    <a:pt x="146685" y="496253"/>
                    <a:pt x="106680" y="459105"/>
                  </a:cubicBezTo>
                  <a:lnTo>
                    <a:pt x="123825" y="441960"/>
                  </a:lnTo>
                  <a:close/>
                  <a:moveTo>
                    <a:pt x="280988" y="497205"/>
                  </a:moveTo>
                  <a:cubicBezTo>
                    <a:pt x="332423" y="495300"/>
                    <a:pt x="379095" y="475298"/>
                    <a:pt x="416242" y="444818"/>
                  </a:cubicBezTo>
                  <a:lnTo>
                    <a:pt x="436245" y="464820"/>
                  </a:lnTo>
                  <a:cubicBezTo>
                    <a:pt x="394335" y="501015"/>
                    <a:pt x="340042" y="522923"/>
                    <a:pt x="280988" y="523875"/>
                  </a:cubicBezTo>
                  <a:lnTo>
                    <a:pt x="280988" y="497205"/>
                  </a:lnTo>
                  <a:close/>
                  <a:moveTo>
                    <a:pt x="271463" y="470535"/>
                  </a:moveTo>
                  <a:cubicBezTo>
                    <a:pt x="163830" y="470535"/>
                    <a:pt x="76200" y="382905"/>
                    <a:pt x="76200" y="274320"/>
                  </a:cubicBezTo>
                  <a:cubicBezTo>
                    <a:pt x="76200" y="166688"/>
                    <a:pt x="163830" y="79058"/>
                    <a:pt x="271463" y="79058"/>
                  </a:cubicBezTo>
                  <a:cubicBezTo>
                    <a:pt x="379095" y="79058"/>
                    <a:pt x="466725" y="166688"/>
                    <a:pt x="466725" y="274320"/>
                  </a:cubicBezTo>
                  <a:cubicBezTo>
                    <a:pt x="467678" y="382905"/>
                    <a:pt x="380048" y="470535"/>
                    <a:pt x="271463" y="470535"/>
                  </a:cubicBezTo>
                  <a:close/>
                  <a:moveTo>
                    <a:pt x="454342" y="447675"/>
                  </a:moveTo>
                  <a:lnTo>
                    <a:pt x="434340" y="427673"/>
                  </a:lnTo>
                  <a:cubicBezTo>
                    <a:pt x="469583" y="390525"/>
                    <a:pt x="491490" y="340995"/>
                    <a:pt x="495300" y="286703"/>
                  </a:cubicBezTo>
                  <a:lnTo>
                    <a:pt x="523875" y="286703"/>
                  </a:lnTo>
                  <a:cubicBezTo>
                    <a:pt x="521017" y="349568"/>
                    <a:pt x="495300" y="405765"/>
                    <a:pt x="454342" y="447675"/>
                  </a:cubicBezTo>
                  <a:close/>
                </a:path>
              </a:pathLst>
            </a:custGeom>
            <a:solidFill>
              <a:srgbClr val="FE6D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9793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xmlns="" id="{164FEB60-A0EE-0847-B978-A5837CBD11AB}"/>
              </a:ext>
            </a:extLst>
          </p:cNvPr>
          <p:cNvSpPr/>
          <p:nvPr/>
        </p:nvSpPr>
        <p:spPr>
          <a:xfrm flipH="1">
            <a:off x="8466486" y="-705050"/>
            <a:ext cx="4315949" cy="4315949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xmlns="" id="{7877E38E-A0B7-47EC-8C0C-02BEAB4E7FB3}"/>
              </a:ext>
            </a:extLst>
          </p:cNvPr>
          <p:cNvSpPr/>
          <p:nvPr/>
        </p:nvSpPr>
        <p:spPr>
          <a:xfrm>
            <a:off x="7688518" y="169309"/>
            <a:ext cx="1190188" cy="1190188"/>
          </a:xfrm>
          <a:prstGeom prst="ellipse">
            <a:avLst/>
          </a:prstGeom>
          <a:solidFill>
            <a:srgbClr val="FE6D05">
              <a:alpha val="30000"/>
            </a:srgbClr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4">
            <a:extLst>
              <a:ext uri="{FF2B5EF4-FFF2-40B4-BE49-F238E27FC236}">
                <a16:creationId xmlns:a16="http://schemas.microsoft.com/office/drawing/2014/main" xmlns="" id="{0BA26954-D8E5-48C7-83DD-1C5738F83A4F}"/>
              </a:ext>
            </a:extLst>
          </p:cNvPr>
          <p:cNvSpPr/>
          <p:nvPr/>
        </p:nvSpPr>
        <p:spPr>
          <a:xfrm>
            <a:off x="672118" y="2859439"/>
            <a:ext cx="3330590" cy="3629499"/>
          </a:xfrm>
          <a:prstGeom prst="roundRect">
            <a:avLst>
              <a:gd name="adj" fmla="val 4399"/>
            </a:avLst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Lato" panose="020F050202020403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83E4E6C-DBAF-BE46-AA21-1A6BD9FE2B35}"/>
              </a:ext>
            </a:extLst>
          </p:cNvPr>
          <p:cNvSpPr/>
          <p:nvPr/>
        </p:nvSpPr>
        <p:spPr>
          <a:xfrm>
            <a:off x="-24105" y="497848"/>
            <a:ext cx="2975212" cy="1937982"/>
          </a:xfrm>
          <a:prstGeom prst="rect">
            <a:avLst/>
          </a:prstGeom>
          <a:solidFill>
            <a:srgbClr val="C6D7E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0BC87D5E-36F2-2E42-83AB-93BAEA773BC7}"/>
              </a:ext>
            </a:extLst>
          </p:cNvPr>
          <p:cNvSpPr/>
          <p:nvPr/>
        </p:nvSpPr>
        <p:spPr>
          <a:xfrm>
            <a:off x="881325" y="809873"/>
            <a:ext cx="66621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3333"/>
                </a:solidFill>
                <a:latin typeface="Lato" panose="020F0502020204030203" pitchFamily="34" charset="77"/>
              </a:rPr>
              <a:t> Currency </a:t>
            </a:r>
            <a:r>
              <a:rPr lang="en-US" sz="4400" b="1" dirty="0">
                <a:solidFill>
                  <a:schemeClr val="accent2"/>
                </a:solidFill>
                <a:latin typeface="Lato" panose="020F0502020204030203" pitchFamily="34" charset="77"/>
              </a:rPr>
              <a:t>Acceptance Rates</a:t>
            </a:r>
            <a:r>
              <a:rPr lang="en-US" sz="2800" b="1" dirty="0">
                <a:solidFill>
                  <a:srgbClr val="333333"/>
                </a:solidFill>
                <a:latin typeface="Lato" panose="020F0502020204030203" pitchFamily="34" charset="77"/>
              </a:rPr>
              <a:t> by volume transactions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C29ED74-619C-1D42-A07E-100D25721A45}"/>
              </a:ext>
            </a:extLst>
          </p:cNvPr>
          <p:cNvGrpSpPr/>
          <p:nvPr/>
        </p:nvGrpSpPr>
        <p:grpSpPr>
          <a:xfrm>
            <a:off x="346838" y="-207379"/>
            <a:ext cx="163546" cy="3114206"/>
            <a:chOff x="6026547" y="-548573"/>
            <a:chExt cx="163546" cy="311420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F5590746-ABC1-4243-814F-767BA4A07593}"/>
                </a:ext>
              </a:extLst>
            </p:cNvPr>
            <p:cNvCxnSpPr>
              <a:cxnSpLocks/>
            </p:cNvCxnSpPr>
            <p:nvPr/>
          </p:nvCxnSpPr>
          <p:spPr>
            <a:xfrm>
              <a:off x="6108320" y="-548573"/>
              <a:ext cx="0" cy="3114206"/>
            </a:xfrm>
            <a:prstGeom prst="line">
              <a:avLst/>
            </a:prstGeom>
            <a:ln w="28575" cap="rnd">
              <a:gradFill flip="none" rotWithShape="1">
                <a:gsLst>
                  <a:gs pos="48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FE08F7D1-2315-3840-B71B-00632770476F}"/>
                </a:ext>
              </a:extLst>
            </p:cNvPr>
            <p:cNvSpPr/>
            <p:nvPr/>
          </p:nvSpPr>
          <p:spPr>
            <a:xfrm>
              <a:off x="6026547" y="844984"/>
              <a:ext cx="163546" cy="1635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6D7E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19FA8E8E-8D0C-7D43-92A9-A26FF9E043F2}"/>
              </a:ext>
            </a:extLst>
          </p:cNvPr>
          <p:cNvSpPr/>
          <p:nvPr/>
        </p:nvSpPr>
        <p:spPr>
          <a:xfrm>
            <a:off x="1912359" y="4077814"/>
            <a:ext cx="8501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EUR</a:t>
            </a:r>
            <a:endParaRPr lang="he-IL" sz="2400" b="1" dirty="0">
              <a:solidFill>
                <a:schemeClr val="tx1">
                  <a:lumMod val="85000"/>
                  <a:lumOff val="15000"/>
                </a:schemeClr>
              </a:solidFill>
              <a:latin typeface="Lato" panose="020F0502020204030203" pitchFamily="34" charset="77"/>
            </a:endParaRPr>
          </a:p>
        </p:txBody>
      </p:sp>
      <p:sp>
        <p:nvSpPr>
          <p:cNvPr id="21" name="Rounded Rectangle 4">
            <a:extLst>
              <a:ext uri="{FF2B5EF4-FFF2-40B4-BE49-F238E27FC236}">
                <a16:creationId xmlns:a16="http://schemas.microsoft.com/office/drawing/2014/main" xmlns="" id="{7938B496-294F-4A85-B05B-623679036088}"/>
              </a:ext>
            </a:extLst>
          </p:cNvPr>
          <p:cNvSpPr/>
          <p:nvPr/>
        </p:nvSpPr>
        <p:spPr>
          <a:xfrm>
            <a:off x="4400291" y="2859439"/>
            <a:ext cx="3330590" cy="3629499"/>
          </a:xfrm>
          <a:prstGeom prst="roundRect">
            <a:avLst>
              <a:gd name="adj" fmla="val 4399"/>
            </a:avLst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Lato" panose="020F0502020204030203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E1FB9110-276E-4A04-A018-BD6C97DFDE4E}"/>
              </a:ext>
            </a:extLst>
          </p:cNvPr>
          <p:cNvSpPr/>
          <p:nvPr/>
        </p:nvSpPr>
        <p:spPr>
          <a:xfrm>
            <a:off x="5640532" y="4077814"/>
            <a:ext cx="8501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GBP</a:t>
            </a:r>
            <a:endParaRPr lang="he-IL" sz="2400" b="1" dirty="0">
              <a:solidFill>
                <a:schemeClr val="tx1">
                  <a:lumMod val="85000"/>
                  <a:lumOff val="15000"/>
                </a:schemeClr>
              </a:solidFill>
              <a:latin typeface="Lato" panose="020F0502020204030203" pitchFamily="34" charset="77"/>
            </a:endParaRPr>
          </a:p>
        </p:txBody>
      </p:sp>
      <p:sp>
        <p:nvSpPr>
          <p:cNvPr id="27" name="Rounded Rectangle 4">
            <a:extLst>
              <a:ext uri="{FF2B5EF4-FFF2-40B4-BE49-F238E27FC236}">
                <a16:creationId xmlns:a16="http://schemas.microsoft.com/office/drawing/2014/main" xmlns="" id="{3E4DF37C-57A0-4190-9214-67EBEC20D282}"/>
              </a:ext>
            </a:extLst>
          </p:cNvPr>
          <p:cNvSpPr/>
          <p:nvPr/>
        </p:nvSpPr>
        <p:spPr>
          <a:xfrm>
            <a:off x="8128464" y="2859439"/>
            <a:ext cx="3330590" cy="3629499"/>
          </a:xfrm>
          <a:prstGeom prst="roundRect">
            <a:avLst>
              <a:gd name="adj" fmla="val 4399"/>
            </a:avLst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Lato" panose="020F0502020204030203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5702DECF-F866-402B-B60A-DA7F530F4159}"/>
              </a:ext>
            </a:extLst>
          </p:cNvPr>
          <p:cNvSpPr/>
          <p:nvPr/>
        </p:nvSpPr>
        <p:spPr>
          <a:xfrm>
            <a:off x="9368705" y="4077814"/>
            <a:ext cx="8501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USD</a:t>
            </a:r>
            <a:endParaRPr lang="he-IL" sz="2400" b="1" dirty="0">
              <a:solidFill>
                <a:schemeClr val="tx1">
                  <a:lumMod val="85000"/>
                  <a:lumOff val="15000"/>
                </a:schemeClr>
              </a:solidFill>
              <a:latin typeface="Lato" panose="020F0502020204030203" pitchFamily="34" charset="77"/>
            </a:endParaRPr>
          </a:p>
        </p:txBody>
      </p:sp>
      <p:sp>
        <p:nvSpPr>
          <p:cNvPr id="331" name="Graphic 16">
            <a:extLst>
              <a:ext uri="{FF2B5EF4-FFF2-40B4-BE49-F238E27FC236}">
                <a16:creationId xmlns:a16="http://schemas.microsoft.com/office/drawing/2014/main" xmlns="" id="{18DA711D-D3E1-49B5-906D-2EFE1CB2CDAD}"/>
              </a:ext>
            </a:extLst>
          </p:cNvPr>
          <p:cNvSpPr/>
          <p:nvPr/>
        </p:nvSpPr>
        <p:spPr>
          <a:xfrm>
            <a:off x="1457016" y="5806953"/>
            <a:ext cx="318466" cy="248510"/>
          </a:xfrm>
          <a:custGeom>
            <a:avLst/>
            <a:gdLst>
              <a:gd name="connsiteX0" fmla="*/ 1865065 w 5336158"/>
              <a:gd name="connsiteY0" fmla="*/ 2778170 h 4164016"/>
              <a:gd name="connsiteX1" fmla="*/ 4643236 w 5336158"/>
              <a:gd name="connsiteY1" fmla="*/ 0 h 4164016"/>
              <a:gd name="connsiteX2" fmla="*/ 5336159 w 5336158"/>
              <a:gd name="connsiteY2" fmla="*/ 692924 h 4164016"/>
              <a:gd name="connsiteX3" fmla="*/ 1865065 w 5336158"/>
              <a:gd name="connsiteY3" fmla="*/ 4164017 h 4164016"/>
              <a:gd name="connsiteX4" fmla="*/ 0 w 5336158"/>
              <a:gd name="connsiteY4" fmla="*/ 2298952 h 4164016"/>
              <a:gd name="connsiteX5" fmla="*/ 692924 w 5336158"/>
              <a:gd name="connsiteY5" fmla="*/ 1606028 h 4164016"/>
              <a:gd name="connsiteX6" fmla="*/ 1865065 w 5336158"/>
              <a:gd name="connsiteY6" fmla="*/ 2778170 h 4164016"/>
              <a:gd name="connsiteX7" fmla="*/ 1865065 w 5336158"/>
              <a:gd name="connsiteY7" fmla="*/ 3017779 h 4164016"/>
              <a:gd name="connsiteX8" fmla="*/ 4643236 w 5336158"/>
              <a:gd name="connsiteY8" fmla="*/ 239609 h 4164016"/>
              <a:gd name="connsiteX9" fmla="*/ 5096550 w 5336158"/>
              <a:gd name="connsiteY9" fmla="*/ 692924 h 4164016"/>
              <a:gd name="connsiteX10" fmla="*/ 1865065 w 5336158"/>
              <a:gd name="connsiteY10" fmla="*/ 3924408 h 4164016"/>
              <a:gd name="connsiteX11" fmla="*/ 246085 w 5336158"/>
              <a:gd name="connsiteY11" fmla="*/ 2298952 h 4164016"/>
              <a:gd name="connsiteX12" fmla="*/ 692924 w 5336158"/>
              <a:gd name="connsiteY12" fmla="*/ 1845637 h 4164016"/>
              <a:gd name="connsiteX13" fmla="*/ 1865065 w 5336158"/>
              <a:gd name="connsiteY13" fmla="*/ 3017779 h 4164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36158" h="4164016">
                <a:moveTo>
                  <a:pt x="1865065" y="2778170"/>
                </a:moveTo>
                <a:lnTo>
                  <a:pt x="4643236" y="0"/>
                </a:lnTo>
                <a:lnTo>
                  <a:pt x="5336159" y="692924"/>
                </a:lnTo>
                <a:lnTo>
                  <a:pt x="1865065" y="4164017"/>
                </a:lnTo>
                <a:lnTo>
                  <a:pt x="0" y="2298952"/>
                </a:lnTo>
                <a:lnTo>
                  <a:pt x="692924" y="1606028"/>
                </a:lnTo>
                <a:lnTo>
                  <a:pt x="1865065" y="2778170"/>
                </a:lnTo>
                <a:close/>
                <a:moveTo>
                  <a:pt x="1865065" y="3017779"/>
                </a:moveTo>
                <a:lnTo>
                  <a:pt x="4643236" y="239609"/>
                </a:lnTo>
                <a:lnTo>
                  <a:pt x="5096550" y="692924"/>
                </a:lnTo>
                <a:lnTo>
                  <a:pt x="1865065" y="3924408"/>
                </a:lnTo>
                <a:lnTo>
                  <a:pt x="246085" y="2298952"/>
                </a:lnTo>
                <a:lnTo>
                  <a:pt x="692924" y="1845637"/>
                </a:lnTo>
                <a:lnTo>
                  <a:pt x="1865065" y="3017779"/>
                </a:lnTo>
                <a:close/>
              </a:path>
            </a:pathLst>
          </a:custGeom>
          <a:solidFill>
            <a:srgbClr val="FE6D05"/>
          </a:solidFill>
          <a:ln w="6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2" name="Graphic 20">
            <a:extLst>
              <a:ext uri="{FF2B5EF4-FFF2-40B4-BE49-F238E27FC236}">
                <a16:creationId xmlns:a16="http://schemas.microsoft.com/office/drawing/2014/main" xmlns="" id="{A991850F-B679-475E-B7C0-644C6468B757}"/>
              </a:ext>
            </a:extLst>
          </p:cNvPr>
          <p:cNvSpPr/>
          <p:nvPr/>
        </p:nvSpPr>
        <p:spPr>
          <a:xfrm>
            <a:off x="2949040" y="5836388"/>
            <a:ext cx="219075" cy="219075"/>
          </a:xfrm>
          <a:custGeom>
            <a:avLst/>
            <a:gdLst>
              <a:gd name="connsiteX0" fmla="*/ 35207 w 219075"/>
              <a:gd name="connsiteY0" fmla="*/ 1 h 219075"/>
              <a:gd name="connsiteX1" fmla="*/ 31718 w 219075"/>
              <a:gd name="connsiteY1" fmla="*/ 1477 h 219075"/>
              <a:gd name="connsiteX2" fmla="*/ 1476 w 219075"/>
              <a:gd name="connsiteY2" fmla="*/ 31719 h 219075"/>
              <a:gd name="connsiteX3" fmla="*/ 1476 w 219075"/>
              <a:gd name="connsiteY3" fmla="*/ 38846 h 219075"/>
              <a:gd name="connsiteX4" fmla="*/ 73517 w 219075"/>
              <a:gd name="connsiteY4" fmla="*/ 110887 h 219075"/>
              <a:gd name="connsiteX5" fmla="*/ 1476 w 219075"/>
              <a:gd name="connsiteY5" fmla="*/ 182928 h 219075"/>
              <a:gd name="connsiteX6" fmla="*/ 1476 w 219075"/>
              <a:gd name="connsiteY6" fmla="*/ 190056 h 219075"/>
              <a:gd name="connsiteX7" fmla="*/ 31718 w 219075"/>
              <a:gd name="connsiteY7" fmla="*/ 220298 h 219075"/>
              <a:gd name="connsiteX8" fmla="*/ 38845 w 219075"/>
              <a:gd name="connsiteY8" fmla="*/ 220298 h 219075"/>
              <a:gd name="connsiteX9" fmla="*/ 110886 w 219075"/>
              <a:gd name="connsiteY9" fmla="*/ 148256 h 219075"/>
              <a:gd name="connsiteX10" fmla="*/ 182927 w 219075"/>
              <a:gd name="connsiteY10" fmla="*/ 220298 h 219075"/>
              <a:gd name="connsiteX11" fmla="*/ 190054 w 219075"/>
              <a:gd name="connsiteY11" fmla="*/ 220298 h 219075"/>
              <a:gd name="connsiteX12" fmla="*/ 220296 w 219075"/>
              <a:gd name="connsiteY12" fmla="*/ 190056 h 219075"/>
              <a:gd name="connsiteX13" fmla="*/ 220296 w 219075"/>
              <a:gd name="connsiteY13" fmla="*/ 182928 h 219075"/>
              <a:gd name="connsiteX14" fmla="*/ 148255 w 219075"/>
              <a:gd name="connsiteY14" fmla="*/ 110887 h 219075"/>
              <a:gd name="connsiteX15" fmla="*/ 220296 w 219075"/>
              <a:gd name="connsiteY15" fmla="*/ 38846 h 219075"/>
              <a:gd name="connsiteX16" fmla="*/ 220296 w 219075"/>
              <a:gd name="connsiteY16" fmla="*/ 31719 h 219075"/>
              <a:gd name="connsiteX17" fmla="*/ 190054 w 219075"/>
              <a:gd name="connsiteY17" fmla="*/ 1477 h 219075"/>
              <a:gd name="connsiteX18" fmla="*/ 182927 w 219075"/>
              <a:gd name="connsiteY18" fmla="*/ 1477 h 219075"/>
              <a:gd name="connsiteX19" fmla="*/ 110886 w 219075"/>
              <a:gd name="connsiteY19" fmla="*/ 73518 h 219075"/>
              <a:gd name="connsiteX20" fmla="*/ 38845 w 219075"/>
              <a:gd name="connsiteY20" fmla="*/ 1477 h 219075"/>
              <a:gd name="connsiteX21" fmla="*/ 35207 w 219075"/>
              <a:gd name="connsiteY21" fmla="*/ 1 h 219075"/>
              <a:gd name="connsiteX22" fmla="*/ 35281 w 219075"/>
              <a:gd name="connsiteY22" fmla="*/ 12168 h 219075"/>
              <a:gd name="connsiteX23" fmla="*/ 107322 w 219075"/>
              <a:gd name="connsiteY23" fmla="*/ 84209 h 219075"/>
              <a:gd name="connsiteX24" fmla="*/ 114450 w 219075"/>
              <a:gd name="connsiteY24" fmla="*/ 84209 h 219075"/>
              <a:gd name="connsiteX25" fmla="*/ 186491 w 219075"/>
              <a:gd name="connsiteY25" fmla="*/ 12168 h 219075"/>
              <a:gd name="connsiteX26" fmla="*/ 209605 w 219075"/>
              <a:gd name="connsiteY26" fmla="*/ 35283 h 219075"/>
              <a:gd name="connsiteX27" fmla="*/ 137564 w 219075"/>
              <a:gd name="connsiteY27" fmla="*/ 107324 h 219075"/>
              <a:gd name="connsiteX28" fmla="*/ 137564 w 219075"/>
              <a:gd name="connsiteY28" fmla="*/ 114451 h 219075"/>
              <a:gd name="connsiteX29" fmla="*/ 209605 w 219075"/>
              <a:gd name="connsiteY29" fmla="*/ 186492 h 219075"/>
              <a:gd name="connsiteX30" fmla="*/ 186491 w 219075"/>
              <a:gd name="connsiteY30" fmla="*/ 209607 h 219075"/>
              <a:gd name="connsiteX31" fmla="*/ 114450 w 219075"/>
              <a:gd name="connsiteY31" fmla="*/ 137565 h 219075"/>
              <a:gd name="connsiteX32" fmla="*/ 107322 w 219075"/>
              <a:gd name="connsiteY32" fmla="*/ 137565 h 219075"/>
              <a:gd name="connsiteX33" fmla="*/ 35281 w 219075"/>
              <a:gd name="connsiteY33" fmla="*/ 209607 h 219075"/>
              <a:gd name="connsiteX34" fmla="*/ 12167 w 219075"/>
              <a:gd name="connsiteY34" fmla="*/ 186492 h 219075"/>
              <a:gd name="connsiteX35" fmla="*/ 84208 w 219075"/>
              <a:gd name="connsiteY35" fmla="*/ 114451 h 219075"/>
              <a:gd name="connsiteX36" fmla="*/ 84208 w 219075"/>
              <a:gd name="connsiteY36" fmla="*/ 107324 h 219075"/>
              <a:gd name="connsiteX37" fmla="*/ 12167 w 219075"/>
              <a:gd name="connsiteY37" fmla="*/ 35283 h 219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19075" h="219075">
                <a:moveTo>
                  <a:pt x="35207" y="1"/>
                </a:moveTo>
                <a:cubicBezTo>
                  <a:pt x="33896" y="20"/>
                  <a:pt x="32645" y="550"/>
                  <a:pt x="31718" y="1477"/>
                </a:cubicBezTo>
                <a:lnTo>
                  <a:pt x="1476" y="31719"/>
                </a:lnTo>
                <a:cubicBezTo>
                  <a:pt x="-492" y="33687"/>
                  <a:pt x="-492" y="36878"/>
                  <a:pt x="1476" y="38846"/>
                </a:cubicBezTo>
                <a:lnTo>
                  <a:pt x="73517" y="110887"/>
                </a:lnTo>
                <a:lnTo>
                  <a:pt x="1476" y="182928"/>
                </a:lnTo>
                <a:cubicBezTo>
                  <a:pt x="-492" y="184897"/>
                  <a:pt x="-492" y="188087"/>
                  <a:pt x="1476" y="190056"/>
                </a:cubicBezTo>
                <a:lnTo>
                  <a:pt x="31718" y="220298"/>
                </a:lnTo>
                <a:cubicBezTo>
                  <a:pt x="33686" y="222265"/>
                  <a:pt x="36877" y="222265"/>
                  <a:pt x="38845" y="220298"/>
                </a:cubicBezTo>
                <a:lnTo>
                  <a:pt x="110886" y="148256"/>
                </a:lnTo>
                <a:lnTo>
                  <a:pt x="182927" y="220298"/>
                </a:lnTo>
                <a:cubicBezTo>
                  <a:pt x="184895" y="222265"/>
                  <a:pt x="188086" y="222265"/>
                  <a:pt x="190054" y="220298"/>
                </a:cubicBezTo>
                <a:lnTo>
                  <a:pt x="220296" y="190056"/>
                </a:lnTo>
                <a:cubicBezTo>
                  <a:pt x="222264" y="188087"/>
                  <a:pt x="222264" y="184897"/>
                  <a:pt x="220296" y="182928"/>
                </a:cubicBezTo>
                <a:lnTo>
                  <a:pt x="148255" y="110887"/>
                </a:lnTo>
                <a:lnTo>
                  <a:pt x="220296" y="38846"/>
                </a:lnTo>
                <a:cubicBezTo>
                  <a:pt x="222264" y="36878"/>
                  <a:pt x="222264" y="33687"/>
                  <a:pt x="220296" y="31719"/>
                </a:cubicBezTo>
                <a:lnTo>
                  <a:pt x="190054" y="1477"/>
                </a:lnTo>
                <a:cubicBezTo>
                  <a:pt x="188086" y="-490"/>
                  <a:pt x="184895" y="-490"/>
                  <a:pt x="182927" y="1477"/>
                </a:cubicBezTo>
                <a:lnTo>
                  <a:pt x="110886" y="73518"/>
                </a:lnTo>
                <a:lnTo>
                  <a:pt x="38845" y="1477"/>
                </a:lnTo>
                <a:cubicBezTo>
                  <a:pt x="37882" y="514"/>
                  <a:pt x="36570" y="-19"/>
                  <a:pt x="35207" y="1"/>
                </a:cubicBezTo>
                <a:close/>
                <a:moveTo>
                  <a:pt x="35281" y="12168"/>
                </a:moveTo>
                <a:lnTo>
                  <a:pt x="107322" y="84209"/>
                </a:lnTo>
                <a:cubicBezTo>
                  <a:pt x="109291" y="86177"/>
                  <a:pt x="112481" y="86177"/>
                  <a:pt x="114450" y="84209"/>
                </a:cubicBezTo>
                <a:lnTo>
                  <a:pt x="186491" y="12168"/>
                </a:lnTo>
                <a:lnTo>
                  <a:pt x="209605" y="35283"/>
                </a:lnTo>
                <a:lnTo>
                  <a:pt x="137564" y="107324"/>
                </a:lnTo>
                <a:cubicBezTo>
                  <a:pt x="135597" y="109292"/>
                  <a:pt x="135597" y="112483"/>
                  <a:pt x="137564" y="114451"/>
                </a:cubicBezTo>
                <a:lnTo>
                  <a:pt x="209605" y="186492"/>
                </a:lnTo>
                <a:lnTo>
                  <a:pt x="186491" y="209607"/>
                </a:lnTo>
                <a:lnTo>
                  <a:pt x="114450" y="137565"/>
                </a:lnTo>
                <a:cubicBezTo>
                  <a:pt x="112481" y="135598"/>
                  <a:pt x="109291" y="135598"/>
                  <a:pt x="107322" y="137565"/>
                </a:cubicBezTo>
                <a:lnTo>
                  <a:pt x="35281" y="209607"/>
                </a:lnTo>
                <a:lnTo>
                  <a:pt x="12167" y="186492"/>
                </a:lnTo>
                <a:lnTo>
                  <a:pt x="84208" y="114451"/>
                </a:lnTo>
                <a:cubicBezTo>
                  <a:pt x="86175" y="112483"/>
                  <a:pt x="86175" y="109292"/>
                  <a:pt x="84208" y="107324"/>
                </a:cubicBezTo>
                <a:lnTo>
                  <a:pt x="12167" y="35283"/>
                </a:lnTo>
                <a:close/>
              </a:path>
            </a:pathLst>
          </a:custGeom>
          <a:solidFill>
            <a:srgbClr val="FE6D05"/>
          </a:solidFill>
          <a:ln w="10081" cap="flat">
            <a:noFill/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5" name="Rectangle 28">
            <a:extLst>
              <a:ext uri="{FF2B5EF4-FFF2-40B4-BE49-F238E27FC236}">
                <a16:creationId xmlns:a16="http://schemas.microsoft.com/office/drawing/2014/main" xmlns="" id="{BE7F9079-1BC4-457F-9172-4B79675F112A}"/>
              </a:ext>
            </a:extLst>
          </p:cNvPr>
          <p:cNvSpPr/>
          <p:nvPr/>
        </p:nvSpPr>
        <p:spPr>
          <a:xfrm>
            <a:off x="1294061" y="5118903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74%</a:t>
            </a:r>
          </a:p>
        </p:txBody>
      </p:sp>
      <p:sp>
        <p:nvSpPr>
          <p:cNvPr id="346" name="Rectangle 28">
            <a:extLst>
              <a:ext uri="{FF2B5EF4-FFF2-40B4-BE49-F238E27FC236}">
                <a16:creationId xmlns:a16="http://schemas.microsoft.com/office/drawing/2014/main" xmlns="" id="{05DD40E4-3877-45B9-A31F-0B4674572589}"/>
              </a:ext>
            </a:extLst>
          </p:cNvPr>
          <p:cNvSpPr/>
          <p:nvPr/>
        </p:nvSpPr>
        <p:spPr>
          <a:xfrm>
            <a:off x="2736389" y="5115391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26%</a:t>
            </a:r>
          </a:p>
        </p:txBody>
      </p:sp>
      <p:sp>
        <p:nvSpPr>
          <p:cNvPr id="359" name="Rectangle 28">
            <a:extLst>
              <a:ext uri="{FF2B5EF4-FFF2-40B4-BE49-F238E27FC236}">
                <a16:creationId xmlns:a16="http://schemas.microsoft.com/office/drawing/2014/main" xmlns="" id="{B4F7BBB1-F7C4-46CB-98A7-4CF8E19C87A8}"/>
              </a:ext>
            </a:extLst>
          </p:cNvPr>
          <p:cNvSpPr/>
          <p:nvPr/>
        </p:nvSpPr>
        <p:spPr>
          <a:xfrm>
            <a:off x="5022234" y="5118903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77%</a:t>
            </a:r>
          </a:p>
        </p:txBody>
      </p:sp>
      <p:sp>
        <p:nvSpPr>
          <p:cNvPr id="360" name="Rectangle 28">
            <a:extLst>
              <a:ext uri="{FF2B5EF4-FFF2-40B4-BE49-F238E27FC236}">
                <a16:creationId xmlns:a16="http://schemas.microsoft.com/office/drawing/2014/main" xmlns="" id="{6876499A-6D72-4BB5-9673-8AE1636F357A}"/>
              </a:ext>
            </a:extLst>
          </p:cNvPr>
          <p:cNvSpPr/>
          <p:nvPr/>
        </p:nvSpPr>
        <p:spPr>
          <a:xfrm>
            <a:off x="6464562" y="5115391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23%</a:t>
            </a:r>
          </a:p>
        </p:txBody>
      </p:sp>
      <p:sp>
        <p:nvSpPr>
          <p:cNvPr id="364" name="Rectangle 28">
            <a:extLst>
              <a:ext uri="{FF2B5EF4-FFF2-40B4-BE49-F238E27FC236}">
                <a16:creationId xmlns:a16="http://schemas.microsoft.com/office/drawing/2014/main" xmlns="" id="{7CAE704E-0DC3-4A7C-A9D2-194225D29EB1}"/>
              </a:ext>
            </a:extLst>
          </p:cNvPr>
          <p:cNvSpPr/>
          <p:nvPr/>
        </p:nvSpPr>
        <p:spPr>
          <a:xfrm>
            <a:off x="8750407" y="5118903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55%</a:t>
            </a:r>
          </a:p>
        </p:txBody>
      </p:sp>
      <p:sp>
        <p:nvSpPr>
          <p:cNvPr id="365" name="Rectangle 28">
            <a:extLst>
              <a:ext uri="{FF2B5EF4-FFF2-40B4-BE49-F238E27FC236}">
                <a16:creationId xmlns:a16="http://schemas.microsoft.com/office/drawing/2014/main" xmlns="" id="{B9393136-0A9F-4B9C-B5E3-5B007F0CAEA8}"/>
              </a:ext>
            </a:extLst>
          </p:cNvPr>
          <p:cNvSpPr/>
          <p:nvPr/>
        </p:nvSpPr>
        <p:spPr>
          <a:xfrm>
            <a:off x="10192735" y="5115391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65%</a:t>
            </a:r>
          </a:p>
        </p:txBody>
      </p:sp>
      <p:grpSp>
        <p:nvGrpSpPr>
          <p:cNvPr id="333" name="Group 332">
            <a:extLst>
              <a:ext uri="{FF2B5EF4-FFF2-40B4-BE49-F238E27FC236}">
                <a16:creationId xmlns:a16="http://schemas.microsoft.com/office/drawing/2014/main" xmlns="" id="{E343FD43-AB20-4C8E-9179-A631373D859C}"/>
              </a:ext>
            </a:extLst>
          </p:cNvPr>
          <p:cNvGrpSpPr/>
          <p:nvPr/>
        </p:nvGrpSpPr>
        <p:grpSpPr>
          <a:xfrm>
            <a:off x="9608889" y="3192342"/>
            <a:ext cx="358384" cy="645088"/>
            <a:chOff x="5738033" y="1372648"/>
            <a:chExt cx="2571750" cy="4629150"/>
          </a:xfrm>
          <a:solidFill>
            <a:srgbClr val="FE6D05"/>
          </a:solidFill>
        </p:grpSpPr>
        <p:sp>
          <p:nvSpPr>
            <p:cNvPr id="334" name="Freeform: Shape 8">
              <a:extLst>
                <a:ext uri="{FF2B5EF4-FFF2-40B4-BE49-F238E27FC236}">
                  <a16:creationId xmlns:a16="http://schemas.microsoft.com/office/drawing/2014/main" xmlns="" id="{3EE540C6-6EFA-4A5E-9750-DD561A51D614}"/>
                </a:ext>
              </a:extLst>
            </p:cNvPr>
            <p:cNvSpPr/>
            <p:nvPr/>
          </p:nvSpPr>
          <p:spPr>
            <a:xfrm>
              <a:off x="6482116" y="2177474"/>
              <a:ext cx="400050" cy="952500"/>
            </a:xfrm>
            <a:custGeom>
              <a:avLst/>
              <a:gdLst>
                <a:gd name="connsiteX0" fmla="*/ 383858 w 400050"/>
                <a:gd name="connsiteY0" fmla="*/ 6704 h 952500"/>
                <a:gd name="connsiteX1" fmla="*/ 349567 w 400050"/>
                <a:gd name="connsiteY1" fmla="*/ 1942 h 952500"/>
                <a:gd name="connsiteX2" fmla="*/ 94298 w 400050"/>
                <a:gd name="connsiteY2" fmla="*/ 191489 h 952500"/>
                <a:gd name="connsiteX3" fmla="*/ 0 w 400050"/>
                <a:gd name="connsiteY3" fmla="*/ 482954 h 952500"/>
                <a:gd name="connsiteX4" fmla="*/ 85725 w 400050"/>
                <a:gd name="connsiteY4" fmla="*/ 755369 h 952500"/>
                <a:gd name="connsiteX5" fmla="*/ 346710 w 400050"/>
                <a:gd name="connsiteY5" fmla="*/ 955394 h 952500"/>
                <a:gd name="connsiteX6" fmla="*/ 361950 w 400050"/>
                <a:gd name="connsiteY6" fmla="*/ 958252 h 952500"/>
                <a:gd name="connsiteX7" fmla="*/ 382905 w 400050"/>
                <a:gd name="connsiteY7" fmla="*/ 951584 h 952500"/>
                <a:gd name="connsiteX8" fmla="*/ 400050 w 400050"/>
                <a:gd name="connsiteY8" fmla="*/ 920152 h 952500"/>
                <a:gd name="connsiteX9" fmla="*/ 400050 w 400050"/>
                <a:gd name="connsiteY9" fmla="*/ 37184 h 952500"/>
                <a:gd name="connsiteX10" fmla="*/ 383858 w 400050"/>
                <a:gd name="connsiteY10" fmla="*/ 6704 h 952500"/>
                <a:gd name="connsiteX11" fmla="*/ 323850 w 400050"/>
                <a:gd name="connsiteY11" fmla="*/ 861097 h 952500"/>
                <a:gd name="connsiteX12" fmla="*/ 148590 w 400050"/>
                <a:gd name="connsiteY12" fmla="*/ 713459 h 952500"/>
                <a:gd name="connsiteX13" fmla="*/ 76200 w 400050"/>
                <a:gd name="connsiteY13" fmla="*/ 483907 h 952500"/>
                <a:gd name="connsiteX14" fmla="*/ 156210 w 400050"/>
                <a:gd name="connsiteY14" fmla="*/ 236257 h 952500"/>
                <a:gd name="connsiteX15" fmla="*/ 323850 w 400050"/>
                <a:gd name="connsiteY15" fmla="*/ 95287 h 952500"/>
                <a:gd name="connsiteX16" fmla="*/ 323850 w 400050"/>
                <a:gd name="connsiteY16" fmla="*/ 861097 h 952500"/>
                <a:gd name="connsiteX17" fmla="*/ 323850 w 400050"/>
                <a:gd name="connsiteY17" fmla="*/ 861097 h 9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0050" h="952500">
                  <a:moveTo>
                    <a:pt x="383858" y="6704"/>
                  </a:moveTo>
                  <a:cubicBezTo>
                    <a:pt x="373380" y="37"/>
                    <a:pt x="360998" y="-1868"/>
                    <a:pt x="349567" y="1942"/>
                  </a:cubicBezTo>
                  <a:cubicBezTo>
                    <a:pt x="240983" y="40042"/>
                    <a:pt x="158115" y="102907"/>
                    <a:pt x="94298" y="191489"/>
                  </a:cubicBezTo>
                  <a:cubicBezTo>
                    <a:pt x="31433" y="279119"/>
                    <a:pt x="0" y="377227"/>
                    <a:pt x="0" y="482954"/>
                  </a:cubicBezTo>
                  <a:cubicBezTo>
                    <a:pt x="0" y="581062"/>
                    <a:pt x="28575" y="672502"/>
                    <a:pt x="85725" y="755369"/>
                  </a:cubicBezTo>
                  <a:cubicBezTo>
                    <a:pt x="142875" y="838237"/>
                    <a:pt x="230505" y="905864"/>
                    <a:pt x="346710" y="955394"/>
                  </a:cubicBezTo>
                  <a:cubicBezTo>
                    <a:pt x="351473" y="957299"/>
                    <a:pt x="356235" y="958252"/>
                    <a:pt x="361950" y="958252"/>
                  </a:cubicBezTo>
                  <a:cubicBezTo>
                    <a:pt x="369570" y="958252"/>
                    <a:pt x="376238" y="956347"/>
                    <a:pt x="382905" y="951584"/>
                  </a:cubicBezTo>
                  <a:cubicBezTo>
                    <a:pt x="393383" y="944917"/>
                    <a:pt x="400050" y="932534"/>
                    <a:pt x="400050" y="920152"/>
                  </a:cubicBezTo>
                  <a:lnTo>
                    <a:pt x="400050" y="37184"/>
                  </a:lnTo>
                  <a:cubicBezTo>
                    <a:pt x="400050" y="25754"/>
                    <a:pt x="393383" y="14324"/>
                    <a:pt x="383858" y="6704"/>
                  </a:cubicBezTo>
                  <a:close/>
                  <a:moveTo>
                    <a:pt x="323850" y="861097"/>
                  </a:moveTo>
                  <a:cubicBezTo>
                    <a:pt x="247650" y="821092"/>
                    <a:pt x="188595" y="771562"/>
                    <a:pt x="148590" y="713459"/>
                  </a:cubicBezTo>
                  <a:cubicBezTo>
                    <a:pt x="100013" y="642022"/>
                    <a:pt x="76200" y="567727"/>
                    <a:pt x="76200" y="483907"/>
                  </a:cubicBezTo>
                  <a:cubicBezTo>
                    <a:pt x="76200" y="392467"/>
                    <a:pt x="101917" y="311504"/>
                    <a:pt x="156210" y="236257"/>
                  </a:cubicBezTo>
                  <a:cubicBezTo>
                    <a:pt x="200025" y="174344"/>
                    <a:pt x="255270" y="128624"/>
                    <a:pt x="323850" y="95287"/>
                  </a:cubicBezTo>
                  <a:lnTo>
                    <a:pt x="323850" y="861097"/>
                  </a:lnTo>
                  <a:lnTo>
                    <a:pt x="323850" y="861097"/>
                  </a:lnTo>
                  <a:close/>
                </a:path>
              </a:pathLst>
            </a:custGeom>
            <a:grpFill/>
            <a:ln w="9525" cap="flat">
              <a:solidFill>
                <a:srgbClr val="FE6D0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10">
              <a:extLst>
                <a:ext uri="{FF2B5EF4-FFF2-40B4-BE49-F238E27FC236}">
                  <a16:creationId xmlns:a16="http://schemas.microsoft.com/office/drawing/2014/main" xmlns="" id="{8F0910F2-33E1-4BD5-AE41-FB358F1A261A}"/>
                </a:ext>
              </a:extLst>
            </p:cNvPr>
            <p:cNvSpPr/>
            <p:nvPr/>
          </p:nvSpPr>
          <p:spPr>
            <a:xfrm>
              <a:off x="7176489" y="3895067"/>
              <a:ext cx="504825" cy="1066800"/>
            </a:xfrm>
            <a:custGeom>
              <a:avLst/>
              <a:gdLst>
                <a:gd name="connsiteX0" fmla="*/ 48578 w 504825"/>
                <a:gd name="connsiteY0" fmla="*/ 1706 h 1066800"/>
                <a:gd name="connsiteX1" fmla="*/ 15240 w 504825"/>
                <a:gd name="connsiteY1" fmla="*/ 7422 h 1066800"/>
                <a:gd name="connsiteX2" fmla="*/ 0 w 504825"/>
                <a:gd name="connsiteY2" fmla="*/ 37902 h 1066800"/>
                <a:gd name="connsiteX3" fmla="*/ 0 w 504825"/>
                <a:gd name="connsiteY3" fmla="*/ 1037074 h 1066800"/>
                <a:gd name="connsiteX4" fmla="*/ 14288 w 504825"/>
                <a:gd name="connsiteY4" fmla="*/ 1066602 h 1066800"/>
                <a:gd name="connsiteX5" fmla="*/ 38100 w 504825"/>
                <a:gd name="connsiteY5" fmla="*/ 1075174 h 1066800"/>
                <a:gd name="connsiteX6" fmla="*/ 46672 w 504825"/>
                <a:gd name="connsiteY6" fmla="*/ 1074222 h 1066800"/>
                <a:gd name="connsiteX7" fmla="*/ 380047 w 504825"/>
                <a:gd name="connsiteY7" fmla="*/ 878959 h 1066800"/>
                <a:gd name="connsiteX8" fmla="*/ 510540 w 504825"/>
                <a:gd name="connsiteY8" fmla="*/ 521772 h 1066800"/>
                <a:gd name="connsiteX9" fmla="*/ 400050 w 504825"/>
                <a:gd name="connsiteY9" fmla="*/ 203637 h 1066800"/>
                <a:gd name="connsiteX10" fmla="*/ 48578 w 504825"/>
                <a:gd name="connsiteY10" fmla="*/ 1706 h 1066800"/>
                <a:gd name="connsiteX11" fmla="*/ 321945 w 504825"/>
                <a:gd name="connsiteY11" fmla="*/ 829429 h 1066800"/>
                <a:gd name="connsiteX12" fmla="*/ 76200 w 504825"/>
                <a:gd name="connsiteY12" fmla="*/ 987544 h 1066800"/>
                <a:gd name="connsiteX13" fmla="*/ 76200 w 504825"/>
                <a:gd name="connsiteY13" fmla="*/ 89337 h 1066800"/>
                <a:gd name="connsiteX14" fmla="*/ 340995 w 504825"/>
                <a:gd name="connsiteY14" fmla="*/ 252214 h 1066800"/>
                <a:gd name="connsiteX15" fmla="*/ 434340 w 504825"/>
                <a:gd name="connsiteY15" fmla="*/ 521772 h 1066800"/>
                <a:gd name="connsiteX16" fmla="*/ 321945 w 504825"/>
                <a:gd name="connsiteY16" fmla="*/ 829429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825" h="1066800">
                  <a:moveTo>
                    <a:pt x="48578" y="1706"/>
                  </a:moveTo>
                  <a:cubicBezTo>
                    <a:pt x="37147" y="-2103"/>
                    <a:pt x="24765" y="754"/>
                    <a:pt x="15240" y="7422"/>
                  </a:cubicBezTo>
                  <a:cubicBezTo>
                    <a:pt x="5715" y="15041"/>
                    <a:pt x="0" y="25519"/>
                    <a:pt x="0" y="37902"/>
                  </a:cubicBezTo>
                  <a:lnTo>
                    <a:pt x="0" y="1037074"/>
                  </a:lnTo>
                  <a:cubicBezTo>
                    <a:pt x="0" y="1048504"/>
                    <a:pt x="4763" y="1059934"/>
                    <a:pt x="14288" y="1066602"/>
                  </a:cubicBezTo>
                  <a:cubicBezTo>
                    <a:pt x="20955" y="1072316"/>
                    <a:pt x="29528" y="1075174"/>
                    <a:pt x="38100" y="1075174"/>
                  </a:cubicBezTo>
                  <a:cubicBezTo>
                    <a:pt x="40957" y="1075174"/>
                    <a:pt x="43815" y="1075174"/>
                    <a:pt x="46672" y="1074222"/>
                  </a:cubicBezTo>
                  <a:cubicBezTo>
                    <a:pt x="182880" y="1044694"/>
                    <a:pt x="295275" y="978972"/>
                    <a:pt x="380047" y="878959"/>
                  </a:cubicBezTo>
                  <a:cubicBezTo>
                    <a:pt x="466725" y="777994"/>
                    <a:pt x="510540" y="657979"/>
                    <a:pt x="510540" y="521772"/>
                  </a:cubicBezTo>
                  <a:cubicBezTo>
                    <a:pt x="510540" y="398899"/>
                    <a:pt x="473392" y="292219"/>
                    <a:pt x="400050" y="203637"/>
                  </a:cubicBezTo>
                  <a:cubicBezTo>
                    <a:pt x="327660" y="115054"/>
                    <a:pt x="212407" y="49331"/>
                    <a:pt x="48578" y="1706"/>
                  </a:cubicBezTo>
                  <a:close/>
                  <a:moveTo>
                    <a:pt x="321945" y="829429"/>
                  </a:moveTo>
                  <a:cubicBezTo>
                    <a:pt x="257175" y="904677"/>
                    <a:pt x="175260" y="958016"/>
                    <a:pt x="76200" y="987544"/>
                  </a:cubicBezTo>
                  <a:lnTo>
                    <a:pt x="76200" y="89337"/>
                  </a:lnTo>
                  <a:cubicBezTo>
                    <a:pt x="197167" y="130294"/>
                    <a:pt x="285750" y="184587"/>
                    <a:pt x="340995" y="252214"/>
                  </a:cubicBezTo>
                  <a:cubicBezTo>
                    <a:pt x="402907" y="326509"/>
                    <a:pt x="434340" y="416997"/>
                    <a:pt x="434340" y="521772"/>
                  </a:cubicBezTo>
                  <a:cubicBezTo>
                    <a:pt x="433388" y="641787"/>
                    <a:pt x="397192" y="741799"/>
                    <a:pt x="321945" y="829429"/>
                  </a:cubicBezTo>
                  <a:close/>
                </a:path>
              </a:pathLst>
            </a:custGeom>
            <a:grpFill/>
            <a:ln w="9525" cap="flat">
              <a:solidFill>
                <a:srgbClr val="FE6D0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11">
              <a:extLst>
                <a:ext uri="{FF2B5EF4-FFF2-40B4-BE49-F238E27FC236}">
                  <a16:creationId xmlns:a16="http://schemas.microsoft.com/office/drawing/2014/main" xmlns="" id="{15983B98-8AE3-4C70-A633-58D43135F9C9}"/>
                </a:ext>
              </a:extLst>
            </p:cNvPr>
            <p:cNvSpPr/>
            <p:nvPr/>
          </p:nvSpPr>
          <p:spPr>
            <a:xfrm>
              <a:off x="5738033" y="1372648"/>
              <a:ext cx="2571750" cy="4629150"/>
            </a:xfrm>
            <a:custGeom>
              <a:avLst/>
              <a:gdLst>
                <a:gd name="connsiteX0" fmla="*/ 2343331 w 2571750"/>
                <a:gd name="connsiteY0" fmla="*/ 2252663 h 4629150"/>
                <a:gd name="connsiteX1" fmla="*/ 1514656 w 2571750"/>
                <a:gd name="connsiteY1" fmla="*/ 1819275 h 4629150"/>
                <a:gd name="connsiteX2" fmla="*/ 1514656 w 2571750"/>
                <a:gd name="connsiteY2" fmla="*/ 915353 h 4629150"/>
                <a:gd name="connsiteX3" fmla="*/ 1747066 w 2571750"/>
                <a:gd name="connsiteY3" fmla="*/ 1268730 h 4629150"/>
                <a:gd name="connsiteX4" fmla="*/ 1788976 w 2571750"/>
                <a:gd name="connsiteY4" fmla="*/ 1299210 h 4629150"/>
                <a:gd name="connsiteX5" fmla="*/ 2436676 w 2571750"/>
                <a:gd name="connsiteY5" fmla="*/ 1215390 h 4629150"/>
                <a:gd name="connsiteX6" fmla="*/ 2462393 w 2571750"/>
                <a:gd name="connsiteY6" fmla="*/ 1200150 h 4629150"/>
                <a:gd name="connsiteX7" fmla="*/ 2469061 w 2571750"/>
                <a:gd name="connsiteY7" fmla="*/ 1170623 h 4629150"/>
                <a:gd name="connsiteX8" fmla="*/ 2149973 w 2571750"/>
                <a:gd name="connsiteY8" fmla="*/ 539115 h 4629150"/>
                <a:gd name="connsiteX9" fmla="*/ 1513703 w 2571750"/>
                <a:gd name="connsiteY9" fmla="*/ 256223 h 4629150"/>
                <a:gd name="connsiteX10" fmla="*/ 1513703 w 2571750"/>
                <a:gd name="connsiteY10" fmla="*/ 38100 h 4629150"/>
                <a:gd name="connsiteX11" fmla="*/ 1475603 w 2571750"/>
                <a:gd name="connsiteY11" fmla="*/ 0 h 4629150"/>
                <a:gd name="connsiteX12" fmla="*/ 1104128 w 2571750"/>
                <a:gd name="connsiteY12" fmla="*/ 0 h 4629150"/>
                <a:gd name="connsiteX13" fmla="*/ 1066028 w 2571750"/>
                <a:gd name="connsiteY13" fmla="*/ 38100 h 4629150"/>
                <a:gd name="connsiteX14" fmla="*/ 1066028 w 2571750"/>
                <a:gd name="connsiteY14" fmla="*/ 254317 h 4629150"/>
                <a:gd name="connsiteX15" fmla="*/ 378323 w 2571750"/>
                <a:gd name="connsiteY15" fmla="*/ 590550 h 4629150"/>
                <a:gd name="connsiteX16" fmla="*/ 104956 w 2571750"/>
                <a:gd name="connsiteY16" fmla="*/ 1318260 h 4629150"/>
                <a:gd name="connsiteX17" fmla="*/ 345938 w 2571750"/>
                <a:gd name="connsiteY17" fmla="*/ 2044065 h 4629150"/>
                <a:gd name="connsiteX18" fmla="*/ 1066028 w 2571750"/>
                <a:gd name="connsiteY18" fmla="*/ 2479358 h 4629150"/>
                <a:gd name="connsiteX19" fmla="*/ 1066028 w 2571750"/>
                <a:gd name="connsiteY19" fmla="*/ 3452813 h 4629150"/>
                <a:gd name="connsiteX20" fmla="*/ 885053 w 2571750"/>
                <a:gd name="connsiteY20" fmla="*/ 3281363 h 4629150"/>
                <a:gd name="connsiteX21" fmla="*/ 739321 w 2571750"/>
                <a:gd name="connsiteY21" fmla="*/ 2946083 h 4629150"/>
                <a:gd name="connsiteX22" fmla="*/ 697411 w 2571750"/>
                <a:gd name="connsiteY22" fmla="*/ 2915603 h 4629150"/>
                <a:gd name="connsiteX23" fmla="*/ 33518 w 2571750"/>
                <a:gd name="connsiteY23" fmla="*/ 2993708 h 4629150"/>
                <a:gd name="connsiteX24" fmla="*/ 7801 w 2571750"/>
                <a:gd name="connsiteY24" fmla="*/ 3008948 h 4629150"/>
                <a:gd name="connsiteX25" fmla="*/ 180 w 2571750"/>
                <a:gd name="connsiteY25" fmla="*/ 3037523 h 4629150"/>
                <a:gd name="connsiteX26" fmla="*/ 363083 w 2571750"/>
                <a:gd name="connsiteY26" fmla="*/ 3830003 h 4629150"/>
                <a:gd name="connsiteX27" fmla="*/ 1066028 w 2571750"/>
                <a:gd name="connsiteY27" fmla="*/ 4161473 h 4629150"/>
                <a:gd name="connsiteX28" fmla="*/ 1066028 w 2571750"/>
                <a:gd name="connsiteY28" fmla="*/ 4598670 h 4629150"/>
                <a:gd name="connsiteX29" fmla="*/ 1104128 w 2571750"/>
                <a:gd name="connsiteY29" fmla="*/ 4636770 h 4629150"/>
                <a:gd name="connsiteX30" fmla="*/ 1475603 w 2571750"/>
                <a:gd name="connsiteY30" fmla="*/ 4636770 h 4629150"/>
                <a:gd name="connsiteX31" fmla="*/ 1513703 w 2571750"/>
                <a:gd name="connsiteY31" fmla="*/ 4598670 h 4629150"/>
                <a:gd name="connsiteX32" fmla="*/ 1513703 w 2571750"/>
                <a:gd name="connsiteY32" fmla="*/ 4155758 h 4629150"/>
                <a:gd name="connsiteX33" fmla="*/ 2284276 w 2571750"/>
                <a:gd name="connsiteY33" fmla="*/ 3755708 h 4629150"/>
                <a:gd name="connsiteX34" fmla="*/ 2574788 w 2571750"/>
                <a:gd name="connsiteY34" fmla="*/ 2952750 h 4629150"/>
                <a:gd name="connsiteX35" fmla="*/ 2343331 w 2571750"/>
                <a:gd name="connsiteY35" fmla="*/ 2252663 h 4629150"/>
                <a:gd name="connsiteX36" fmla="*/ 2228078 w 2571750"/>
                <a:gd name="connsiteY36" fmla="*/ 3705225 h 4629150"/>
                <a:gd name="connsiteX37" fmla="*/ 1470841 w 2571750"/>
                <a:gd name="connsiteY37" fmla="*/ 4086225 h 4629150"/>
                <a:gd name="connsiteX38" fmla="*/ 1438456 w 2571750"/>
                <a:gd name="connsiteY38" fmla="*/ 4124325 h 4629150"/>
                <a:gd name="connsiteX39" fmla="*/ 1438456 w 2571750"/>
                <a:gd name="connsiteY39" fmla="*/ 4561523 h 4629150"/>
                <a:gd name="connsiteX40" fmla="*/ 1143181 w 2571750"/>
                <a:gd name="connsiteY40" fmla="*/ 4561523 h 4629150"/>
                <a:gd name="connsiteX41" fmla="*/ 1143181 w 2571750"/>
                <a:gd name="connsiteY41" fmla="*/ 4129088 h 4629150"/>
                <a:gd name="connsiteX42" fmla="*/ 1109843 w 2571750"/>
                <a:gd name="connsiteY42" fmla="*/ 4090988 h 4629150"/>
                <a:gd name="connsiteX43" fmla="*/ 418328 w 2571750"/>
                <a:gd name="connsiteY43" fmla="*/ 3776663 h 4629150"/>
                <a:gd name="connsiteX44" fmla="*/ 84000 w 2571750"/>
                <a:gd name="connsiteY44" fmla="*/ 3065145 h 4629150"/>
                <a:gd name="connsiteX45" fmla="*/ 673598 w 2571750"/>
                <a:gd name="connsiteY45" fmla="*/ 2995613 h 4629150"/>
                <a:gd name="connsiteX46" fmla="*/ 825998 w 2571750"/>
                <a:gd name="connsiteY46" fmla="*/ 3328035 h 4629150"/>
                <a:gd name="connsiteX47" fmla="*/ 1088888 w 2571750"/>
                <a:gd name="connsiteY47" fmla="*/ 3551873 h 4629150"/>
                <a:gd name="connsiteX48" fmla="*/ 1126036 w 2571750"/>
                <a:gd name="connsiteY48" fmla="*/ 3549968 h 4629150"/>
                <a:gd name="connsiteX49" fmla="*/ 1144133 w 2571750"/>
                <a:gd name="connsiteY49" fmla="*/ 3517583 h 4629150"/>
                <a:gd name="connsiteX50" fmla="*/ 1144133 w 2571750"/>
                <a:gd name="connsiteY50" fmla="*/ 2450783 h 4629150"/>
                <a:gd name="connsiteX51" fmla="*/ 1116511 w 2571750"/>
                <a:gd name="connsiteY51" fmla="*/ 2414588 h 4629150"/>
                <a:gd name="connsiteX52" fmla="*/ 406898 w 2571750"/>
                <a:gd name="connsiteY52" fmla="*/ 1996440 h 4629150"/>
                <a:gd name="connsiteX53" fmla="*/ 183061 w 2571750"/>
                <a:gd name="connsiteY53" fmla="*/ 1318260 h 4629150"/>
                <a:gd name="connsiteX54" fmla="*/ 435473 w 2571750"/>
                <a:gd name="connsiteY54" fmla="*/ 642938 h 4629150"/>
                <a:gd name="connsiteX55" fmla="*/ 1109843 w 2571750"/>
                <a:gd name="connsiteY55" fmla="*/ 327660 h 4629150"/>
                <a:gd name="connsiteX56" fmla="*/ 1144133 w 2571750"/>
                <a:gd name="connsiteY56" fmla="*/ 289560 h 4629150"/>
                <a:gd name="connsiteX57" fmla="*/ 1144133 w 2571750"/>
                <a:gd name="connsiteY57" fmla="*/ 76200 h 4629150"/>
                <a:gd name="connsiteX58" fmla="*/ 1439408 w 2571750"/>
                <a:gd name="connsiteY58" fmla="*/ 76200 h 4629150"/>
                <a:gd name="connsiteX59" fmla="*/ 1439408 w 2571750"/>
                <a:gd name="connsiteY59" fmla="*/ 288608 h 4629150"/>
                <a:gd name="connsiteX60" fmla="*/ 1472746 w 2571750"/>
                <a:gd name="connsiteY60" fmla="*/ 326708 h 4629150"/>
                <a:gd name="connsiteX61" fmla="*/ 2099491 w 2571750"/>
                <a:gd name="connsiteY61" fmla="*/ 593408 h 4629150"/>
                <a:gd name="connsiteX62" fmla="*/ 2388098 w 2571750"/>
                <a:gd name="connsiteY62" fmla="*/ 1143953 h 4629150"/>
                <a:gd name="connsiteX63" fmla="*/ 1814693 w 2571750"/>
                <a:gd name="connsiteY63" fmla="*/ 1218248 h 4629150"/>
                <a:gd name="connsiteX64" fmla="*/ 1491796 w 2571750"/>
                <a:gd name="connsiteY64" fmla="*/ 818198 h 4629150"/>
                <a:gd name="connsiteX65" fmla="*/ 1455601 w 2571750"/>
                <a:gd name="connsiteY65" fmla="*/ 821055 h 4629150"/>
                <a:gd name="connsiteX66" fmla="*/ 1438456 w 2571750"/>
                <a:gd name="connsiteY66" fmla="*/ 852488 h 4629150"/>
                <a:gd name="connsiteX67" fmla="*/ 1438456 w 2571750"/>
                <a:gd name="connsiteY67" fmla="*/ 1848803 h 4629150"/>
                <a:gd name="connsiteX68" fmla="*/ 1467031 w 2571750"/>
                <a:gd name="connsiteY68" fmla="*/ 1885950 h 4629150"/>
                <a:gd name="connsiteX69" fmla="*/ 2285228 w 2571750"/>
                <a:gd name="connsiteY69" fmla="*/ 2302193 h 4629150"/>
                <a:gd name="connsiteX70" fmla="*/ 2498588 w 2571750"/>
                <a:gd name="connsiteY70" fmla="*/ 2953703 h 4629150"/>
                <a:gd name="connsiteX71" fmla="*/ 2228078 w 2571750"/>
                <a:gd name="connsiteY71" fmla="*/ 3705225 h 462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571750" h="4629150">
                  <a:moveTo>
                    <a:pt x="2343331" y="2252663"/>
                  </a:moveTo>
                  <a:cubicBezTo>
                    <a:pt x="2192836" y="2075498"/>
                    <a:pt x="1914706" y="1929765"/>
                    <a:pt x="1514656" y="1819275"/>
                  </a:cubicBezTo>
                  <a:lnTo>
                    <a:pt x="1514656" y="915353"/>
                  </a:lnTo>
                  <a:cubicBezTo>
                    <a:pt x="1637528" y="985838"/>
                    <a:pt x="1713728" y="1102995"/>
                    <a:pt x="1747066" y="1268730"/>
                  </a:cubicBezTo>
                  <a:cubicBezTo>
                    <a:pt x="1750876" y="1288733"/>
                    <a:pt x="1769926" y="1301115"/>
                    <a:pt x="1788976" y="1299210"/>
                  </a:cubicBezTo>
                  <a:lnTo>
                    <a:pt x="2436676" y="1215390"/>
                  </a:lnTo>
                  <a:cubicBezTo>
                    <a:pt x="2447153" y="1214438"/>
                    <a:pt x="2456678" y="1208723"/>
                    <a:pt x="2462393" y="1200150"/>
                  </a:cubicBezTo>
                  <a:cubicBezTo>
                    <a:pt x="2468108" y="1191578"/>
                    <a:pt x="2470966" y="1181100"/>
                    <a:pt x="2469061" y="1170623"/>
                  </a:cubicBezTo>
                  <a:cubicBezTo>
                    <a:pt x="2423341" y="908685"/>
                    <a:pt x="2316661" y="696278"/>
                    <a:pt x="2149973" y="539115"/>
                  </a:cubicBezTo>
                  <a:cubicBezTo>
                    <a:pt x="1990906" y="387668"/>
                    <a:pt x="1776593" y="293370"/>
                    <a:pt x="1513703" y="256223"/>
                  </a:cubicBezTo>
                  <a:lnTo>
                    <a:pt x="1513703" y="38100"/>
                  </a:lnTo>
                  <a:cubicBezTo>
                    <a:pt x="1513703" y="17145"/>
                    <a:pt x="1496558" y="0"/>
                    <a:pt x="1475603" y="0"/>
                  </a:cubicBezTo>
                  <a:lnTo>
                    <a:pt x="1104128" y="0"/>
                  </a:lnTo>
                  <a:cubicBezTo>
                    <a:pt x="1083173" y="0"/>
                    <a:pt x="1066028" y="17145"/>
                    <a:pt x="1066028" y="38100"/>
                  </a:cubicBezTo>
                  <a:lnTo>
                    <a:pt x="1066028" y="254317"/>
                  </a:lnTo>
                  <a:cubicBezTo>
                    <a:pt x="783136" y="288608"/>
                    <a:pt x="551678" y="401955"/>
                    <a:pt x="378323" y="590550"/>
                  </a:cubicBezTo>
                  <a:cubicBezTo>
                    <a:pt x="197348" y="785813"/>
                    <a:pt x="104956" y="1030605"/>
                    <a:pt x="104956" y="1318260"/>
                  </a:cubicBezTo>
                  <a:cubicBezTo>
                    <a:pt x="104956" y="1600200"/>
                    <a:pt x="185918" y="1844993"/>
                    <a:pt x="345938" y="2044065"/>
                  </a:cubicBezTo>
                  <a:cubicBezTo>
                    <a:pt x="500243" y="2236470"/>
                    <a:pt x="742178" y="2383155"/>
                    <a:pt x="1066028" y="2479358"/>
                  </a:cubicBezTo>
                  <a:lnTo>
                    <a:pt x="1066028" y="3452813"/>
                  </a:lnTo>
                  <a:cubicBezTo>
                    <a:pt x="1001258" y="3411855"/>
                    <a:pt x="940298" y="3354705"/>
                    <a:pt x="885053" y="3281363"/>
                  </a:cubicBezTo>
                  <a:cubicBezTo>
                    <a:pt x="813616" y="3188018"/>
                    <a:pt x="765038" y="3074670"/>
                    <a:pt x="739321" y="2946083"/>
                  </a:cubicBezTo>
                  <a:cubicBezTo>
                    <a:pt x="735511" y="2927033"/>
                    <a:pt x="717413" y="2913698"/>
                    <a:pt x="697411" y="2915603"/>
                  </a:cubicBezTo>
                  <a:lnTo>
                    <a:pt x="33518" y="2993708"/>
                  </a:lnTo>
                  <a:cubicBezTo>
                    <a:pt x="23041" y="2994660"/>
                    <a:pt x="13516" y="3000375"/>
                    <a:pt x="7801" y="3008948"/>
                  </a:cubicBezTo>
                  <a:cubicBezTo>
                    <a:pt x="2086" y="3017520"/>
                    <a:pt x="-772" y="3027998"/>
                    <a:pt x="180" y="3037523"/>
                  </a:cubicBezTo>
                  <a:cubicBezTo>
                    <a:pt x="52568" y="3376613"/>
                    <a:pt x="174488" y="3643313"/>
                    <a:pt x="363083" y="3830003"/>
                  </a:cubicBezTo>
                  <a:cubicBezTo>
                    <a:pt x="545011" y="4009073"/>
                    <a:pt x="781231" y="4121468"/>
                    <a:pt x="1066028" y="4161473"/>
                  </a:cubicBezTo>
                  <a:lnTo>
                    <a:pt x="1066028" y="4598670"/>
                  </a:lnTo>
                  <a:cubicBezTo>
                    <a:pt x="1066028" y="4619625"/>
                    <a:pt x="1083173" y="4636770"/>
                    <a:pt x="1104128" y="4636770"/>
                  </a:cubicBezTo>
                  <a:lnTo>
                    <a:pt x="1475603" y="4636770"/>
                  </a:lnTo>
                  <a:cubicBezTo>
                    <a:pt x="1496558" y="4636770"/>
                    <a:pt x="1513703" y="4619625"/>
                    <a:pt x="1513703" y="4598670"/>
                  </a:cubicBezTo>
                  <a:lnTo>
                    <a:pt x="1513703" y="4155758"/>
                  </a:lnTo>
                  <a:cubicBezTo>
                    <a:pt x="1838506" y="4099560"/>
                    <a:pt x="2097586" y="3964305"/>
                    <a:pt x="2284276" y="3755708"/>
                  </a:cubicBezTo>
                  <a:cubicBezTo>
                    <a:pt x="2476681" y="3539490"/>
                    <a:pt x="2574788" y="3268980"/>
                    <a:pt x="2574788" y="2952750"/>
                  </a:cubicBezTo>
                  <a:cubicBezTo>
                    <a:pt x="2574788" y="2669858"/>
                    <a:pt x="2496683" y="2433638"/>
                    <a:pt x="2343331" y="2252663"/>
                  </a:cubicBezTo>
                  <a:close/>
                  <a:moveTo>
                    <a:pt x="2228078" y="3705225"/>
                  </a:moveTo>
                  <a:cubicBezTo>
                    <a:pt x="2048056" y="3908108"/>
                    <a:pt x="1792785" y="4035743"/>
                    <a:pt x="1470841" y="4086225"/>
                  </a:cubicBezTo>
                  <a:cubicBezTo>
                    <a:pt x="1452743" y="4089083"/>
                    <a:pt x="1438456" y="4105275"/>
                    <a:pt x="1438456" y="4124325"/>
                  </a:cubicBezTo>
                  <a:lnTo>
                    <a:pt x="1438456" y="4561523"/>
                  </a:lnTo>
                  <a:lnTo>
                    <a:pt x="1143181" y="4561523"/>
                  </a:lnTo>
                  <a:lnTo>
                    <a:pt x="1143181" y="4129088"/>
                  </a:lnTo>
                  <a:cubicBezTo>
                    <a:pt x="1143181" y="4110038"/>
                    <a:pt x="1128893" y="4093845"/>
                    <a:pt x="1109843" y="4090988"/>
                  </a:cubicBezTo>
                  <a:cubicBezTo>
                    <a:pt x="826950" y="4056698"/>
                    <a:pt x="594541" y="3950970"/>
                    <a:pt x="418328" y="3776663"/>
                  </a:cubicBezTo>
                  <a:cubicBezTo>
                    <a:pt x="248783" y="3609023"/>
                    <a:pt x="136388" y="3369945"/>
                    <a:pt x="84000" y="3065145"/>
                  </a:cubicBezTo>
                  <a:lnTo>
                    <a:pt x="673598" y="2995613"/>
                  </a:lnTo>
                  <a:cubicBezTo>
                    <a:pt x="703125" y="3122295"/>
                    <a:pt x="754561" y="3233738"/>
                    <a:pt x="825998" y="3328035"/>
                  </a:cubicBezTo>
                  <a:cubicBezTo>
                    <a:pt x="904103" y="3430905"/>
                    <a:pt x="992686" y="3506153"/>
                    <a:pt x="1088888" y="3551873"/>
                  </a:cubicBezTo>
                  <a:cubicBezTo>
                    <a:pt x="1100318" y="3557588"/>
                    <a:pt x="1114606" y="3556635"/>
                    <a:pt x="1126036" y="3549968"/>
                  </a:cubicBezTo>
                  <a:cubicBezTo>
                    <a:pt x="1137466" y="3543300"/>
                    <a:pt x="1144133" y="3530918"/>
                    <a:pt x="1144133" y="3517583"/>
                  </a:cubicBezTo>
                  <a:lnTo>
                    <a:pt x="1144133" y="2450783"/>
                  </a:lnTo>
                  <a:cubicBezTo>
                    <a:pt x="1144133" y="2433638"/>
                    <a:pt x="1132703" y="2418398"/>
                    <a:pt x="1116511" y="2414588"/>
                  </a:cubicBezTo>
                  <a:cubicBezTo>
                    <a:pt x="793613" y="2322195"/>
                    <a:pt x="555488" y="2181225"/>
                    <a:pt x="406898" y="1996440"/>
                  </a:cubicBezTo>
                  <a:cubicBezTo>
                    <a:pt x="258308" y="1810703"/>
                    <a:pt x="183061" y="1583055"/>
                    <a:pt x="183061" y="1318260"/>
                  </a:cubicBezTo>
                  <a:cubicBezTo>
                    <a:pt x="183061" y="1050608"/>
                    <a:pt x="267833" y="823913"/>
                    <a:pt x="435473" y="642938"/>
                  </a:cubicBezTo>
                  <a:cubicBezTo>
                    <a:pt x="603113" y="461010"/>
                    <a:pt x="829808" y="354330"/>
                    <a:pt x="1109843" y="327660"/>
                  </a:cubicBezTo>
                  <a:cubicBezTo>
                    <a:pt x="1128893" y="325755"/>
                    <a:pt x="1144133" y="309563"/>
                    <a:pt x="1144133" y="289560"/>
                  </a:cubicBezTo>
                  <a:lnTo>
                    <a:pt x="1144133" y="76200"/>
                  </a:lnTo>
                  <a:lnTo>
                    <a:pt x="1439408" y="76200"/>
                  </a:lnTo>
                  <a:lnTo>
                    <a:pt x="1439408" y="288608"/>
                  </a:lnTo>
                  <a:cubicBezTo>
                    <a:pt x="1439408" y="307658"/>
                    <a:pt x="1453696" y="323850"/>
                    <a:pt x="1472746" y="326708"/>
                  </a:cubicBezTo>
                  <a:cubicBezTo>
                    <a:pt x="1734683" y="358140"/>
                    <a:pt x="1945185" y="447675"/>
                    <a:pt x="2099491" y="593408"/>
                  </a:cubicBezTo>
                  <a:cubicBezTo>
                    <a:pt x="2245223" y="731520"/>
                    <a:pt x="2342378" y="916305"/>
                    <a:pt x="2388098" y="1143953"/>
                  </a:cubicBezTo>
                  <a:lnTo>
                    <a:pt x="1814693" y="1218248"/>
                  </a:lnTo>
                  <a:cubicBezTo>
                    <a:pt x="1767068" y="1023938"/>
                    <a:pt x="1658483" y="889635"/>
                    <a:pt x="1491796" y="818198"/>
                  </a:cubicBezTo>
                  <a:cubicBezTo>
                    <a:pt x="1480366" y="813435"/>
                    <a:pt x="1466078" y="814388"/>
                    <a:pt x="1455601" y="821055"/>
                  </a:cubicBezTo>
                  <a:cubicBezTo>
                    <a:pt x="1445123" y="827723"/>
                    <a:pt x="1438456" y="840105"/>
                    <a:pt x="1438456" y="852488"/>
                  </a:cubicBezTo>
                  <a:lnTo>
                    <a:pt x="1438456" y="1848803"/>
                  </a:lnTo>
                  <a:cubicBezTo>
                    <a:pt x="1438456" y="1865948"/>
                    <a:pt x="1449885" y="1881188"/>
                    <a:pt x="1467031" y="1885950"/>
                  </a:cubicBezTo>
                  <a:cubicBezTo>
                    <a:pt x="1867081" y="1992630"/>
                    <a:pt x="2142353" y="2132648"/>
                    <a:pt x="2285228" y="2302193"/>
                  </a:cubicBezTo>
                  <a:cubicBezTo>
                    <a:pt x="2427151" y="2469833"/>
                    <a:pt x="2498588" y="2688908"/>
                    <a:pt x="2498588" y="2953703"/>
                  </a:cubicBezTo>
                  <a:cubicBezTo>
                    <a:pt x="2498588" y="3249930"/>
                    <a:pt x="2408101" y="3503295"/>
                    <a:pt x="2228078" y="3705225"/>
                  </a:cubicBezTo>
                  <a:close/>
                </a:path>
              </a:pathLst>
            </a:custGeom>
            <a:grpFill/>
            <a:ln w="9525" cap="flat">
              <a:solidFill>
                <a:srgbClr val="FE6D0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7" name="Graphic 14">
            <a:extLst>
              <a:ext uri="{FF2B5EF4-FFF2-40B4-BE49-F238E27FC236}">
                <a16:creationId xmlns:a16="http://schemas.microsoft.com/office/drawing/2014/main" xmlns="" id="{984CBE94-0D71-45AB-8483-0DD685A81EB5}"/>
              </a:ext>
            </a:extLst>
          </p:cNvPr>
          <p:cNvSpPr/>
          <p:nvPr/>
        </p:nvSpPr>
        <p:spPr>
          <a:xfrm>
            <a:off x="2032401" y="3241946"/>
            <a:ext cx="504642" cy="555102"/>
          </a:xfrm>
          <a:custGeom>
            <a:avLst/>
            <a:gdLst>
              <a:gd name="connsiteX0" fmla="*/ 315743 w 435952"/>
              <a:gd name="connsiteY0" fmla="*/ 58 h 479543"/>
              <a:gd name="connsiteX1" fmla="*/ 263717 w 435952"/>
              <a:gd name="connsiteY1" fmla="*/ 4662 h 479543"/>
              <a:gd name="connsiteX2" fmla="*/ 137977 w 435952"/>
              <a:gd name="connsiteY2" fmla="*/ 91736 h 479543"/>
              <a:gd name="connsiteX3" fmla="*/ 102011 w 435952"/>
              <a:gd name="connsiteY3" fmla="*/ 174516 h 479543"/>
              <a:gd name="connsiteX4" fmla="*/ 20797 w 435952"/>
              <a:gd name="connsiteY4" fmla="*/ 174515 h 479543"/>
              <a:gd name="connsiteX5" fmla="*/ 0 w 435952"/>
              <a:gd name="connsiteY5" fmla="*/ 222117 h 479543"/>
              <a:gd name="connsiteX6" fmla="*/ 93225 w 435952"/>
              <a:gd name="connsiteY6" fmla="*/ 222117 h 479543"/>
              <a:gd name="connsiteX7" fmla="*/ 93789 w 435952"/>
              <a:gd name="connsiteY7" fmla="*/ 289982 h 479543"/>
              <a:gd name="connsiteX8" fmla="*/ 20853 w 435952"/>
              <a:gd name="connsiteY8" fmla="*/ 289982 h 479543"/>
              <a:gd name="connsiteX9" fmla="*/ 56 w 435952"/>
              <a:gd name="connsiteY9" fmla="*/ 337584 h 479543"/>
              <a:gd name="connsiteX10" fmla="*/ 103342 w 435952"/>
              <a:gd name="connsiteY10" fmla="*/ 337584 h 479543"/>
              <a:gd name="connsiteX11" fmla="*/ 138033 w 435952"/>
              <a:gd name="connsiteY11" fmla="*/ 415760 h 479543"/>
              <a:gd name="connsiteX12" fmla="*/ 263773 w 435952"/>
              <a:gd name="connsiteY12" fmla="*/ 502857 h 479543"/>
              <a:gd name="connsiteX13" fmla="*/ 428829 w 435952"/>
              <a:gd name="connsiteY13" fmla="*/ 475918 h 479543"/>
              <a:gd name="connsiteX14" fmla="*/ 444201 w 435952"/>
              <a:gd name="connsiteY14" fmla="*/ 449352 h 479543"/>
              <a:gd name="connsiteX15" fmla="*/ 444201 w 435952"/>
              <a:gd name="connsiteY15" fmla="*/ 410384 h 479543"/>
              <a:gd name="connsiteX16" fmla="*/ 426069 w 435952"/>
              <a:gd name="connsiteY16" fmla="*/ 392239 h 479543"/>
              <a:gd name="connsiteX17" fmla="*/ 414505 w 435952"/>
              <a:gd name="connsiteY17" fmla="*/ 396396 h 479543"/>
              <a:gd name="connsiteX18" fmla="*/ 278356 w 435952"/>
              <a:gd name="connsiteY18" fmla="*/ 430517 h 479543"/>
              <a:gd name="connsiteX19" fmla="*/ 200638 w 435952"/>
              <a:gd name="connsiteY19" fmla="*/ 376705 h 479543"/>
              <a:gd name="connsiteX20" fmla="*/ 181059 w 435952"/>
              <a:gd name="connsiteY20" fmla="*/ 337584 h 479543"/>
              <a:gd name="connsiteX21" fmla="*/ 335073 w 435952"/>
              <a:gd name="connsiteY21" fmla="*/ 337584 h 479543"/>
              <a:gd name="connsiteX22" fmla="*/ 355870 w 435952"/>
              <a:gd name="connsiteY22" fmla="*/ 289982 h 479543"/>
              <a:gd name="connsiteX23" fmla="*/ 168259 w 435952"/>
              <a:gd name="connsiteY23" fmla="*/ 289982 h 479543"/>
              <a:gd name="connsiteX24" fmla="*/ 167582 w 435952"/>
              <a:gd name="connsiteY24" fmla="*/ 222117 h 479543"/>
              <a:gd name="connsiteX25" fmla="*/ 335073 w 435952"/>
              <a:gd name="connsiteY25" fmla="*/ 222117 h 479543"/>
              <a:gd name="connsiteX26" fmla="*/ 355870 w 435952"/>
              <a:gd name="connsiteY26" fmla="*/ 174515 h 479543"/>
              <a:gd name="connsiteX27" fmla="*/ 179367 w 435952"/>
              <a:gd name="connsiteY27" fmla="*/ 174515 h 479543"/>
              <a:gd name="connsiteX28" fmla="*/ 200638 w 435952"/>
              <a:gd name="connsiteY28" fmla="*/ 130812 h 479543"/>
              <a:gd name="connsiteX29" fmla="*/ 278333 w 435952"/>
              <a:gd name="connsiteY29" fmla="*/ 76977 h 479543"/>
              <a:gd name="connsiteX30" fmla="*/ 414483 w 435952"/>
              <a:gd name="connsiteY30" fmla="*/ 111119 h 479543"/>
              <a:gd name="connsiteX31" fmla="*/ 440016 w 435952"/>
              <a:gd name="connsiteY31" fmla="*/ 108654 h 479543"/>
              <a:gd name="connsiteX32" fmla="*/ 444156 w 435952"/>
              <a:gd name="connsiteY32" fmla="*/ 97109 h 479543"/>
              <a:gd name="connsiteX33" fmla="*/ 444156 w 435952"/>
              <a:gd name="connsiteY33" fmla="*/ 58145 h 479543"/>
              <a:gd name="connsiteX34" fmla="*/ 428806 w 435952"/>
              <a:gd name="connsiteY34" fmla="*/ 31602 h 479543"/>
              <a:gd name="connsiteX35" fmla="*/ 315777 w 435952"/>
              <a:gd name="connsiteY35" fmla="*/ 58 h 479543"/>
              <a:gd name="connsiteX36" fmla="*/ 315517 w 435952"/>
              <a:gd name="connsiteY36" fmla="*/ 11336 h 479543"/>
              <a:gd name="connsiteX37" fmla="*/ 423167 w 435952"/>
              <a:gd name="connsiteY37" fmla="*/ 41359 h 479543"/>
              <a:gd name="connsiteX38" fmla="*/ 432855 w 435952"/>
              <a:gd name="connsiteY38" fmla="*/ 58144 h 479543"/>
              <a:gd name="connsiteX39" fmla="*/ 432855 w 435952"/>
              <a:gd name="connsiteY39" fmla="*/ 97111 h 479543"/>
              <a:gd name="connsiteX40" fmla="*/ 425999 w 435952"/>
              <a:gd name="connsiteY40" fmla="*/ 103976 h 479543"/>
              <a:gd name="connsiteX41" fmla="*/ 421645 w 435952"/>
              <a:gd name="connsiteY41" fmla="*/ 102421 h 479543"/>
              <a:gd name="connsiteX42" fmla="*/ 276044 w 435952"/>
              <a:gd name="connsiteY42" fmla="*/ 65921 h 479543"/>
              <a:gd name="connsiteX43" fmla="*/ 190995 w 435952"/>
              <a:gd name="connsiteY43" fmla="*/ 124822 h 479543"/>
              <a:gd name="connsiteX44" fmla="*/ 163770 w 435952"/>
              <a:gd name="connsiteY44" fmla="*/ 185794 h 479543"/>
              <a:gd name="connsiteX45" fmla="*/ 338559 w 435952"/>
              <a:gd name="connsiteY45" fmla="*/ 185794 h 479543"/>
              <a:gd name="connsiteX46" fmla="*/ 327607 w 435952"/>
              <a:gd name="connsiteY46" fmla="*/ 210839 h 479543"/>
              <a:gd name="connsiteX47" fmla="*/ 157883 w 435952"/>
              <a:gd name="connsiteY47" fmla="*/ 210839 h 479543"/>
              <a:gd name="connsiteX48" fmla="*/ 158672 w 435952"/>
              <a:gd name="connsiteY48" fmla="*/ 301261 h 479543"/>
              <a:gd name="connsiteX49" fmla="*/ 338513 w 435952"/>
              <a:gd name="connsiteY49" fmla="*/ 301261 h 479543"/>
              <a:gd name="connsiteX50" fmla="*/ 327562 w 435952"/>
              <a:gd name="connsiteY50" fmla="*/ 326306 h 479543"/>
              <a:gd name="connsiteX51" fmla="*/ 165067 w 435952"/>
              <a:gd name="connsiteY51" fmla="*/ 326306 h 479543"/>
              <a:gd name="connsiteX52" fmla="*/ 190950 w 435952"/>
              <a:gd name="connsiteY52" fmla="*/ 382674 h 479543"/>
              <a:gd name="connsiteX53" fmla="*/ 275999 w 435952"/>
              <a:gd name="connsiteY53" fmla="*/ 441576 h 479543"/>
              <a:gd name="connsiteX54" fmla="*/ 421577 w 435952"/>
              <a:gd name="connsiteY54" fmla="*/ 405099 h 479543"/>
              <a:gd name="connsiteX55" fmla="*/ 431232 w 435952"/>
              <a:gd name="connsiteY55" fmla="*/ 406054 h 479543"/>
              <a:gd name="connsiteX56" fmla="*/ 432787 w 435952"/>
              <a:gd name="connsiteY56" fmla="*/ 410386 h 479543"/>
              <a:gd name="connsiteX57" fmla="*/ 432787 w 435952"/>
              <a:gd name="connsiteY57" fmla="*/ 449351 h 479543"/>
              <a:gd name="connsiteX58" fmla="*/ 423099 w 435952"/>
              <a:gd name="connsiteY58" fmla="*/ 466136 h 479543"/>
              <a:gd name="connsiteX59" fmla="*/ 265927 w 435952"/>
              <a:gd name="connsiteY59" fmla="*/ 491799 h 479543"/>
              <a:gd name="connsiteX60" fmla="*/ 265927 w 435952"/>
              <a:gd name="connsiteY60" fmla="*/ 491799 h 479543"/>
              <a:gd name="connsiteX61" fmla="*/ 147529 w 435952"/>
              <a:gd name="connsiteY61" fmla="*/ 409791 h 479543"/>
              <a:gd name="connsiteX62" fmla="*/ 111913 w 435952"/>
              <a:gd name="connsiteY62" fmla="*/ 326308 h 479543"/>
              <a:gd name="connsiteX63" fmla="*/ 17210 w 435952"/>
              <a:gd name="connsiteY63" fmla="*/ 326306 h 479543"/>
              <a:gd name="connsiteX64" fmla="*/ 28184 w 435952"/>
              <a:gd name="connsiteY64" fmla="*/ 301261 h 479543"/>
              <a:gd name="connsiteX65" fmla="*/ 106691 w 435952"/>
              <a:gd name="connsiteY65" fmla="*/ 301261 h 479543"/>
              <a:gd name="connsiteX66" fmla="*/ 106014 w 435952"/>
              <a:gd name="connsiteY66" fmla="*/ 210839 h 479543"/>
              <a:gd name="connsiteX67" fmla="*/ 17256 w 435952"/>
              <a:gd name="connsiteY67" fmla="*/ 210839 h 479543"/>
              <a:gd name="connsiteX68" fmla="*/ 28207 w 435952"/>
              <a:gd name="connsiteY68" fmla="*/ 185794 h 479543"/>
              <a:gd name="connsiteX69" fmla="*/ 110808 w 435952"/>
              <a:gd name="connsiteY69" fmla="*/ 185794 h 479543"/>
              <a:gd name="connsiteX70" fmla="*/ 147574 w 435952"/>
              <a:gd name="connsiteY70" fmla="*/ 97706 h 479543"/>
              <a:gd name="connsiteX71" fmla="*/ 265972 w 435952"/>
              <a:gd name="connsiteY71" fmla="*/ 15719 h 479543"/>
              <a:gd name="connsiteX72" fmla="*/ 315540 w 435952"/>
              <a:gd name="connsiteY72" fmla="*/ 11337 h 479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435952" h="479543">
                <a:moveTo>
                  <a:pt x="315743" y="58"/>
                </a:moveTo>
                <a:cubicBezTo>
                  <a:pt x="298284" y="-328"/>
                  <a:pt x="280836" y="1217"/>
                  <a:pt x="263717" y="4662"/>
                </a:cubicBezTo>
                <a:cubicBezTo>
                  <a:pt x="211607" y="15147"/>
                  <a:pt x="166122" y="46646"/>
                  <a:pt x="137977" y="91736"/>
                </a:cubicBezTo>
                <a:cubicBezTo>
                  <a:pt x="121962" y="117400"/>
                  <a:pt x="109842" y="145296"/>
                  <a:pt x="102011" y="174516"/>
                </a:cubicBezTo>
                <a:lnTo>
                  <a:pt x="20797" y="174515"/>
                </a:lnTo>
                <a:lnTo>
                  <a:pt x="0" y="222117"/>
                </a:lnTo>
                <a:lnTo>
                  <a:pt x="93225" y="222117"/>
                </a:lnTo>
                <a:cubicBezTo>
                  <a:pt x="90896" y="244690"/>
                  <a:pt x="91085" y="267452"/>
                  <a:pt x="93789" y="289982"/>
                </a:cubicBezTo>
                <a:lnTo>
                  <a:pt x="20853" y="289982"/>
                </a:lnTo>
                <a:lnTo>
                  <a:pt x="56" y="337584"/>
                </a:lnTo>
                <a:lnTo>
                  <a:pt x="103342" y="337584"/>
                </a:lnTo>
                <a:cubicBezTo>
                  <a:pt x="111189" y="365138"/>
                  <a:pt x="122867" y="391454"/>
                  <a:pt x="138033" y="415760"/>
                </a:cubicBezTo>
                <a:cubicBezTo>
                  <a:pt x="166174" y="460860"/>
                  <a:pt x="211659" y="492367"/>
                  <a:pt x="263773" y="502857"/>
                </a:cubicBezTo>
                <a:cubicBezTo>
                  <a:pt x="320238" y="514220"/>
                  <a:pt x="378908" y="504644"/>
                  <a:pt x="428829" y="475918"/>
                </a:cubicBezTo>
                <a:cubicBezTo>
                  <a:pt x="438338" y="470452"/>
                  <a:pt x="444201" y="460321"/>
                  <a:pt x="444201" y="449352"/>
                </a:cubicBezTo>
                <a:lnTo>
                  <a:pt x="444201" y="410384"/>
                </a:lnTo>
                <a:cubicBezTo>
                  <a:pt x="444205" y="400366"/>
                  <a:pt x="436087" y="392243"/>
                  <a:pt x="426069" y="392239"/>
                </a:cubicBezTo>
                <a:cubicBezTo>
                  <a:pt x="421848" y="392237"/>
                  <a:pt x="417759" y="393708"/>
                  <a:pt x="414505" y="396396"/>
                </a:cubicBezTo>
                <a:cubicBezTo>
                  <a:pt x="376571" y="427681"/>
                  <a:pt x="326561" y="440215"/>
                  <a:pt x="278356" y="430517"/>
                </a:cubicBezTo>
                <a:cubicBezTo>
                  <a:pt x="246148" y="424040"/>
                  <a:pt x="218034" y="404573"/>
                  <a:pt x="200638" y="376705"/>
                </a:cubicBezTo>
                <a:cubicBezTo>
                  <a:pt x="192895" y="364310"/>
                  <a:pt x="186340" y="351212"/>
                  <a:pt x="181059" y="337584"/>
                </a:cubicBezTo>
                <a:lnTo>
                  <a:pt x="335073" y="337584"/>
                </a:lnTo>
                <a:lnTo>
                  <a:pt x="355870" y="289982"/>
                </a:lnTo>
                <a:lnTo>
                  <a:pt x="168259" y="289982"/>
                </a:lnTo>
                <a:cubicBezTo>
                  <a:pt x="164711" y="267516"/>
                  <a:pt x="164483" y="244650"/>
                  <a:pt x="167582" y="222117"/>
                </a:cubicBezTo>
                <a:lnTo>
                  <a:pt x="335073" y="222117"/>
                </a:lnTo>
                <a:lnTo>
                  <a:pt x="355870" y="174515"/>
                </a:lnTo>
                <a:lnTo>
                  <a:pt x="179367" y="174515"/>
                </a:lnTo>
                <a:cubicBezTo>
                  <a:pt x="184910" y="159243"/>
                  <a:pt x="192039" y="144596"/>
                  <a:pt x="200638" y="130812"/>
                </a:cubicBezTo>
                <a:cubicBezTo>
                  <a:pt x="218024" y="102940"/>
                  <a:pt x="246130" y="83465"/>
                  <a:pt x="278333" y="76977"/>
                </a:cubicBezTo>
                <a:cubicBezTo>
                  <a:pt x="326542" y="67286"/>
                  <a:pt x="376552" y="79827"/>
                  <a:pt x="414483" y="111119"/>
                </a:cubicBezTo>
                <a:cubicBezTo>
                  <a:pt x="422214" y="117489"/>
                  <a:pt x="433646" y="116386"/>
                  <a:pt x="440016" y="108654"/>
                </a:cubicBezTo>
                <a:cubicBezTo>
                  <a:pt x="442694" y="105402"/>
                  <a:pt x="444158" y="101321"/>
                  <a:pt x="444156" y="97109"/>
                </a:cubicBezTo>
                <a:lnTo>
                  <a:pt x="444156" y="58145"/>
                </a:lnTo>
                <a:cubicBezTo>
                  <a:pt x="444153" y="47189"/>
                  <a:pt x="438300" y="37069"/>
                  <a:pt x="428806" y="31602"/>
                </a:cubicBezTo>
                <a:cubicBezTo>
                  <a:pt x="394367" y="11784"/>
                  <a:pt x="355501" y="937"/>
                  <a:pt x="315777" y="58"/>
                </a:cubicBezTo>
                <a:close/>
                <a:moveTo>
                  <a:pt x="315517" y="11336"/>
                </a:moveTo>
                <a:cubicBezTo>
                  <a:pt x="353349" y="12167"/>
                  <a:pt x="390366" y="22491"/>
                  <a:pt x="423167" y="41359"/>
                </a:cubicBezTo>
                <a:cubicBezTo>
                  <a:pt x="429166" y="44818"/>
                  <a:pt x="432860" y="51219"/>
                  <a:pt x="432855" y="58144"/>
                </a:cubicBezTo>
                <a:lnTo>
                  <a:pt x="432855" y="97111"/>
                </a:lnTo>
                <a:cubicBezTo>
                  <a:pt x="432857" y="100900"/>
                  <a:pt x="429787" y="103974"/>
                  <a:pt x="425999" y="103976"/>
                </a:cubicBezTo>
                <a:cubicBezTo>
                  <a:pt x="424411" y="103978"/>
                  <a:pt x="422872" y="103428"/>
                  <a:pt x="421645" y="102421"/>
                </a:cubicBezTo>
                <a:cubicBezTo>
                  <a:pt x="381082" y="68952"/>
                  <a:pt x="327598" y="55544"/>
                  <a:pt x="276044" y="65921"/>
                </a:cubicBezTo>
                <a:cubicBezTo>
                  <a:pt x="240797" y="73015"/>
                  <a:pt x="210031" y="94321"/>
                  <a:pt x="190995" y="124822"/>
                </a:cubicBezTo>
                <a:cubicBezTo>
                  <a:pt x="179163" y="143799"/>
                  <a:pt x="170002" y="164317"/>
                  <a:pt x="163770" y="185794"/>
                </a:cubicBezTo>
                <a:lnTo>
                  <a:pt x="338559" y="185794"/>
                </a:lnTo>
                <a:lnTo>
                  <a:pt x="327607" y="210839"/>
                </a:lnTo>
                <a:lnTo>
                  <a:pt x="157883" y="210839"/>
                </a:lnTo>
                <a:cubicBezTo>
                  <a:pt x="152498" y="240765"/>
                  <a:pt x="152766" y="271434"/>
                  <a:pt x="158672" y="301261"/>
                </a:cubicBezTo>
                <a:lnTo>
                  <a:pt x="338513" y="301261"/>
                </a:lnTo>
                <a:lnTo>
                  <a:pt x="327562" y="326306"/>
                </a:lnTo>
                <a:lnTo>
                  <a:pt x="165067" y="326306"/>
                </a:lnTo>
                <a:cubicBezTo>
                  <a:pt x="171256" y="346123"/>
                  <a:pt x="179955" y="365065"/>
                  <a:pt x="190950" y="382674"/>
                </a:cubicBezTo>
                <a:cubicBezTo>
                  <a:pt x="209986" y="413175"/>
                  <a:pt x="240751" y="434482"/>
                  <a:pt x="275999" y="441576"/>
                </a:cubicBezTo>
                <a:cubicBezTo>
                  <a:pt x="327542" y="451952"/>
                  <a:pt x="381016" y="438552"/>
                  <a:pt x="421577" y="405099"/>
                </a:cubicBezTo>
                <a:cubicBezTo>
                  <a:pt x="424507" y="402696"/>
                  <a:pt x="428829" y="403124"/>
                  <a:pt x="431232" y="406054"/>
                </a:cubicBezTo>
                <a:cubicBezTo>
                  <a:pt x="432233" y="407275"/>
                  <a:pt x="432783" y="408805"/>
                  <a:pt x="432787" y="410386"/>
                </a:cubicBezTo>
                <a:lnTo>
                  <a:pt x="432787" y="449351"/>
                </a:lnTo>
                <a:cubicBezTo>
                  <a:pt x="432792" y="456275"/>
                  <a:pt x="429098" y="462676"/>
                  <a:pt x="423099" y="466136"/>
                </a:cubicBezTo>
                <a:cubicBezTo>
                  <a:pt x="375562" y="493490"/>
                  <a:pt x="319696" y="502611"/>
                  <a:pt x="265927" y="491799"/>
                </a:cubicBezTo>
                <a:lnTo>
                  <a:pt x="265927" y="491799"/>
                </a:lnTo>
                <a:cubicBezTo>
                  <a:pt x="216857" y="481922"/>
                  <a:pt x="174027" y="452256"/>
                  <a:pt x="147529" y="409791"/>
                </a:cubicBezTo>
                <a:cubicBezTo>
                  <a:pt x="131418" y="383969"/>
                  <a:pt x="119403" y="355807"/>
                  <a:pt x="111913" y="326308"/>
                </a:cubicBezTo>
                <a:lnTo>
                  <a:pt x="17210" y="326306"/>
                </a:lnTo>
                <a:lnTo>
                  <a:pt x="28184" y="301261"/>
                </a:lnTo>
                <a:lnTo>
                  <a:pt x="106691" y="301261"/>
                </a:lnTo>
                <a:cubicBezTo>
                  <a:pt x="101816" y="271335"/>
                  <a:pt x="101587" y="240835"/>
                  <a:pt x="106014" y="210839"/>
                </a:cubicBezTo>
                <a:lnTo>
                  <a:pt x="17256" y="210839"/>
                </a:lnTo>
                <a:lnTo>
                  <a:pt x="28207" y="185794"/>
                </a:lnTo>
                <a:lnTo>
                  <a:pt x="110808" y="185794"/>
                </a:lnTo>
                <a:cubicBezTo>
                  <a:pt x="118195" y="154629"/>
                  <a:pt x="130614" y="124876"/>
                  <a:pt x="147574" y="97706"/>
                </a:cubicBezTo>
                <a:cubicBezTo>
                  <a:pt x="174077" y="55249"/>
                  <a:pt x="216906" y="25591"/>
                  <a:pt x="265972" y="15719"/>
                </a:cubicBezTo>
                <a:cubicBezTo>
                  <a:pt x="282283" y="12437"/>
                  <a:pt x="298906" y="10967"/>
                  <a:pt x="315540" y="11337"/>
                </a:cubicBezTo>
                <a:close/>
              </a:path>
            </a:pathLst>
          </a:custGeom>
          <a:solidFill>
            <a:srgbClr val="FE6D05"/>
          </a:solidFill>
          <a:ln w="12700" cap="flat">
            <a:solidFill>
              <a:srgbClr val="FE6D05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8" name="Graphic 16">
            <a:extLst>
              <a:ext uri="{FF2B5EF4-FFF2-40B4-BE49-F238E27FC236}">
                <a16:creationId xmlns:a16="http://schemas.microsoft.com/office/drawing/2014/main" xmlns="" id="{08A89C32-4EB7-41B7-983F-C354765319FF}"/>
              </a:ext>
            </a:extLst>
          </p:cNvPr>
          <p:cNvSpPr/>
          <p:nvPr/>
        </p:nvSpPr>
        <p:spPr>
          <a:xfrm>
            <a:off x="5856505" y="3231302"/>
            <a:ext cx="377060" cy="557392"/>
          </a:xfrm>
          <a:custGeom>
            <a:avLst/>
            <a:gdLst>
              <a:gd name="connsiteX0" fmla="*/ 194026 w 219075"/>
              <a:gd name="connsiteY0" fmla="*/ 263966 h 323850"/>
              <a:gd name="connsiteX1" fmla="*/ 93251 w 219075"/>
              <a:gd name="connsiteY1" fmla="*/ 263966 h 323850"/>
              <a:gd name="connsiteX2" fmla="*/ 93251 w 219075"/>
              <a:gd name="connsiteY2" fmla="*/ 263014 h 323850"/>
              <a:gd name="connsiteX3" fmla="*/ 117350 w 219075"/>
              <a:gd name="connsiteY3" fmla="*/ 228057 h 323850"/>
              <a:gd name="connsiteX4" fmla="*/ 121826 w 219075"/>
              <a:gd name="connsiteY4" fmla="*/ 193196 h 323850"/>
              <a:gd name="connsiteX5" fmla="*/ 158117 w 219075"/>
              <a:gd name="connsiteY5" fmla="*/ 193196 h 323850"/>
              <a:gd name="connsiteX6" fmla="*/ 182882 w 219075"/>
              <a:gd name="connsiteY6" fmla="*/ 168431 h 323850"/>
              <a:gd name="connsiteX7" fmla="*/ 182882 w 219075"/>
              <a:gd name="connsiteY7" fmla="*/ 167288 h 323850"/>
              <a:gd name="connsiteX8" fmla="*/ 158117 w 219075"/>
              <a:gd name="connsiteY8" fmla="*/ 142523 h 323850"/>
              <a:gd name="connsiteX9" fmla="*/ 115254 w 219075"/>
              <a:gd name="connsiteY9" fmla="*/ 142523 h 323850"/>
              <a:gd name="connsiteX10" fmla="*/ 110873 w 219075"/>
              <a:gd name="connsiteY10" fmla="*/ 105566 h 323850"/>
              <a:gd name="connsiteX11" fmla="*/ 156688 w 219075"/>
              <a:gd name="connsiteY11" fmla="*/ 59274 h 323850"/>
              <a:gd name="connsiteX12" fmla="*/ 172404 w 219075"/>
              <a:gd name="connsiteY12" fmla="*/ 60227 h 323850"/>
              <a:gd name="connsiteX13" fmla="*/ 206218 w 219075"/>
              <a:gd name="connsiteY13" fmla="*/ 36033 h 323850"/>
              <a:gd name="connsiteX14" fmla="*/ 181929 w 219075"/>
              <a:gd name="connsiteY14" fmla="*/ 2219 h 323850"/>
              <a:gd name="connsiteX15" fmla="*/ 152211 w 219075"/>
              <a:gd name="connsiteY15" fmla="*/ 29 h 323850"/>
              <a:gd name="connsiteX16" fmla="*/ 40959 w 219075"/>
              <a:gd name="connsiteY16" fmla="*/ 102899 h 323850"/>
              <a:gd name="connsiteX17" fmla="*/ 44864 w 219075"/>
              <a:gd name="connsiteY17" fmla="*/ 142904 h 323850"/>
              <a:gd name="connsiteX18" fmla="*/ 30196 w 219075"/>
              <a:gd name="connsiteY18" fmla="*/ 142904 h 323850"/>
              <a:gd name="connsiteX19" fmla="*/ 5431 w 219075"/>
              <a:gd name="connsiteY19" fmla="*/ 167669 h 323850"/>
              <a:gd name="connsiteX20" fmla="*/ 5431 w 219075"/>
              <a:gd name="connsiteY20" fmla="*/ 168812 h 323850"/>
              <a:gd name="connsiteX21" fmla="*/ 30196 w 219075"/>
              <a:gd name="connsiteY21" fmla="*/ 193577 h 323850"/>
              <a:gd name="connsiteX22" fmla="*/ 53627 w 219075"/>
              <a:gd name="connsiteY22" fmla="*/ 193577 h 323850"/>
              <a:gd name="connsiteX23" fmla="*/ 55151 w 219075"/>
              <a:gd name="connsiteY23" fmla="*/ 212817 h 323850"/>
              <a:gd name="connsiteX24" fmla="*/ 11527 w 219075"/>
              <a:gd name="connsiteY24" fmla="*/ 279397 h 323850"/>
              <a:gd name="connsiteX25" fmla="*/ 2 w 219075"/>
              <a:gd name="connsiteY25" fmla="*/ 300257 h 323850"/>
              <a:gd name="connsiteX26" fmla="*/ 24767 w 219075"/>
              <a:gd name="connsiteY26" fmla="*/ 325022 h 323850"/>
              <a:gd name="connsiteX27" fmla="*/ 194026 w 219075"/>
              <a:gd name="connsiteY27" fmla="*/ 325022 h 323850"/>
              <a:gd name="connsiteX28" fmla="*/ 224601 w 219075"/>
              <a:gd name="connsiteY28" fmla="*/ 294542 h 323850"/>
              <a:gd name="connsiteX29" fmla="*/ 194026 w 219075"/>
              <a:gd name="connsiteY29" fmla="*/ 263966 h 323850"/>
              <a:gd name="connsiteX30" fmla="*/ 194026 w 219075"/>
              <a:gd name="connsiteY30" fmla="*/ 318164 h 323850"/>
              <a:gd name="connsiteX31" fmla="*/ 24767 w 219075"/>
              <a:gd name="connsiteY31" fmla="*/ 318164 h 323850"/>
              <a:gd name="connsiteX32" fmla="*/ 6860 w 219075"/>
              <a:gd name="connsiteY32" fmla="*/ 300257 h 323850"/>
              <a:gd name="connsiteX33" fmla="*/ 15146 w 219075"/>
              <a:gd name="connsiteY33" fmla="*/ 285207 h 323850"/>
              <a:gd name="connsiteX34" fmla="*/ 62009 w 219075"/>
              <a:gd name="connsiteY34" fmla="*/ 212817 h 323850"/>
              <a:gd name="connsiteX35" fmla="*/ 60390 w 219075"/>
              <a:gd name="connsiteY35" fmla="*/ 192529 h 323850"/>
              <a:gd name="connsiteX36" fmla="*/ 59533 w 219075"/>
              <a:gd name="connsiteY36" fmla="*/ 186719 h 323850"/>
              <a:gd name="connsiteX37" fmla="*/ 30196 w 219075"/>
              <a:gd name="connsiteY37" fmla="*/ 186719 h 323850"/>
              <a:gd name="connsiteX38" fmla="*/ 12289 w 219075"/>
              <a:gd name="connsiteY38" fmla="*/ 168812 h 323850"/>
              <a:gd name="connsiteX39" fmla="*/ 12289 w 219075"/>
              <a:gd name="connsiteY39" fmla="*/ 167669 h 323850"/>
              <a:gd name="connsiteX40" fmla="*/ 30196 w 219075"/>
              <a:gd name="connsiteY40" fmla="*/ 149762 h 323850"/>
              <a:gd name="connsiteX41" fmla="*/ 53151 w 219075"/>
              <a:gd name="connsiteY41" fmla="*/ 149762 h 323850"/>
              <a:gd name="connsiteX42" fmla="*/ 51627 w 219075"/>
              <a:gd name="connsiteY42" fmla="*/ 141570 h 323850"/>
              <a:gd name="connsiteX43" fmla="*/ 47817 w 219075"/>
              <a:gd name="connsiteY43" fmla="*/ 102899 h 323850"/>
              <a:gd name="connsiteX44" fmla="*/ 152211 w 219075"/>
              <a:gd name="connsiteY44" fmla="*/ 6887 h 323850"/>
              <a:gd name="connsiteX45" fmla="*/ 154973 w 219075"/>
              <a:gd name="connsiteY45" fmla="*/ 6887 h 323850"/>
              <a:gd name="connsiteX46" fmla="*/ 180786 w 219075"/>
              <a:gd name="connsiteY46" fmla="*/ 8982 h 323850"/>
              <a:gd name="connsiteX47" fmla="*/ 199360 w 219075"/>
              <a:gd name="connsiteY47" fmla="*/ 34890 h 323850"/>
              <a:gd name="connsiteX48" fmla="*/ 177167 w 219075"/>
              <a:gd name="connsiteY48" fmla="*/ 53750 h 323850"/>
              <a:gd name="connsiteX49" fmla="*/ 173547 w 219075"/>
              <a:gd name="connsiteY49" fmla="*/ 53464 h 323850"/>
              <a:gd name="connsiteX50" fmla="*/ 157259 w 219075"/>
              <a:gd name="connsiteY50" fmla="*/ 52416 h 323850"/>
              <a:gd name="connsiteX51" fmla="*/ 104015 w 219075"/>
              <a:gd name="connsiteY51" fmla="*/ 105566 h 323850"/>
              <a:gd name="connsiteX52" fmla="*/ 108587 w 219075"/>
              <a:gd name="connsiteY52" fmla="*/ 144142 h 323850"/>
              <a:gd name="connsiteX53" fmla="*/ 109825 w 219075"/>
              <a:gd name="connsiteY53" fmla="*/ 149381 h 323850"/>
              <a:gd name="connsiteX54" fmla="*/ 158117 w 219075"/>
              <a:gd name="connsiteY54" fmla="*/ 149381 h 323850"/>
              <a:gd name="connsiteX55" fmla="*/ 176024 w 219075"/>
              <a:gd name="connsiteY55" fmla="*/ 167288 h 323850"/>
              <a:gd name="connsiteX56" fmla="*/ 176024 w 219075"/>
              <a:gd name="connsiteY56" fmla="*/ 168431 h 323850"/>
              <a:gd name="connsiteX57" fmla="*/ 158117 w 219075"/>
              <a:gd name="connsiteY57" fmla="*/ 186338 h 323850"/>
              <a:gd name="connsiteX58" fmla="*/ 114492 w 219075"/>
              <a:gd name="connsiteY58" fmla="*/ 186338 h 323850"/>
              <a:gd name="connsiteX59" fmla="*/ 114968 w 219075"/>
              <a:gd name="connsiteY59" fmla="*/ 193672 h 323850"/>
              <a:gd name="connsiteX60" fmla="*/ 110873 w 219075"/>
              <a:gd name="connsiteY60" fmla="*/ 225866 h 323850"/>
              <a:gd name="connsiteX61" fmla="*/ 88775 w 219075"/>
              <a:gd name="connsiteY61" fmla="*/ 257870 h 323850"/>
              <a:gd name="connsiteX62" fmla="*/ 86393 w 219075"/>
              <a:gd name="connsiteY62" fmla="*/ 259871 h 323850"/>
              <a:gd name="connsiteX63" fmla="*/ 86393 w 219075"/>
              <a:gd name="connsiteY63" fmla="*/ 270824 h 323850"/>
              <a:gd name="connsiteX64" fmla="*/ 194026 w 219075"/>
              <a:gd name="connsiteY64" fmla="*/ 270824 h 323850"/>
              <a:gd name="connsiteX65" fmla="*/ 217743 w 219075"/>
              <a:gd name="connsiteY65" fmla="*/ 294542 h 323850"/>
              <a:gd name="connsiteX66" fmla="*/ 194026 w 219075"/>
              <a:gd name="connsiteY66" fmla="*/ 318164 h 323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219075" h="323850">
                <a:moveTo>
                  <a:pt x="194026" y="263966"/>
                </a:moveTo>
                <a:lnTo>
                  <a:pt x="93251" y="263966"/>
                </a:lnTo>
                <a:lnTo>
                  <a:pt x="93251" y="263014"/>
                </a:lnTo>
                <a:cubicBezTo>
                  <a:pt x="104110" y="253584"/>
                  <a:pt x="112397" y="241583"/>
                  <a:pt x="117350" y="228057"/>
                </a:cubicBezTo>
                <a:cubicBezTo>
                  <a:pt x="121064" y="216818"/>
                  <a:pt x="122588" y="205007"/>
                  <a:pt x="121826" y="193196"/>
                </a:cubicBezTo>
                <a:lnTo>
                  <a:pt x="158117" y="193196"/>
                </a:lnTo>
                <a:cubicBezTo>
                  <a:pt x="171833" y="193196"/>
                  <a:pt x="182882" y="182147"/>
                  <a:pt x="182882" y="168431"/>
                </a:cubicBezTo>
                <a:lnTo>
                  <a:pt x="182882" y="167288"/>
                </a:lnTo>
                <a:cubicBezTo>
                  <a:pt x="182882" y="153572"/>
                  <a:pt x="171833" y="142523"/>
                  <a:pt x="158117" y="142523"/>
                </a:cubicBezTo>
                <a:lnTo>
                  <a:pt x="115254" y="142523"/>
                </a:lnTo>
                <a:cubicBezTo>
                  <a:pt x="112301" y="130426"/>
                  <a:pt x="110873" y="118043"/>
                  <a:pt x="110873" y="105566"/>
                </a:cubicBezTo>
                <a:cubicBezTo>
                  <a:pt x="110873" y="81944"/>
                  <a:pt x="121731" y="59274"/>
                  <a:pt x="156688" y="59274"/>
                </a:cubicBezTo>
                <a:cubicBezTo>
                  <a:pt x="161927" y="59274"/>
                  <a:pt x="167165" y="59560"/>
                  <a:pt x="172404" y="60227"/>
                </a:cubicBezTo>
                <a:cubicBezTo>
                  <a:pt x="188406" y="62894"/>
                  <a:pt x="203551" y="52035"/>
                  <a:pt x="206218" y="36033"/>
                </a:cubicBezTo>
                <a:cubicBezTo>
                  <a:pt x="208790" y="19936"/>
                  <a:pt x="197931" y="4886"/>
                  <a:pt x="181929" y="2219"/>
                </a:cubicBezTo>
                <a:cubicBezTo>
                  <a:pt x="172118" y="600"/>
                  <a:pt x="162117" y="-162"/>
                  <a:pt x="152211" y="29"/>
                </a:cubicBezTo>
                <a:cubicBezTo>
                  <a:pt x="86203" y="29"/>
                  <a:pt x="40959" y="40891"/>
                  <a:pt x="40959" y="102899"/>
                </a:cubicBezTo>
                <a:cubicBezTo>
                  <a:pt x="40959" y="116329"/>
                  <a:pt x="42293" y="129759"/>
                  <a:pt x="44864" y="142904"/>
                </a:cubicBezTo>
                <a:lnTo>
                  <a:pt x="30196" y="142904"/>
                </a:lnTo>
                <a:cubicBezTo>
                  <a:pt x="16480" y="142904"/>
                  <a:pt x="5431" y="153953"/>
                  <a:pt x="5431" y="167669"/>
                </a:cubicBezTo>
                <a:lnTo>
                  <a:pt x="5431" y="168812"/>
                </a:lnTo>
                <a:cubicBezTo>
                  <a:pt x="5431" y="182528"/>
                  <a:pt x="16480" y="193577"/>
                  <a:pt x="30196" y="193577"/>
                </a:cubicBezTo>
                <a:lnTo>
                  <a:pt x="53627" y="193577"/>
                </a:lnTo>
                <a:cubicBezTo>
                  <a:pt x="54580" y="199958"/>
                  <a:pt x="55151" y="206340"/>
                  <a:pt x="55151" y="212817"/>
                </a:cubicBezTo>
                <a:cubicBezTo>
                  <a:pt x="55151" y="241487"/>
                  <a:pt x="34006" y="266062"/>
                  <a:pt x="11527" y="279397"/>
                </a:cubicBezTo>
                <a:cubicBezTo>
                  <a:pt x="4288" y="283874"/>
                  <a:pt x="-94" y="291779"/>
                  <a:pt x="2" y="300257"/>
                </a:cubicBezTo>
                <a:cubicBezTo>
                  <a:pt x="2" y="313973"/>
                  <a:pt x="11051" y="325022"/>
                  <a:pt x="24767" y="325022"/>
                </a:cubicBezTo>
                <a:lnTo>
                  <a:pt x="194026" y="325022"/>
                </a:lnTo>
                <a:cubicBezTo>
                  <a:pt x="210885" y="325022"/>
                  <a:pt x="224601" y="311401"/>
                  <a:pt x="224601" y="294542"/>
                </a:cubicBezTo>
                <a:cubicBezTo>
                  <a:pt x="224601" y="277587"/>
                  <a:pt x="210885" y="263966"/>
                  <a:pt x="194026" y="263966"/>
                </a:cubicBezTo>
                <a:close/>
                <a:moveTo>
                  <a:pt x="194026" y="318164"/>
                </a:moveTo>
                <a:lnTo>
                  <a:pt x="24767" y="318164"/>
                </a:lnTo>
                <a:cubicBezTo>
                  <a:pt x="14861" y="318164"/>
                  <a:pt x="6860" y="310163"/>
                  <a:pt x="6860" y="300257"/>
                </a:cubicBezTo>
                <a:cubicBezTo>
                  <a:pt x="6764" y="294161"/>
                  <a:pt x="10003" y="288446"/>
                  <a:pt x="15146" y="285207"/>
                </a:cubicBezTo>
                <a:cubicBezTo>
                  <a:pt x="37721" y="271777"/>
                  <a:pt x="62009" y="245678"/>
                  <a:pt x="62009" y="212817"/>
                </a:cubicBezTo>
                <a:cubicBezTo>
                  <a:pt x="62009" y="205959"/>
                  <a:pt x="61438" y="199196"/>
                  <a:pt x="60390" y="192529"/>
                </a:cubicBezTo>
                <a:lnTo>
                  <a:pt x="59533" y="186719"/>
                </a:lnTo>
                <a:lnTo>
                  <a:pt x="30196" y="186719"/>
                </a:lnTo>
                <a:cubicBezTo>
                  <a:pt x="20290" y="186719"/>
                  <a:pt x="12289" y="178718"/>
                  <a:pt x="12289" y="168812"/>
                </a:cubicBezTo>
                <a:lnTo>
                  <a:pt x="12289" y="167669"/>
                </a:lnTo>
                <a:cubicBezTo>
                  <a:pt x="12289" y="157763"/>
                  <a:pt x="20290" y="149762"/>
                  <a:pt x="30196" y="149762"/>
                </a:cubicBezTo>
                <a:lnTo>
                  <a:pt x="53151" y="149762"/>
                </a:lnTo>
                <a:lnTo>
                  <a:pt x="51627" y="141570"/>
                </a:lnTo>
                <a:cubicBezTo>
                  <a:pt x="49151" y="128902"/>
                  <a:pt x="47817" y="115853"/>
                  <a:pt x="47817" y="102899"/>
                </a:cubicBezTo>
                <a:cubicBezTo>
                  <a:pt x="47817" y="45463"/>
                  <a:pt x="89727" y="6887"/>
                  <a:pt x="152211" y="6887"/>
                </a:cubicBezTo>
                <a:lnTo>
                  <a:pt x="154973" y="6887"/>
                </a:lnTo>
                <a:cubicBezTo>
                  <a:pt x="163641" y="6887"/>
                  <a:pt x="172309" y="7553"/>
                  <a:pt x="180786" y="8982"/>
                </a:cubicBezTo>
                <a:cubicBezTo>
                  <a:pt x="193073" y="10982"/>
                  <a:pt x="201455" y="22603"/>
                  <a:pt x="199360" y="34890"/>
                </a:cubicBezTo>
                <a:cubicBezTo>
                  <a:pt x="197645" y="45844"/>
                  <a:pt x="188311" y="53750"/>
                  <a:pt x="177167" y="53750"/>
                </a:cubicBezTo>
                <a:cubicBezTo>
                  <a:pt x="176024" y="53750"/>
                  <a:pt x="174785" y="53654"/>
                  <a:pt x="173547" y="53464"/>
                </a:cubicBezTo>
                <a:cubicBezTo>
                  <a:pt x="167927" y="52797"/>
                  <a:pt x="162498" y="52416"/>
                  <a:pt x="157259" y="52416"/>
                </a:cubicBezTo>
                <a:cubicBezTo>
                  <a:pt x="123255" y="52416"/>
                  <a:pt x="104015" y="71752"/>
                  <a:pt x="104015" y="105566"/>
                </a:cubicBezTo>
                <a:cubicBezTo>
                  <a:pt x="104015" y="118520"/>
                  <a:pt x="105539" y="131569"/>
                  <a:pt x="108587" y="144142"/>
                </a:cubicBezTo>
                <a:lnTo>
                  <a:pt x="109825" y="149381"/>
                </a:lnTo>
                <a:lnTo>
                  <a:pt x="158117" y="149381"/>
                </a:lnTo>
                <a:cubicBezTo>
                  <a:pt x="168023" y="149381"/>
                  <a:pt x="176024" y="157382"/>
                  <a:pt x="176024" y="167288"/>
                </a:cubicBezTo>
                <a:lnTo>
                  <a:pt x="176024" y="168431"/>
                </a:lnTo>
                <a:cubicBezTo>
                  <a:pt x="176024" y="178337"/>
                  <a:pt x="168023" y="186338"/>
                  <a:pt x="158117" y="186338"/>
                </a:cubicBezTo>
                <a:lnTo>
                  <a:pt x="114492" y="186338"/>
                </a:lnTo>
                <a:lnTo>
                  <a:pt x="114968" y="193672"/>
                </a:lnTo>
                <a:cubicBezTo>
                  <a:pt x="115635" y="204626"/>
                  <a:pt x="114302" y="215484"/>
                  <a:pt x="110873" y="225866"/>
                </a:cubicBezTo>
                <a:cubicBezTo>
                  <a:pt x="106396" y="238058"/>
                  <a:pt x="98776" y="249203"/>
                  <a:pt x="88775" y="257870"/>
                </a:cubicBezTo>
                <a:lnTo>
                  <a:pt x="86393" y="259871"/>
                </a:lnTo>
                <a:lnTo>
                  <a:pt x="86393" y="270824"/>
                </a:lnTo>
                <a:lnTo>
                  <a:pt x="194026" y="270824"/>
                </a:lnTo>
                <a:cubicBezTo>
                  <a:pt x="207075" y="270824"/>
                  <a:pt x="217743" y="281397"/>
                  <a:pt x="217743" y="294542"/>
                </a:cubicBezTo>
                <a:cubicBezTo>
                  <a:pt x="217743" y="307591"/>
                  <a:pt x="207075" y="318164"/>
                  <a:pt x="194026" y="318164"/>
                </a:cubicBezTo>
                <a:close/>
              </a:path>
            </a:pathLst>
          </a:custGeom>
          <a:solidFill>
            <a:srgbClr val="FE6D05"/>
          </a:solidFill>
          <a:ln w="9525" cap="flat">
            <a:solidFill>
              <a:srgbClr val="FE6D05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9" name="Oval 338"/>
          <p:cNvSpPr/>
          <p:nvPr/>
        </p:nvSpPr>
        <p:spPr>
          <a:xfrm>
            <a:off x="9841602" y="617118"/>
            <a:ext cx="1545380" cy="1545380"/>
          </a:xfrm>
          <a:prstGeom prst="ellipse">
            <a:avLst/>
          </a:prstGeom>
          <a:solidFill>
            <a:schemeClr val="bg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B254FDB7-3BBB-C04C-A9EC-F66007172443}"/>
              </a:ext>
            </a:extLst>
          </p:cNvPr>
          <p:cNvGrpSpPr/>
          <p:nvPr/>
        </p:nvGrpSpPr>
        <p:grpSpPr>
          <a:xfrm>
            <a:off x="1241189" y="4883781"/>
            <a:ext cx="750120" cy="750120"/>
            <a:chOff x="1241189" y="4933852"/>
            <a:chExt cx="750120" cy="750120"/>
          </a:xfrm>
        </p:grpSpPr>
        <p:sp>
          <p:nvSpPr>
            <p:cNvPr id="6" name="Donut 5">
              <a:extLst>
                <a:ext uri="{FF2B5EF4-FFF2-40B4-BE49-F238E27FC236}">
                  <a16:creationId xmlns:a16="http://schemas.microsoft.com/office/drawing/2014/main" xmlns="" id="{174A3E90-98DC-164A-AB47-9BD49A5A14EF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Block Arc 41">
              <a:extLst>
                <a:ext uri="{FF2B5EF4-FFF2-40B4-BE49-F238E27FC236}">
                  <a16:creationId xmlns:a16="http://schemas.microsoft.com/office/drawing/2014/main" xmlns="" id="{9B0AE928-F35B-F24A-B093-B2077885E440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3733327"/>
                <a:gd name="adj3" fmla="val 7339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EB728ECF-AA84-D240-B424-685DF0719825}"/>
              </a:ext>
            </a:extLst>
          </p:cNvPr>
          <p:cNvGrpSpPr/>
          <p:nvPr/>
        </p:nvGrpSpPr>
        <p:grpSpPr>
          <a:xfrm>
            <a:off x="2682593" y="4883781"/>
            <a:ext cx="750120" cy="750120"/>
            <a:chOff x="1241189" y="4933852"/>
            <a:chExt cx="750120" cy="750120"/>
          </a:xfrm>
        </p:grpSpPr>
        <p:sp>
          <p:nvSpPr>
            <p:cNvPr id="47" name="Donut 46">
              <a:extLst>
                <a:ext uri="{FF2B5EF4-FFF2-40B4-BE49-F238E27FC236}">
                  <a16:creationId xmlns:a16="http://schemas.microsoft.com/office/drawing/2014/main" xmlns="" id="{8E2038D0-9F7E-A743-AA3E-9616467C6634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8" name="Block Arc 47">
              <a:extLst>
                <a:ext uri="{FF2B5EF4-FFF2-40B4-BE49-F238E27FC236}">
                  <a16:creationId xmlns:a16="http://schemas.microsoft.com/office/drawing/2014/main" xmlns="" id="{1206A570-BA36-DD4C-BE9F-F2BDFAAB3972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17003465"/>
                <a:gd name="adj3" fmla="val 8403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xmlns="" id="{06145B1B-FD5B-2048-B9A6-8D65C30C775F}"/>
              </a:ext>
            </a:extLst>
          </p:cNvPr>
          <p:cNvGrpSpPr/>
          <p:nvPr/>
        </p:nvGrpSpPr>
        <p:grpSpPr>
          <a:xfrm>
            <a:off x="4960926" y="4883781"/>
            <a:ext cx="750120" cy="750120"/>
            <a:chOff x="1241189" y="4933852"/>
            <a:chExt cx="750120" cy="750120"/>
          </a:xfrm>
        </p:grpSpPr>
        <p:sp>
          <p:nvSpPr>
            <p:cNvPr id="50" name="Donut 49">
              <a:extLst>
                <a:ext uri="{FF2B5EF4-FFF2-40B4-BE49-F238E27FC236}">
                  <a16:creationId xmlns:a16="http://schemas.microsoft.com/office/drawing/2014/main" xmlns="" id="{0BBD961F-009B-A04A-9AAF-F794FA181FF3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1" name="Block Arc 50">
              <a:extLst>
                <a:ext uri="{FF2B5EF4-FFF2-40B4-BE49-F238E27FC236}">
                  <a16:creationId xmlns:a16="http://schemas.microsoft.com/office/drawing/2014/main" xmlns="" id="{58DD7159-9126-6E48-BD2B-975CDBD7DD35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3733327"/>
                <a:gd name="adj3" fmla="val 7339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xmlns="" id="{30A9C356-9670-074A-ACC7-E248B687091A}"/>
              </a:ext>
            </a:extLst>
          </p:cNvPr>
          <p:cNvGrpSpPr/>
          <p:nvPr/>
        </p:nvGrpSpPr>
        <p:grpSpPr>
          <a:xfrm>
            <a:off x="6402330" y="4883781"/>
            <a:ext cx="750120" cy="750120"/>
            <a:chOff x="1241189" y="4933852"/>
            <a:chExt cx="750120" cy="750120"/>
          </a:xfrm>
        </p:grpSpPr>
        <p:sp>
          <p:nvSpPr>
            <p:cNvPr id="53" name="Donut 52">
              <a:extLst>
                <a:ext uri="{FF2B5EF4-FFF2-40B4-BE49-F238E27FC236}">
                  <a16:creationId xmlns:a16="http://schemas.microsoft.com/office/drawing/2014/main" xmlns="" id="{9CCE914E-DC08-FF46-939E-906ABBABF704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Block Arc 53">
              <a:extLst>
                <a:ext uri="{FF2B5EF4-FFF2-40B4-BE49-F238E27FC236}">
                  <a16:creationId xmlns:a16="http://schemas.microsoft.com/office/drawing/2014/main" xmlns="" id="{186240B7-2EAE-4E4B-8FDA-9A6F9535712D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17003465"/>
                <a:gd name="adj3" fmla="val 8403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5" name="Graphic 16">
            <a:extLst>
              <a:ext uri="{FF2B5EF4-FFF2-40B4-BE49-F238E27FC236}">
                <a16:creationId xmlns:a16="http://schemas.microsoft.com/office/drawing/2014/main" xmlns="" id="{F50D84C5-0D37-BF4E-A5E8-4305E8B1350A}"/>
              </a:ext>
            </a:extLst>
          </p:cNvPr>
          <p:cNvSpPr/>
          <p:nvPr/>
        </p:nvSpPr>
        <p:spPr>
          <a:xfrm>
            <a:off x="5169367" y="5806953"/>
            <a:ext cx="318466" cy="248510"/>
          </a:xfrm>
          <a:custGeom>
            <a:avLst/>
            <a:gdLst>
              <a:gd name="connsiteX0" fmla="*/ 1865065 w 5336158"/>
              <a:gd name="connsiteY0" fmla="*/ 2778170 h 4164016"/>
              <a:gd name="connsiteX1" fmla="*/ 4643236 w 5336158"/>
              <a:gd name="connsiteY1" fmla="*/ 0 h 4164016"/>
              <a:gd name="connsiteX2" fmla="*/ 5336159 w 5336158"/>
              <a:gd name="connsiteY2" fmla="*/ 692924 h 4164016"/>
              <a:gd name="connsiteX3" fmla="*/ 1865065 w 5336158"/>
              <a:gd name="connsiteY3" fmla="*/ 4164017 h 4164016"/>
              <a:gd name="connsiteX4" fmla="*/ 0 w 5336158"/>
              <a:gd name="connsiteY4" fmla="*/ 2298952 h 4164016"/>
              <a:gd name="connsiteX5" fmla="*/ 692924 w 5336158"/>
              <a:gd name="connsiteY5" fmla="*/ 1606028 h 4164016"/>
              <a:gd name="connsiteX6" fmla="*/ 1865065 w 5336158"/>
              <a:gd name="connsiteY6" fmla="*/ 2778170 h 4164016"/>
              <a:gd name="connsiteX7" fmla="*/ 1865065 w 5336158"/>
              <a:gd name="connsiteY7" fmla="*/ 3017779 h 4164016"/>
              <a:gd name="connsiteX8" fmla="*/ 4643236 w 5336158"/>
              <a:gd name="connsiteY8" fmla="*/ 239609 h 4164016"/>
              <a:gd name="connsiteX9" fmla="*/ 5096550 w 5336158"/>
              <a:gd name="connsiteY9" fmla="*/ 692924 h 4164016"/>
              <a:gd name="connsiteX10" fmla="*/ 1865065 w 5336158"/>
              <a:gd name="connsiteY10" fmla="*/ 3924408 h 4164016"/>
              <a:gd name="connsiteX11" fmla="*/ 246085 w 5336158"/>
              <a:gd name="connsiteY11" fmla="*/ 2298952 h 4164016"/>
              <a:gd name="connsiteX12" fmla="*/ 692924 w 5336158"/>
              <a:gd name="connsiteY12" fmla="*/ 1845637 h 4164016"/>
              <a:gd name="connsiteX13" fmla="*/ 1865065 w 5336158"/>
              <a:gd name="connsiteY13" fmla="*/ 3017779 h 4164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36158" h="4164016">
                <a:moveTo>
                  <a:pt x="1865065" y="2778170"/>
                </a:moveTo>
                <a:lnTo>
                  <a:pt x="4643236" y="0"/>
                </a:lnTo>
                <a:lnTo>
                  <a:pt x="5336159" y="692924"/>
                </a:lnTo>
                <a:lnTo>
                  <a:pt x="1865065" y="4164017"/>
                </a:lnTo>
                <a:lnTo>
                  <a:pt x="0" y="2298952"/>
                </a:lnTo>
                <a:lnTo>
                  <a:pt x="692924" y="1606028"/>
                </a:lnTo>
                <a:lnTo>
                  <a:pt x="1865065" y="2778170"/>
                </a:lnTo>
                <a:close/>
                <a:moveTo>
                  <a:pt x="1865065" y="3017779"/>
                </a:moveTo>
                <a:lnTo>
                  <a:pt x="4643236" y="239609"/>
                </a:lnTo>
                <a:lnTo>
                  <a:pt x="5096550" y="692924"/>
                </a:lnTo>
                <a:lnTo>
                  <a:pt x="1865065" y="3924408"/>
                </a:lnTo>
                <a:lnTo>
                  <a:pt x="246085" y="2298952"/>
                </a:lnTo>
                <a:lnTo>
                  <a:pt x="692924" y="1845637"/>
                </a:lnTo>
                <a:lnTo>
                  <a:pt x="1865065" y="3017779"/>
                </a:lnTo>
                <a:close/>
              </a:path>
            </a:pathLst>
          </a:custGeom>
          <a:solidFill>
            <a:srgbClr val="FE6D05"/>
          </a:solidFill>
          <a:ln w="6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Graphic 20">
            <a:extLst>
              <a:ext uri="{FF2B5EF4-FFF2-40B4-BE49-F238E27FC236}">
                <a16:creationId xmlns:a16="http://schemas.microsoft.com/office/drawing/2014/main" xmlns="" id="{CAEE69F0-35C5-BE41-91A2-C21B938AEF56}"/>
              </a:ext>
            </a:extLst>
          </p:cNvPr>
          <p:cNvSpPr/>
          <p:nvPr/>
        </p:nvSpPr>
        <p:spPr>
          <a:xfrm>
            <a:off x="6661391" y="5836388"/>
            <a:ext cx="219075" cy="219075"/>
          </a:xfrm>
          <a:custGeom>
            <a:avLst/>
            <a:gdLst>
              <a:gd name="connsiteX0" fmla="*/ 35207 w 219075"/>
              <a:gd name="connsiteY0" fmla="*/ 1 h 219075"/>
              <a:gd name="connsiteX1" fmla="*/ 31718 w 219075"/>
              <a:gd name="connsiteY1" fmla="*/ 1477 h 219075"/>
              <a:gd name="connsiteX2" fmla="*/ 1476 w 219075"/>
              <a:gd name="connsiteY2" fmla="*/ 31719 h 219075"/>
              <a:gd name="connsiteX3" fmla="*/ 1476 w 219075"/>
              <a:gd name="connsiteY3" fmla="*/ 38846 h 219075"/>
              <a:gd name="connsiteX4" fmla="*/ 73517 w 219075"/>
              <a:gd name="connsiteY4" fmla="*/ 110887 h 219075"/>
              <a:gd name="connsiteX5" fmla="*/ 1476 w 219075"/>
              <a:gd name="connsiteY5" fmla="*/ 182928 h 219075"/>
              <a:gd name="connsiteX6" fmla="*/ 1476 w 219075"/>
              <a:gd name="connsiteY6" fmla="*/ 190056 h 219075"/>
              <a:gd name="connsiteX7" fmla="*/ 31718 w 219075"/>
              <a:gd name="connsiteY7" fmla="*/ 220298 h 219075"/>
              <a:gd name="connsiteX8" fmla="*/ 38845 w 219075"/>
              <a:gd name="connsiteY8" fmla="*/ 220298 h 219075"/>
              <a:gd name="connsiteX9" fmla="*/ 110886 w 219075"/>
              <a:gd name="connsiteY9" fmla="*/ 148256 h 219075"/>
              <a:gd name="connsiteX10" fmla="*/ 182927 w 219075"/>
              <a:gd name="connsiteY10" fmla="*/ 220298 h 219075"/>
              <a:gd name="connsiteX11" fmla="*/ 190054 w 219075"/>
              <a:gd name="connsiteY11" fmla="*/ 220298 h 219075"/>
              <a:gd name="connsiteX12" fmla="*/ 220296 w 219075"/>
              <a:gd name="connsiteY12" fmla="*/ 190056 h 219075"/>
              <a:gd name="connsiteX13" fmla="*/ 220296 w 219075"/>
              <a:gd name="connsiteY13" fmla="*/ 182928 h 219075"/>
              <a:gd name="connsiteX14" fmla="*/ 148255 w 219075"/>
              <a:gd name="connsiteY14" fmla="*/ 110887 h 219075"/>
              <a:gd name="connsiteX15" fmla="*/ 220296 w 219075"/>
              <a:gd name="connsiteY15" fmla="*/ 38846 h 219075"/>
              <a:gd name="connsiteX16" fmla="*/ 220296 w 219075"/>
              <a:gd name="connsiteY16" fmla="*/ 31719 h 219075"/>
              <a:gd name="connsiteX17" fmla="*/ 190054 w 219075"/>
              <a:gd name="connsiteY17" fmla="*/ 1477 h 219075"/>
              <a:gd name="connsiteX18" fmla="*/ 182927 w 219075"/>
              <a:gd name="connsiteY18" fmla="*/ 1477 h 219075"/>
              <a:gd name="connsiteX19" fmla="*/ 110886 w 219075"/>
              <a:gd name="connsiteY19" fmla="*/ 73518 h 219075"/>
              <a:gd name="connsiteX20" fmla="*/ 38845 w 219075"/>
              <a:gd name="connsiteY20" fmla="*/ 1477 h 219075"/>
              <a:gd name="connsiteX21" fmla="*/ 35207 w 219075"/>
              <a:gd name="connsiteY21" fmla="*/ 1 h 219075"/>
              <a:gd name="connsiteX22" fmla="*/ 35281 w 219075"/>
              <a:gd name="connsiteY22" fmla="*/ 12168 h 219075"/>
              <a:gd name="connsiteX23" fmla="*/ 107322 w 219075"/>
              <a:gd name="connsiteY23" fmla="*/ 84209 h 219075"/>
              <a:gd name="connsiteX24" fmla="*/ 114450 w 219075"/>
              <a:gd name="connsiteY24" fmla="*/ 84209 h 219075"/>
              <a:gd name="connsiteX25" fmla="*/ 186491 w 219075"/>
              <a:gd name="connsiteY25" fmla="*/ 12168 h 219075"/>
              <a:gd name="connsiteX26" fmla="*/ 209605 w 219075"/>
              <a:gd name="connsiteY26" fmla="*/ 35283 h 219075"/>
              <a:gd name="connsiteX27" fmla="*/ 137564 w 219075"/>
              <a:gd name="connsiteY27" fmla="*/ 107324 h 219075"/>
              <a:gd name="connsiteX28" fmla="*/ 137564 w 219075"/>
              <a:gd name="connsiteY28" fmla="*/ 114451 h 219075"/>
              <a:gd name="connsiteX29" fmla="*/ 209605 w 219075"/>
              <a:gd name="connsiteY29" fmla="*/ 186492 h 219075"/>
              <a:gd name="connsiteX30" fmla="*/ 186491 w 219075"/>
              <a:gd name="connsiteY30" fmla="*/ 209607 h 219075"/>
              <a:gd name="connsiteX31" fmla="*/ 114450 w 219075"/>
              <a:gd name="connsiteY31" fmla="*/ 137565 h 219075"/>
              <a:gd name="connsiteX32" fmla="*/ 107322 w 219075"/>
              <a:gd name="connsiteY32" fmla="*/ 137565 h 219075"/>
              <a:gd name="connsiteX33" fmla="*/ 35281 w 219075"/>
              <a:gd name="connsiteY33" fmla="*/ 209607 h 219075"/>
              <a:gd name="connsiteX34" fmla="*/ 12167 w 219075"/>
              <a:gd name="connsiteY34" fmla="*/ 186492 h 219075"/>
              <a:gd name="connsiteX35" fmla="*/ 84208 w 219075"/>
              <a:gd name="connsiteY35" fmla="*/ 114451 h 219075"/>
              <a:gd name="connsiteX36" fmla="*/ 84208 w 219075"/>
              <a:gd name="connsiteY36" fmla="*/ 107324 h 219075"/>
              <a:gd name="connsiteX37" fmla="*/ 12167 w 219075"/>
              <a:gd name="connsiteY37" fmla="*/ 35283 h 219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19075" h="219075">
                <a:moveTo>
                  <a:pt x="35207" y="1"/>
                </a:moveTo>
                <a:cubicBezTo>
                  <a:pt x="33896" y="20"/>
                  <a:pt x="32645" y="550"/>
                  <a:pt x="31718" y="1477"/>
                </a:cubicBezTo>
                <a:lnTo>
                  <a:pt x="1476" y="31719"/>
                </a:lnTo>
                <a:cubicBezTo>
                  <a:pt x="-492" y="33687"/>
                  <a:pt x="-492" y="36878"/>
                  <a:pt x="1476" y="38846"/>
                </a:cubicBezTo>
                <a:lnTo>
                  <a:pt x="73517" y="110887"/>
                </a:lnTo>
                <a:lnTo>
                  <a:pt x="1476" y="182928"/>
                </a:lnTo>
                <a:cubicBezTo>
                  <a:pt x="-492" y="184897"/>
                  <a:pt x="-492" y="188087"/>
                  <a:pt x="1476" y="190056"/>
                </a:cubicBezTo>
                <a:lnTo>
                  <a:pt x="31718" y="220298"/>
                </a:lnTo>
                <a:cubicBezTo>
                  <a:pt x="33686" y="222265"/>
                  <a:pt x="36877" y="222265"/>
                  <a:pt x="38845" y="220298"/>
                </a:cubicBezTo>
                <a:lnTo>
                  <a:pt x="110886" y="148256"/>
                </a:lnTo>
                <a:lnTo>
                  <a:pt x="182927" y="220298"/>
                </a:lnTo>
                <a:cubicBezTo>
                  <a:pt x="184895" y="222265"/>
                  <a:pt x="188086" y="222265"/>
                  <a:pt x="190054" y="220298"/>
                </a:cubicBezTo>
                <a:lnTo>
                  <a:pt x="220296" y="190056"/>
                </a:lnTo>
                <a:cubicBezTo>
                  <a:pt x="222264" y="188087"/>
                  <a:pt x="222264" y="184897"/>
                  <a:pt x="220296" y="182928"/>
                </a:cubicBezTo>
                <a:lnTo>
                  <a:pt x="148255" y="110887"/>
                </a:lnTo>
                <a:lnTo>
                  <a:pt x="220296" y="38846"/>
                </a:lnTo>
                <a:cubicBezTo>
                  <a:pt x="222264" y="36878"/>
                  <a:pt x="222264" y="33687"/>
                  <a:pt x="220296" y="31719"/>
                </a:cubicBezTo>
                <a:lnTo>
                  <a:pt x="190054" y="1477"/>
                </a:lnTo>
                <a:cubicBezTo>
                  <a:pt x="188086" y="-490"/>
                  <a:pt x="184895" y="-490"/>
                  <a:pt x="182927" y="1477"/>
                </a:cubicBezTo>
                <a:lnTo>
                  <a:pt x="110886" y="73518"/>
                </a:lnTo>
                <a:lnTo>
                  <a:pt x="38845" y="1477"/>
                </a:lnTo>
                <a:cubicBezTo>
                  <a:pt x="37882" y="514"/>
                  <a:pt x="36570" y="-19"/>
                  <a:pt x="35207" y="1"/>
                </a:cubicBezTo>
                <a:close/>
                <a:moveTo>
                  <a:pt x="35281" y="12168"/>
                </a:moveTo>
                <a:lnTo>
                  <a:pt x="107322" y="84209"/>
                </a:lnTo>
                <a:cubicBezTo>
                  <a:pt x="109291" y="86177"/>
                  <a:pt x="112481" y="86177"/>
                  <a:pt x="114450" y="84209"/>
                </a:cubicBezTo>
                <a:lnTo>
                  <a:pt x="186491" y="12168"/>
                </a:lnTo>
                <a:lnTo>
                  <a:pt x="209605" y="35283"/>
                </a:lnTo>
                <a:lnTo>
                  <a:pt x="137564" y="107324"/>
                </a:lnTo>
                <a:cubicBezTo>
                  <a:pt x="135597" y="109292"/>
                  <a:pt x="135597" y="112483"/>
                  <a:pt x="137564" y="114451"/>
                </a:cubicBezTo>
                <a:lnTo>
                  <a:pt x="209605" y="186492"/>
                </a:lnTo>
                <a:lnTo>
                  <a:pt x="186491" y="209607"/>
                </a:lnTo>
                <a:lnTo>
                  <a:pt x="114450" y="137565"/>
                </a:lnTo>
                <a:cubicBezTo>
                  <a:pt x="112481" y="135598"/>
                  <a:pt x="109291" y="135598"/>
                  <a:pt x="107322" y="137565"/>
                </a:cubicBezTo>
                <a:lnTo>
                  <a:pt x="35281" y="209607"/>
                </a:lnTo>
                <a:lnTo>
                  <a:pt x="12167" y="186492"/>
                </a:lnTo>
                <a:lnTo>
                  <a:pt x="84208" y="114451"/>
                </a:lnTo>
                <a:cubicBezTo>
                  <a:pt x="86175" y="112483"/>
                  <a:pt x="86175" y="109292"/>
                  <a:pt x="84208" y="107324"/>
                </a:cubicBezTo>
                <a:lnTo>
                  <a:pt x="12167" y="35283"/>
                </a:lnTo>
                <a:close/>
              </a:path>
            </a:pathLst>
          </a:custGeom>
          <a:solidFill>
            <a:srgbClr val="FE6D05"/>
          </a:solidFill>
          <a:ln w="10081" cap="flat">
            <a:noFill/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1BF084C6-F22F-7746-BCA0-CE191391128F}"/>
              </a:ext>
            </a:extLst>
          </p:cNvPr>
          <p:cNvGrpSpPr/>
          <p:nvPr/>
        </p:nvGrpSpPr>
        <p:grpSpPr>
          <a:xfrm>
            <a:off x="8691038" y="4883781"/>
            <a:ext cx="750120" cy="750120"/>
            <a:chOff x="1241189" y="4933852"/>
            <a:chExt cx="750120" cy="750120"/>
          </a:xfrm>
        </p:grpSpPr>
        <p:sp>
          <p:nvSpPr>
            <p:cNvPr id="58" name="Donut 57">
              <a:extLst>
                <a:ext uri="{FF2B5EF4-FFF2-40B4-BE49-F238E27FC236}">
                  <a16:creationId xmlns:a16="http://schemas.microsoft.com/office/drawing/2014/main" xmlns="" id="{4DA4A655-CD2B-8A43-AC7B-722D12B00716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9" name="Block Arc 58">
              <a:extLst>
                <a:ext uri="{FF2B5EF4-FFF2-40B4-BE49-F238E27FC236}">
                  <a16:creationId xmlns:a16="http://schemas.microsoft.com/office/drawing/2014/main" xmlns="" id="{7A1A6532-EB84-2046-AD65-2151A706BAD8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3733327"/>
                <a:gd name="adj3" fmla="val 7339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7730F590-9E09-884E-841D-DF4AE321D65D}"/>
              </a:ext>
            </a:extLst>
          </p:cNvPr>
          <p:cNvGrpSpPr/>
          <p:nvPr/>
        </p:nvGrpSpPr>
        <p:grpSpPr>
          <a:xfrm>
            <a:off x="10132442" y="4883781"/>
            <a:ext cx="750120" cy="750120"/>
            <a:chOff x="1241189" y="4933852"/>
            <a:chExt cx="750120" cy="750120"/>
          </a:xfrm>
        </p:grpSpPr>
        <p:sp>
          <p:nvSpPr>
            <p:cNvPr id="61" name="Donut 60">
              <a:extLst>
                <a:ext uri="{FF2B5EF4-FFF2-40B4-BE49-F238E27FC236}">
                  <a16:creationId xmlns:a16="http://schemas.microsoft.com/office/drawing/2014/main" xmlns="" id="{10A84BBF-C13A-5B4D-92F7-10EDE48C7C7D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2" name="Block Arc 61">
              <a:extLst>
                <a:ext uri="{FF2B5EF4-FFF2-40B4-BE49-F238E27FC236}">
                  <a16:creationId xmlns:a16="http://schemas.microsoft.com/office/drawing/2014/main" xmlns="" id="{8495C90D-1A40-AF40-A833-C13A97397DAC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17003465"/>
                <a:gd name="adj3" fmla="val 8403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3" name="Graphic 16">
            <a:extLst>
              <a:ext uri="{FF2B5EF4-FFF2-40B4-BE49-F238E27FC236}">
                <a16:creationId xmlns:a16="http://schemas.microsoft.com/office/drawing/2014/main" xmlns="" id="{640CB603-1871-1E4A-BEA1-29273E14A487}"/>
              </a:ext>
            </a:extLst>
          </p:cNvPr>
          <p:cNvSpPr/>
          <p:nvPr/>
        </p:nvSpPr>
        <p:spPr>
          <a:xfrm>
            <a:off x="8925579" y="5806953"/>
            <a:ext cx="318466" cy="248510"/>
          </a:xfrm>
          <a:custGeom>
            <a:avLst/>
            <a:gdLst>
              <a:gd name="connsiteX0" fmla="*/ 1865065 w 5336158"/>
              <a:gd name="connsiteY0" fmla="*/ 2778170 h 4164016"/>
              <a:gd name="connsiteX1" fmla="*/ 4643236 w 5336158"/>
              <a:gd name="connsiteY1" fmla="*/ 0 h 4164016"/>
              <a:gd name="connsiteX2" fmla="*/ 5336159 w 5336158"/>
              <a:gd name="connsiteY2" fmla="*/ 692924 h 4164016"/>
              <a:gd name="connsiteX3" fmla="*/ 1865065 w 5336158"/>
              <a:gd name="connsiteY3" fmla="*/ 4164017 h 4164016"/>
              <a:gd name="connsiteX4" fmla="*/ 0 w 5336158"/>
              <a:gd name="connsiteY4" fmla="*/ 2298952 h 4164016"/>
              <a:gd name="connsiteX5" fmla="*/ 692924 w 5336158"/>
              <a:gd name="connsiteY5" fmla="*/ 1606028 h 4164016"/>
              <a:gd name="connsiteX6" fmla="*/ 1865065 w 5336158"/>
              <a:gd name="connsiteY6" fmla="*/ 2778170 h 4164016"/>
              <a:gd name="connsiteX7" fmla="*/ 1865065 w 5336158"/>
              <a:gd name="connsiteY7" fmla="*/ 3017779 h 4164016"/>
              <a:gd name="connsiteX8" fmla="*/ 4643236 w 5336158"/>
              <a:gd name="connsiteY8" fmla="*/ 239609 h 4164016"/>
              <a:gd name="connsiteX9" fmla="*/ 5096550 w 5336158"/>
              <a:gd name="connsiteY9" fmla="*/ 692924 h 4164016"/>
              <a:gd name="connsiteX10" fmla="*/ 1865065 w 5336158"/>
              <a:gd name="connsiteY10" fmla="*/ 3924408 h 4164016"/>
              <a:gd name="connsiteX11" fmla="*/ 246085 w 5336158"/>
              <a:gd name="connsiteY11" fmla="*/ 2298952 h 4164016"/>
              <a:gd name="connsiteX12" fmla="*/ 692924 w 5336158"/>
              <a:gd name="connsiteY12" fmla="*/ 1845637 h 4164016"/>
              <a:gd name="connsiteX13" fmla="*/ 1865065 w 5336158"/>
              <a:gd name="connsiteY13" fmla="*/ 3017779 h 4164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36158" h="4164016">
                <a:moveTo>
                  <a:pt x="1865065" y="2778170"/>
                </a:moveTo>
                <a:lnTo>
                  <a:pt x="4643236" y="0"/>
                </a:lnTo>
                <a:lnTo>
                  <a:pt x="5336159" y="692924"/>
                </a:lnTo>
                <a:lnTo>
                  <a:pt x="1865065" y="4164017"/>
                </a:lnTo>
                <a:lnTo>
                  <a:pt x="0" y="2298952"/>
                </a:lnTo>
                <a:lnTo>
                  <a:pt x="692924" y="1606028"/>
                </a:lnTo>
                <a:lnTo>
                  <a:pt x="1865065" y="2778170"/>
                </a:lnTo>
                <a:close/>
                <a:moveTo>
                  <a:pt x="1865065" y="3017779"/>
                </a:moveTo>
                <a:lnTo>
                  <a:pt x="4643236" y="239609"/>
                </a:lnTo>
                <a:lnTo>
                  <a:pt x="5096550" y="692924"/>
                </a:lnTo>
                <a:lnTo>
                  <a:pt x="1865065" y="3924408"/>
                </a:lnTo>
                <a:lnTo>
                  <a:pt x="246085" y="2298952"/>
                </a:lnTo>
                <a:lnTo>
                  <a:pt x="692924" y="1845637"/>
                </a:lnTo>
                <a:lnTo>
                  <a:pt x="1865065" y="3017779"/>
                </a:lnTo>
                <a:close/>
              </a:path>
            </a:pathLst>
          </a:custGeom>
          <a:solidFill>
            <a:srgbClr val="FE6D05"/>
          </a:solidFill>
          <a:ln w="6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Graphic 20">
            <a:extLst>
              <a:ext uri="{FF2B5EF4-FFF2-40B4-BE49-F238E27FC236}">
                <a16:creationId xmlns:a16="http://schemas.microsoft.com/office/drawing/2014/main" xmlns="" id="{92FF0D70-CCCC-A94F-8892-D171BE78F308}"/>
              </a:ext>
            </a:extLst>
          </p:cNvPr>
          <p:cNvSpPr/>
          <p:nvPr/>
        </p:nvSpPr>
        <p:spPr>
          <a:xfrm>
            <a:off x="10417603" y="5836388"/>
            <a:ext cx="219075" cy="219075"/>
          </a:xfrm>
          <a:custGeom>
            <a:avLst/>
            <a:gdLst>
              <a:gd name="connsiteX0" fmla="*/ 35207 w 219075"/>
              <a:gd name="connsiteY0" fmla="*/ 1 h 219075"/>
              <a:gd name="connsiteX1" fmla="*/ 31718 w 219075"/>
              <a:gd name="connsiteY1" fmla="*/ 1477 h 219075"/>
              <a:gd name="connsiteX2" fmla="*/ 1476 w 219075"/>
              <a:gd name="connsiteY2" fmla="*/ 31719 h 219075"/>
              <a:gd name="connsiteX3" fmla="*/ 1476 w 219075"/>
              <a:gd name="connsiteY3" fmla="*/ 38846 h 219075"/>
              <a:gd name="connsiteX4" fmla="*/ 73517 w 219075"/>
              <a:gd name="connsiteY4" fmla="*/ 110887 h 219075"/>
              <a:gd name="connsiteX5" fmla="*/ 1476 w 219075"/>
              <a:gd name="connsiteY5" fmla="*/ 182928 h 219075"/>
              <a:gd name="connsiteX6" fmla="*/ 1476 w 219075"/>
              <a:gd name="connsiteY6" fmla="*/ 190056 h 219075"/>
              <a:gd name="connsiteX7" fmla="*/ 31718 w 219075"/>
              <a:gd name="connsiteY7" fmla="*/ 220298 h 219075"/>
              <a:gd name="connsiteX8" fmla="*/ 38845 w 219075"/>
              <a:gd name="connsiteY8" fmla="*/ 220298 h 219075"/>
              <a:gd name="connsiteX9" fmla="*/ 110886 w 219075"/>
              <a:gd name="connsiteY9" fmla="*/ 148256 h 219075"/>
              <a:gd name="connsiteX10" fmla="*/ 182927 w 219075"/>
              <a:gd name="connsiteY10" fmla="*/ 220298 h 219075"/>
              <a:gd name="connsiteX11" fmla="*/ 190054 w 219075"/>
              <a:gd name="connsiteY11" fmla="*/ 220298 h 219075"/>
              <a:gd name="connsiteX12" fmla="*/ 220296 w 219075"/>
              <a:gd name="connsiteY12" fmla="*/ 190056 h 219075"/>
              <a:gd name="connsiteX13" fmla="*/ 220296 w 219075"/>
              <a:gd name="connsiteY13" fmla="*/ 182928 h 219075"/>
              <a:gd name="connsiteX14" fmla="*/ 148255 w 219075"/>
              <a:gd name="connsiteY14" fmla="*/ 110887 h 219075"/>
              <a:gd name="connsiteX15" fmla="*/ 220296 w 219075"/>
              <a:gd name="connsiteY15" fmla="*/ 38846 h 219075"/>
              <a:gd name="connsiteX16" fmla="*/ 220296 w 219075"/>
              <a:gd name="connsiteY16" fmla="*/ 31719 h 219075"/>
              <a:gd name="connsiteX17" fmla="*/ 190054 w 219075"/>
              <a:gd name="connsiteY17" fmla="*/ 1477 h 219075"/>
              <a:gd name="connsiteX18" fmla="*/ 182927 w 219075"/>
              <a:gd name="connsiteY18" fmla="*/ 1477 h 219075"/>
              <a:gd name="connsiteX19" fmla="*/ 110886 w 219075"/>
              <a:gd name="connsiteY19" fmla="*/ 73518 h 219075"/>
              <a:gd name="connsiteX20" fmla="*/ 38845 w 219075"/>
              <a:gd name="connsiteY20" fmla="*/ 1477 h 219075"/>
              <a:gd name="connsiteX21" fmla="*/ 35207 w 219075"/>
              <a:gd name="connsiteY21" fmla="*/ 1 h 219075"/>
              <a:gd name="connsiteX22" fmla="*/ 35281 w 219075"/>
              <a:gd name="connsiteY22" fmla="*/ 12168 h 219075"/>
              <a:gd name="connsiteX23" fmla="*/ 107322 w 219075"/>
              <a:gd name="connsiteY23" fmla="*/ 84209 h 219075"/>
              <a:gd name="connsiteX24" fmla="*/ 114450 w 219075"/>
              <a:gd name="connsiteY24" fmla="*/ 84209 h 219075"/>
              <a:gd name="connsiteX25" fmla="*/ 186491 w 219075"/>
              <a:gd name="connsiteY25" fmla="*/ 12168 h 219075"/>
              <a:gd name="connsiteX26" fmla="*/ 209605 w 219075"/>
              <a:gd name="connsiteY26" fmla="*/ 35283 h 219075"/>
              <a:gd name="connsiteX27" fmla="*/ 137564 w 219075"/>
              <a:gd name="connsiteY27" fmla="*/ 107324 h 219075"/>
              <a:gd name="connsiteX28" fmla="*/ 137564 w 219075"/>
              <a:gd name="connsiteY28" fmla="*/ 114451 h 219075"/>
              <a:gd name="connsiteX29" fmla="*/ 209605 w 219075"/>
              <a:gd name="connsiteY29" fmla="*/ 186492 h 219075"/>
              <a:gd name="connsiteX30" fmla="*/ 186491 w 219075"/>
              <a:gd name="connsiteY30" fmla="*/ 209607 h 219075"/>
              <a:gd name="connsiteX31" fmla="*/ 114450 w 219075"/>
              <a:gd name="connsiteY31" fmla="*/ 137565 h 219075"/>
              <a:gd name="connsiteX32" fmla="*/ 107322 w 219075"/>
              <a:gd name="connsiteY32" fmla="*/ 137565 h 219075"/>
              <a:gd name="connsiteX33" fmla="*/ 35281 w 219075"/>
              <a:gd name="connsiteY33" fmla="*/ 209607 h 219075"/>
              <a:gd name="connsiteX34" fmla="*/ 12167 w 219075"/>
              <a:gd name="connsiteY34" fmla="*/ 186492 h 219075"/>
              <a:gd name="connsiteX35" fmla="*/ 84208 w 219075"/>
              <a:gd name="connsiteY35" fmla="*/ 114451 h 219075"/>
              <a:gd name="connsiteX36" fmla="*/ 84208 w 219075"/>
              <a:gd name="connsiteY36" fmla="*/ 107324 h 219075"/>
              <a:gd name="connsiteX37" fmla="*/ 12167 w 219075"/>
              <a:gd name="connsiteY37" fmla="*/ 35283 h 219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19075" h="219075">
                <a:moveTo>
                  <a:pt x="35207" y="1"/>
                </a:moveTo>
                <a:cubicBezTo>
                  <a:pt x="33896" y="20"/>
                  <a:pt x="32645" y="550"/>
                  <a:pt x="31718" y="1477"/>
                </a:cubicBezTo>
                <a:lnTo>
                  <a:pt x="1476" y="31719"/>
                </a:lnTo>
                <a:cubicBezTo>
                  <a:pt x="-492" y="33687"/>
                  <a:pt x="-492" y="36878"/>
                  <a:pt x="1476" y="38846"/>
                </a:cubicBezTo>
                <a:lnTo>
                  <a:pt x="73517" y="110887"/>
                </a:lnTo>
                <a:lnTo>
                  <a:pt x="1476" y="182928"/>
                </a:lnTo>
                <a:cubicBezTo>
                  <a:pt x="-492" y="184897"/>
                  <a:pt x="-492" y="188087"/>
                  <a:pt x="1476" y="190056"/>
                </a:cubicBezTo>
                <a:lnTo>
                  <a:pt x="31718" y="220298"/>
                </a:lnTo>
                <a:cubicBezTo>
                  <a:pt x="33686" y="222265"/>
                  <a:pt x="36877" y="222265"/>
                  <a:pt x="38845" y="220298"/>
                </a:cubicBezTo>
                <a:lnTo>
                  <a:pt x="110886" y="148256"/>
                </a:lnTo>
                <a:lnTo>
                  <a:pt x="182927" y="220298"/>
                </a:lnTo>
                <a:cubicBezTo>
                  <a:pt x="184895" y="222265"/>
                  <a:pt x="188086" y="222265"/>
                  <a:pt x="190054" y="220298"/>
                </a:cubicBezTo>
                <a:lnTo>
                  <a:pt x="220296" y="190056"/>
                </a:lnTo>
                <a:cubicBezTo>
                  <a:pt x="222264" y="188087"/>
                  <a:pt x="222264" y="184897"/>
                  <a:pt x="220296" y="182928"/>
                </a:cubicBezTo>
                <a:lnTo>
                  <a:pt x="148255" y="110887"/>
                </a:lnTo>
                <a:lnTo>
                  <a:pt x="220296" y="38846"/>
                </a:lnTo>
                <a:cubicBezTo>
                  <a:pt x="222264" y="36878"/>
                  <a:pt x="222264" y="33687"/>
                  <a:pt x="220296" y="31719"/>
                </a:cubicBezTo>
                <a:lnTo>
                  <a:pt x="190054" y="1477"/>
                </a:lnTo>
                <a:cubicBezTo>
                  <a:pt x="188086" y="-490"/>
                  <a:pt x="184895" y="-490"/>
                  <a:pt x="182927" y="1477"/>
                </a:cubicBezTo>
                <a:lnTo>
                  <a:pt x="110886" y="73518"/>
                </a:lnTo>
                <a:lnTo>
                  <a:pt x="38845" y="1477"/>
                </a:lnTo>
                <a:cubicBezTo>
                  <a:pt x="37882" y="514"/>
                  <a:pt x="36570" y="-19"/>
                  <a:pt x="35207" y="1"/>
                </a:cubicBezTo>
                <a:close/>
                <a:moveTo>
                  <a:pt x="35281" y="12168"/>
                </a:moveTo>
                <a:lnTo>
                  <a:pt x="107322" y="84209"/>
                </a:lnTo>
                <a:cubicBezTo>
                  <a:pt x="109291" y="86177"/>
                  <a:pt x="112481" y="86177"/>
                  <a:pt x="114450" y="84209"/>
                </a:cubicBezTo>
                <a:lnTo>
                  <a:pt x="186491" y="12168"/>
                </a:lnTo>
                <a:lnTo>
                  <a:pt x="209605" y="35283"/>
                </a:lnTo>
                <a:lnTo>
                  <a:pt x="137564" y="107324"/>
                </a:lnTo>
                <a:cubicBezTo>
                  <a:pt x="135597" y="109292"/>
                  <a:pt x="135597" y="112483"/>
                  <a:pt x="137564" y="114451"/>
                </a:cubicBezTo>
                <a:lnTo>
                  <a:pt x="209605" y="186492"/>
                </a:lnTo>
                <a:lnTo>
                  <a:pt x="186491" y="209607"/>
                </a:lnTo>
                <a:lnTo>
                  <a:pt x="114450" y="137565"/>
                </a:lnTo>
                <a:cubicBezTo>
                  <a:pt x="112481" y="135598"/>
                  <a:pt x="109291" y="135598"/>
                  <a:pt x="107322" y="137565"/>
                </a:cubicBezTo>
                <a:lnTo>
                  <a:pt x="35281" y="209607"/>
                </a:lnTo>
                <a:lnTo>
                  <a:pt x="12167" y="186492"/>
                </a:lnTo>
                <a:lnTo>
                  <a:pt x="84208" y="114451"/>
                </a:lnTo>
                <a:cubicBezTo>
                  <a:pt x="86175" y="112483"/>
                  <a:pt x="86175" y="109292"/>
                  <a:pt x="84208" y="107324"/>
                </a:cubicBezTo>
                <a:lnTo>
                  <a:pt x="12167" y="35283"/>
                </a:lnTo>
                <a:close/>
              </a:path>
            </a:pathLst>
          </a:custGeom>
          <a:solidFill>
            <a:srgbClr val="FE6D05"/>
          </a:solidFill>
          <a:ln w="10081" cap="flat">
            <a:noFill/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66" name="Picture 2">
            <a:extLst>
              <a:ext uri="{FF2B5EF4-FFF2-40B4-BE49-F238E27FC236}">
                <a16:creationId xmlns:a16="http://schemas.microsoft.com/office/drawing/2014/main" xmlns="" id="{D94BCA86-A1E1-4FD6-95D6-E98FF50C1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268" y="6419379"/>
            <a:ext cx="1255079" cy="35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5004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50C8C18-086A-4AC3-8739-9ED640BF75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3" t="6363" r="6059" b="50475"/>
          <a:stretch/>
        </p:blipFill>
        <p:spPr>
          <a:xfrm>
            <a:off x="0" y="-66675"/>
            <a:ext cx="7997371" cy="2494060"/>
          </a:xfrm>
          <a:prstGeom prst="rect">
            <a:avLst/>
          </a:prstGeom>
        </p:spPr>
      </p:pic>
      <p:sp>
        <p:nvSpPr>
          <p:cNvPr id="27" name="Rectangle 1">
            <a:extLst>
              <a:ext uri="{FF2B5EF4-FFF2-40B4-BE49-F238E27FC236}">
                <a16:creationId xmlns:a16="http://schemas.microsoft.com/office/drawing/2014/main" xmlns="" id="{3F59D5A5-33A7-4069-85B1-6DE09D3CC74F}"/>
              </a:ext>
            </a:extLst>
          </p:cNvPr>
          <p:cNvSpPr/>
          <p:nvPr/>
        </p:nvSpPr>
        <p:spPr>
          <a:xfrm>
            <a:off x="6836964" y="-83811"/>
            <a:ext cx="5200650" cy="2678448"/>
          </a:xfrm>
          <a:custGeom>
            <a:avLst/>
            <a:gdLst>
              <a:gd name="connsiteX0" fmla="*/ 0 w 5200650"/>
              <a:gd name="connsiteY0" fmla="*/ 0 h 2435830"/>
              <a:gd name="connsiteX1" fmla="*/ 5200650 w 5200650"/>
              <a:gd name="connsiteY1" fmla="*/ 0 h 2435830"/>
              <a:gd name="connsiteX2" fmla="*/ 5200650 w 5200650"/>
              <a:gd name="connsiteY2" fmla="*/ 2435830 h 2435830"/>
              <a:gd name="connsiteX3" fmla="*/ 0 w 5200650"/>
              <a:gd name="connsiteY3" fmla="*/ 2435830 h 2435830"/>
              <a:gd name="connsiteX4" fmla="*/ 0 w 5200650"/>
              <a:gd name="connsiteY4" fmla="*/ 0 h 2435830"/>
              <a:gd name="connsiteX0" fmla="*/ 609600 w 5200650"/>
              <a:gd name="connsiteY0" fmla="*/ 9525 h 2435830"/>
              <a:gd name="connsiteX1" fmla="*/ 5200650 w 5200650"/>
              <a:gd name="connsiteY1" fmla="*/ 0 h 2435830"/>
              <a:gd name="connsiteX2" fmla="*/ 5200650 w 5200650"/>
              <a:gd name="connsiteY2" fmla="*/ 2435830 h 2435830"/>
              <a:gd name="connsiteX3" fmla="*/ 0 w 5200650"/>
              <a:gd name="connsiteY3" fmla="*/ 2435830 h 2435830"/>
              <a:gd name="connsiteX4" fmla="*/ 609600 w 5200650"/>
              <a:gd name="connsiteY4" fmla="*/ 9525 h 2435830"/>
              <a:gd name="connsiteX0" fmla="*/ 609600 w 5200650"/>
              <a:gd name="connsiteY0" fmla="*/ 9525 h 2435830"/>
              <a:gd name="connsiteX1" fmla="*/ 5200650 w 5200650"/>
              <a:gd name="connsiteY1" fmla="*/ 0 h 2435830"/>
              <a:gd name="connsiteX2" fmla="*/ 5200650 w 5200650"/>
              <a:gd name="connsiteY2" fmla="*/ 2435830 h 2435830"/>
              <a:gd name="connsiteX3" fmla="*/ 0 w 5200650"/>
              <a:gd name="connsiteY3" fmla="*/ 2435830 h 2435830"/>
              <a:gd name="connsiteX4" fmla="*/ 609600 w 5200650"/>
              <a:gd name="connsiteY4" fmla="*/ 9525 h 2435830"/>
              <a:gd name="connsiteX0" fmla="*/ 647700 w 5200650"/>
              <a:gd name="connsiteY0" fmla="*/ 0 h 2445355"/>
              <a:gd name="connsiteX1" fmla="*/ 5200650 w 5200650"/>
              <a:gd name="connsiteY1" fmla="*/ 9525 h 2445355"/>
              <a:gd name="connsiteX2" fmla="*/ 5200650 w 5200650"/>
              <a:gd name="connsiteY2" fmla="*/ 2445355 h 2445355"/>
              <a:gd name="connsiteX3" fmla="*/ 0 w 5200650"/>
              <a:gd name="connsiteY3" fmla="*/ 2445355 h 2445355"/>
              <a:gd name="connsiteX4" fmla="*/ 647700 w 5200650"/>
              <a:gd name="connsiteY4" fmla="*/ 0 h 2445355"/>
              <a:gd name="connsiteX0" fmla="*/ 901197 w 5200650"/>
              <a:gd name="connsiteY0" fmla="*/ 0 h 2454123"/>
              <a:gd name="connsiteX1" fmla="*/ 5200650 w 5200650"/>
              <a:gd name="connsiteY1" fmla="*/ 18293 h 2454123"/>
              <a:gd name="connsiteX2" fmla="*/ 5200650 w 5200650"/>
              <a:gd name="connsiteY2" fmla="*/ 2454123 h 2454123"/>
              <a:gd name="connsiteX3" fmla="*/ 0 w 5200650"/>
              <a:gd name="connsiteY3" fmla="*/ 2454123 h 2454123"/>
              <a:gd name="connsiteX4" fmla="*/ 901197 w 5200650"/>
              <a:gd name="connsiteY4" fmla="*/ 0 h 2454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00650" h="2454123">
                <a:moveTo>
                  <a:pt x="901197" y="0"/>
                </a:moveTo>
                <a:lnTo>
                  <a:pt x="5200650" y="18293"/>
                </a:lnTo>
                <a:lnTo>
                  <a:pt x="5200650" y="2454123"/>
                </a:lnTo>
                <a:lnTo>
                  <a:pt x="0" y="2454123"/>
                </a:lnTo>
                <a:lnTo>
                  <a:pt x="901197" y="0"/>
                </a:lnTo>
                <a:close/>
              </a:path>
            </a:pathLst>
          </a:custGeom>
          <a:solidFill>
            <a:srgbClr val="FE6D05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8610102-2802-4160-922B-71FC7D8407AE}"/>
              </a:ext>
            </a:extLst>
          </p:cNvPr>
          <p:cNvSpPr/>
          <p:nvPr/>
        </p:nvSpPr>
        <p:spPr>
          <a:xfrm>
            <a:off x="0" y="-66675"/>
            <a:ext cx="8220066" cy="2494060"/>
          </a:xfrm>
          <a:prstGeom prst="rect">
            <a:avLst/>
          </a:prstGeom>
          <a:gradFill>
            <a:gsLst>
              <a:gs pos="0">
                <a:schemeClr val="bg1">
                  <a:alpha val="98000"/>
                </a:schemeClr>
              </a:gs>
              <a:gs pos="100000">
                <a:schemeClr val="bg1">
                  <a:alpha val="57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83E4E6C-DBAF-BE46-AA21-1A6BD9FE2B35}"/>
              </a:ext>
            </a:extLst>
          </p:cNvPr>
          <p:cNvSpPr/>
          <p:nvPr/>
        </p:nvSpPr>
        <p:spPr>
          <a:xfrm>
            <a:off x="-24105" y="259723"/>
            <a:ext cx="2975212" cy="1937982"/>
          </a:xfrm>
          <a:prstGeom prst="rect">
            <a:avLst/>
          </a:prstGeom>
          <a:solidFill>
            <a:srgbClr val="C6D7E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0BC87D5E-36F2-2E42-83AB-93BAEA773BC7}"/>
              </a:ext>
            </a:extLst>
          </p:cNvPr>
          <p:cNvSpPr/>
          <p:nvPr/>
        </p:nvSpPr>
        <p:spPr>
          <a:xfrm>
            <a:off x="881325" y="571748"/>
            <a:ext cx="66149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3333"/>
                </a:solidFill>
                <a:latin typeface="Lato" panose="020F0502020204030203" pitchFamily="34" charset="77"/>
              </a:rPr>
              <a:t>Average </a:t>
            </a:r>
            <a:r>
              <a:rPr lang="en-US" sz="4400" b="1" dirty="0">
                <a:solidFill>
                  <a:schemeClr val="accent2"/>
                </a:solidFill>
                <a:latin typeface="Lato" panose="020F0502020204030203" pitchFamily="34" charset="77"/>
              </a:rPr>
              <a:t>Approved Amount </a:t>
            </a:r>
          </a:p>
          <a:p>
            <a:r>
              <a:rPr lang="en-US" sz="2800" b="1" dirty="0">
                <a:solidFill>
                  <a:srgbClr val="333333"/>
                </a:solidFill>
                <a:latin typeface="Lato" panose="020F0502020204030203" pitchFamily="34" charset="77"/>
              </a:rPr>
              <a:t>by Currency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C29ED74-619C-1D42-A07E-100D25721A45}"/>
              </a:ext>
            </a:extLst>
          </p:cNvPr>
          <p:cNvGrpSpPr/>
          <p:nvPr/>
        </p:nvGrpSpPr>
        <p:grpSpPr>
          <a:xfrm>
            <a:off x="346838" y="-445504"/>
            <a:ext cx="163546" cy="3114206"/>
            <a:chOff x="6026547" y="-548573"/>
            <a:chExt cx="163546" cy="311420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F5590746-ABC1-4243-814F-767BA4A07593}"/>
                </a:ext>
              </a:extLst>
            </p:cNvPr>
            <p:cNvCxnSpPr>
              <a:cxnSpLocks/>
            </p:cNvCxnSpPr>
            <p:nvPr/>
          </p:nvCxnSpPr>
          <p:spPr>
            <a:xfrm>
              <a:off x="6108320" y="-548573"/>
              <a:ext cx="0" cy="3114206"/>
            </a:xfrm>
            <a:prstGeom prst="line">
              <a:avLst/>
            </a:prstGeom>
            <a:ln w="28575" cap="rnd">
              <a:gradFill flip="none" rotWithShape="1">
                <a:gsLst>
                  <a:gs pos="48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FE08F7D1-2315-3840-B71B-00632770476F}"/>
                </a:ext>
              </a:extLst>
            </p:cNvPr>
            <p:cNvSpPr/>
            <p:nvPr/>
          </p:nvSpPr>
          <p:spPr>
            <a:xfrm>
              <a:off x="6026547" y="844984"/>
              <a:ext cx="163546" cy="1635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6D7E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6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2830717" y="3048662"/>
            <a:ext cx="65305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3D Secure Vs Regular Transaction</a:t>
            </a:r>
            <a:endParaRPr lang="he-IL" sz="2400" b="1" dirty="0">
              <a:solidFill>
                <a:schemeClr val="tx1">
                  <a:lumMod val="85000"/>
                  <a:lumOff val="15000"/>
                </a:schemeClr>
              </a:solidFill>
              <a:latin typeface="Lato" panose="020F0502020204030203" pitchFamily="34" charset="77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xmlns="" id="{B5AA2F58-307D-414E-9AE9-64367C06E4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5843305"/>
              </p:ext>
            </p:extLst>
          </p:nvPr>
        </p:nvGraphicFramePr>
        <p:xfrm>
          <a:off x="529655" y="4055199"/>
          <a:ext cx="3420670" cy="20793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9383">
                  <a:extLst>
                    <a:ext uri="{9D8B030D-6E8A-4147-A177-3AD203B41FA5}">
                      <a16:colId xmlns:a16="http://schemas.microsoft.com/office/drawing/2014/main" xmlns="" val="2320632540"/>
                    </a:ext>
                  </a:extLst>
                </a:gridCol>
                <a:gridCol w="1084903">
                  <a:extLst>
                    <a:ext uri="{9D8B030D-6E8A-4147-A177-3AD203B41FA5}">
                      <a16:colId xmlns:a16="http://schemas.microsoft.com/office/drawing/2014/main" xmlns="" val="3640864505"/>
                    </a:ext>
                  </a:extLst>
                </a:gridCol>
                <a:gridCol w="1286384">
                  <a:extLst>
                    <a:ext uri="{9D8B030D-6E8A-4147-A177-3AD203B41FA5}">
                      <a16:colId xmlns:a16="http://schemas.microsoft.com/office/drawing/2014/main" xmlns="" val="3243275684"/>
                    </a:ext>
                  </a:extLst>
                </a:gridCol>
              </a:tblGrid>
              <a:tr h="693133"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bg1"/>
                        </a:solidFill>
                        <a:latin typeface="Lato" panose="020F0502020204030203" pitchFamily="34" charset="0"/>
                      </a:endParaRPr>
                    </a:p>
                  </a:txBody>
                  <a:tcPr marL="1828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</a:rPr>
                        <a:t>3D Secure</a:t>
                      </a:r>
                    </a:p>
                  </a:txBody>
                  <a:tcPr marL="1828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</a:rPr>
                        <a:t>Regular Transaction</a:t>
                      </a:r>
                    </a:p>
                  </a:txBody>
                  <a:tcPr marL="1828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>
                        <a:alpha val="6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70511475"/>
                  </a:ext>
                </a:extLst>
              </a:tr>
              <a:tr h="69313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Lato" panose="020F0502020204030203" pitchFamily="34" charset="0"/>
                        </a:rPr>
                        <a:t>AVG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44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23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805916341"/>
                  </a:ext>
                </a:extLst>
              </a:tr>
              <a:tr h="69313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Lato" panose="020F0502020204030203" pitchFamily="34" charset="0"/>
                        </a:rPr>
                        <a:t>MED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280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138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988949112"/>
                  </a:ext>
                </a:extLst>
              </a:tr>
            </a:tbl>
          </a:graphicData>
        </a:graphic>
      </p:graphicFrame>
      <p:graphicFrame>
        <p:nvGraphicFramePr>
          <p:cNvPr id="343" name="Table 2">
            <a:extLst>
              <a:ext uri="{FF2B5EF4-FFF2-40B4-BE49-F238E27FC236}">
                <a16:creationId xmlns:a16="http://schemas.microsoft.com/office/drawing/2014/main" xmlns="" id="{95F12385-1623-4B20-B4F3-165788A019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0890368"/>
              </p:ext>
            </p:extLst>
          </p:nvPr>
        </p:nvGraphicFramePr>
        <p:xfrm>
          <a:off x="4375000" y="4055199"/>
          <a:ext cx="3420670" cy="20793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9383">
                  <a:extLst>
                    <a:ext uri="{9D8B030D-6E8A-4147-A177-3AD203B41FA5}">
                      <a16:colId xmlns:a16="http://schemas.microsoft.com/office/drawing/2014/main" xmlns="" val="2320632540"/>
                    </a:ext>
                  </a:extLst>
                </a:gridCol>
                <a:gridCol w="1084903">
                  <a:extLst>
                    <a:ext uri="{9D8B030D-6E8A-4147-A177-3AD203B41FA5}">
                      <a16:colId xmlns:a16="http://schemas.microsoft.com/office/drawing/2014/main" xmlns="" val="3640864505"/>
                    </a:ext>
                  </a:extLst>
                </a:gridCol>
                <a:gridCol w="1286384">
                  <a:extLst>
                    <a:ext uri="{9D8B030D-6E8A-4147-A177-3AD203B41FA5}">
                      <a16:colId xmlns:a16="http://schemas.microsoft.com/office/drawing/2014/main" xmlns="" val="3243275684"/>
                    </a:ext>
                  </a:extLst>
                </a:gridCol>
              </a:tblGrid>
              <a:tr h="693133"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bg1"/>
                        </a:solidFill>
                        <a:latin typeface="Lato" panose="020F0502020204030203" pitchFamily="34" charset="0"/>
                      </a:endParaRPr>
                    </a:p>
                  </a:txBody>
                  <a:tcPr marL="1828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</a:rPr>
                        <a:t>3D Secure</a:t>
                      </a:r>
                    </a:p>
                  </a:txBody>
                  <a:tcPr marL="1828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</a:rPr>
                        <a:t>Regular Transaction</a:t>
                      </a:r>
                    </a:p>
                  </a:txBody>
                  <a:tcPr marL="1828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>
                        <a:alpha val="7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70511475"/>
                  </a:ext>
                </a:extLst>
              </a:tr>
              <a:tr h="69313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Lato" panose="020F0502020204030203" pitchFamily="34" charset="0"/>
                        </a:rPr>
                        <a:t>AVG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54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57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805916341"/>
                  </a:ext>
                </a:extLst>
              </a:tr>
              <a:tr h="69313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Lato" panose="020F0502020204030203" pitchFamily="34" charset="0"/>
                        </a:rPr>
                        <a:t>MED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265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281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988949112"/>
                  </a:ext>
                </a:extLst>
              </a:tr>
            </a:tbl>
          </a:graphicData>
        </a:graphic>
      </p:graphicFrame>
      <p:graphicFrame>
        <p:nvGraphicFramePr>
          <p:cNvPr id="344" name="Table 2">
            <a:extLst>
              <a:ext uri="{FF2B5EF4-FFF2-40B4-BE49-F238E27FC236}">
                <a16:creationId xmlns:a16="http://schemas.microsoft.com/office/drawing/2014/main" xmlns="" id="{05346BB9-9AD8-477B-85E6-2AF402FEAF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8900206"/>
              </p:ext>
            </p:extLst>
          </p:nvPr>
        </p:nvGraphicFramePr>
        <p:xfrm>
          <a:off x="8220345" y="4055199"/>
          <a:ext cx="3420670" cy="20793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9383">
                  <a:extLst>
                    <a:ext uri="{9D8B030D-6E8A-4147-A177-3AD203B41FA5}">
                      <a16:colId xmlns:a16="http://schemas.microsoft.com/office/drawing/2014/main" xmlns="" val="2320632540"/>
                    </a:ext>
                  </a:extLst>
                </a:gridCol>
                <a:gridCol w="1084903">
                  <a:extLst>
                    <a:ext uri="{9D8B030D-6E8A-4147-A177-3AD203B41FA5}">
                      <a16:colId xmlns:a16="http://schemas.microsoft.com/office/drawing/2014/main" xmlns="" val="3640864505"/>
                    </a:ext>
                  </a:extLst>
                </a:gridCol>
                <a:gridCol w="1286384">
                  <a:extLst>
                    <a:ext uri="{9D8B030D-6E8A-4147-A177-3AD203B41FA5}">
                      <a16:colId xmlns:a16="http://schemas.microsoft.com/office/drawing/2014/main" xmlns="" val="3243275684"/>
                    </a:ext>
                  </a:extLst>
                </a:gridCol>
              </a:tblGrid>
              <a:tr h="693133"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bg1"/>
                        </a:solidFill>
                        <a:latin typeface="Lato" panose="020F0502020204030203" pitchFamily="34" charset="0"/>
                      </a:endParaRPr>
                    </a:p>
                  </a:txBody>
                  <a:tcPr marL="1828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</a:rPr>
                        <a:t>3D Secure</a:t>
                      </a:r>
                    </a:p>
                  </a:txBody>
                  <a:tcPr marL="1828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</a:rPr>
                        <a:t>Regular Transaction</a:t>
                      </a:r>
                    </a:p>
                  </a:txBody>
                  <a:tcPr marL="18288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>
                        <a:alpha val="6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70511475"/>
                  </a:ext>
                </a:extLst>
              </a:tr>
              <a:tr h="69313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Lato" panose="020F0502020204030203" pitchFamily="34" charset="0"/>
                        </a:rPr>
                        <a:t>AVG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51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8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805916341"/>
                  </a:ext>
                </a:extLst>
              </a:tr>
              <a:tr h="69313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Lato" panose="020F0502020204030203" pitchFamily="34" charset="0"/>
                        </a:rPr>
                        <a:t>MED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6D05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673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Lato" panose="020F0502020204030203" pitchFamily="34" charset="0"/>
                        </a:rPr>
                        <a:t>163</a:t>
                      </a:r>
                    </a:p>
                  </a:txBody>
                  <a:tcPr marL="18288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988949112"/>
                  </a:ext>
                </a:extLst>
              </a:tr>
            </a:tbl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E343FD43-AB20-4C8E-9179-A631373D859C}"/>
              </a:ext>
            </a:extLst>
          </p:cNvPr>
          <p:cNvGrpSpPr/>
          <p:nvPr/>
        </p:nvGrpSpPr>
        <p:grpSpPr>
          <a:xfrm>
            <a:off x="941633" y="4204353"/>
            <a:ext cx="220312" cy="396560"/>
            <a:chOff x="5738033" y="1372648"/>
            <a:chExt cx="2571750" cy="4629150"/>
          </a:xfrm>
          <a:solidFill>
            <a:srgbClr val="FE6D05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3EE540C6-6EFA-4A5E-9750-DD561A51D614}"/>
                </a:ext>
              </a:extLst>
            </p:cNvPr>
            <p:cNvSpPr/>
            <p:nvPr/>
          </p:nvSpPr>
          <p:spPr>
            <a:xfrm>
              <a:off x="6482116" y="2177474"/>
              <a:ext cx="400050" cy="952500"/>
            </a:xfrm>
            <a:custGeom>
              <a:avLst/>
              <a:gdLst>
                <a:gd name="connsiteX0" fmla="*/ 383858 w 400050"/>
                <a:gd name="connsiteY0" fmla="*/ 6704 h 952500"/>
                <a:gd name="connsiteX1" fmla="*/ 349567 w 400050"/>
                <a:gd name="connsiteY1" fmla="*/ 1942 h 952500"/>
                <a:gd name="connsiteX2" fmla="*/ 94298 w 400050"/>
                <a:gd name="connsiteY2" fmla="*/ 191489 h 952500"/>
                <a:gd name="connsiteX3" fmla="*/ 0 w 400050"/>
                <a:gd name="connsiteY3" fmla="*/ 482954 h 952500"/>
                <a:gd name="connsiteX4" fmla="*/ 85725 w 400050"/>
                <a:gd name="connsiteY4" fmla="*/ 755369 h 952500"/>
                <a:gd name="connsiteX5" fmla="*/ 346710 w 400050"/>
                <a:gd name="connsiteY5" fmla="*/ 955394 h 952500"/>
                <a:gd name="connsiteX6" fmla="*/ 361950 w 400050"/>
                <a:gd name="connsiteY6" fmla="*/ 958252 h 952500"/>
                <a:gd name="connsiteX7" fmla="*/ 382905 w 400050"/>
                <a:gd name="connsiteY7" fmla="*/ 951584 h 952500"/>
                <a:gd name="connsiteX8" fmla="*/ 400050 w 400050"/>
                <a:gd name="connsiteY8" fmla="*/ 920152 h 952500"/>
                <a:gd name="connsiteX9" fmla="*/ 400050 w 400050"/>
                <a:gd name="connsiteY9" fmla="*/ 37184 h 952500"/>
                <a:gd name="connsiteX10" fmla="*/ 383858 w 400050"/>
                <a:gd name="connsiteY10" fmla="*/ 6704 h 952500"/>
                <a:gd name="connsiteX11" fmla="*/ 323850 w 400050"/>
                <a:gd name="connsiteY11" fmla="*/ 861097 h 952500"/>
                <a:gd name="connsiteX12" fmla="*/ 148590 w 400050"/>
                <a:gd name="connsiteY12" fmla="*/ 713459 h 952500"/>
                <a:gd name="connsiteX13" fmla="*/ 76200 w 400050"/>
                <a:gd name="connsiteY13" fmla="*/ 483907 h 952500"/>
                <a:gd name="connsiteX14" fmla="*/ 156210 w 400050"/>
                <a:gd name="connsiteY14" fmla="*/ 236257 h 952500"/>
                <a:gd name="connsiteX15" fmla="*/ 323850 w 400050"/>
                <a:gd name="connsiteY15" fmla="*/ 95287 h 952500"/>
                <a:gd name="connsiteX16" fmla="*/ 323850 w 400050"/>
                <a:gd name="connsiteY16" fmla="*/ 861097 h 952500"/>
                <a:gd name="connsiteX17" fmla="*/ 323850 w 400050"/>
                <a:gd name="connsiteY17" fmla="*/ 861097 h 9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0050" h="952500">
                  <a:moveTo>
                    <a:pt x="383858" y="6704"/>
                  </a:moveTo>
                  <a:cubicBezTo>
                    <a:pt x="373380" y="37"/>
                    <a:pt x="360998" y="-1868"/>
                    <a:pt x="349567" y="1942"/>
                  </a:cubicBezTo>
                  <a:cubicBezTo>
                    <a:pt x="240983" y="40042"/>
                    <a:pt x="158115" y="102907"/>
                    <a:pt x="94298" y="191489"/>
                  </a:cubicBezTo>
                  <a:cubicBezTo>
                    <a:pt x="31433" y="279119"/>
                    <a:pt x="0" y="377227"/>
                    <a:pt x="0" y="482954"/>
                  </a:cubicBezTo>
                  <a:cubicBezTo>
                    <a:pt x="0" y="581062"/>
                    <a:pt x="28575" y="672502"/>
                    <a:pt x="85725" y="755369"/>
                  </a:cubicBezTo>
                  <a:cubicBezTo>
                    <a:pt x="142875" y="838237"/>
                    <a:pt x="230505" y="905864"/>
                    <a:pt x="346710" y="955394"/>
                  </a:cubicBezTo>
                  <a:cubicBezTo>
                    <a:pt x="351473" y="957299"/>
                    <a:pt x="356235" y="958252"/>
                    <a:pt x="361950" y="958252"/>
                  </a:cubicBezTo>
                  <a:cubicBezTo>
                    <a:pt x="369570" y="958252"/>
                    <a:pt x="376238" y="956347"/>
                    <a:pt x="382905" y="951584"/>
                  </a:cubicBezTo>
                  <a:cubicBezTo>
                    <a:pt x="393383" y="944917"/>
                    <a:pt x="400050" y="932534"/>
                    <a:pt x="400050" y="920152"/>
                  </a:cubicBezTo>
                  <a:lnTo>
                    <a:pt x="400050" y="37184"/>
                  </a:lnTo>
                  <a:cubicBezTo>
                    <a:pt x="400050" y="25754"/>
                    <a:pt x="393383" y="14324"/>
                    <a:pt x="383858" y="6704"/>
                  </a:cubicBezTo>
                  <a:close/>
                  <a:moveTo>
                    <a:pt x="323850" y="861097"/>
                  </a:moveTo>
                  <a:cubicBezTo>
                    <a:pt x="247650" y="821092"/>
                    <a:pt x="188595" y="771562"/>
                    <a:pt x="148590" y="713459"/>
                  </a:cubicBezTo>
                  <a:cubicBezTo>
                    <a:pt x="100013" y="642022"/>
                    <a:pt x="76200" y="567727"/>
                    <a:pt x="76200" y="483907"/>
                  </a:cubicBezTo>
                  <a:cubicBezTo>
                    <a:pt x="76200" y="392467"/>
                    <a:pt x="101917" y="311504"/>
                    <a:pt x="156210" y="236257"/>
                  </a:cubicBezTo>
                  <a:cubicBezTo>
                    <a:pt x="200025" y="174344"/>
                    <a:pt x="255270" y="128624"/>
                    <a:pt x="323850" y="95287"/>
                  </a:cubicBezTo>
                  <a:lnTo>
                    <a:pt x="323850" y="861097"/>
                  </a:lnTo>
                  <a:lnTo>
                    <a:pt x="323850" y="86109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8F0910F2-33E1-4BD5-AE41-FB358F1A261A}"/>
                </a:ext>
              </a:extLst>
            </p:cNvPr>
            <p:cNvSpPr/>
            <p:nvPr/>
          </p:nvSpPr>
          <p:spPr>
            <a:xfrm>
              <a:off x="7176489" y="3895067"/>
              <a:ext cx="504825" cy="1066800"/>
            </a:xfrm>
            <a:custGeom>
              <a:avLst/>
              <a:gdLst>
                <a:gd name="connsiteX0" fmla="*/ 48578 w 504825"/>
                <a:gd name="connsiteY0" fmla="*/ 1706 h 1066800"/>
                <a:gd name="connsiteX1" fmla="*/ 15240 w 504825"/>
                <a:gd name="connsiteY1" fmla="*/ 7422 h 1066800"/>
                <a:gd name="connsiteX2" fmla="*/ 0 w 504825"/>
                <a:gd name="connsiteY2" fmla="*/ 37902 h 1066800"/>
                <a:gd name="connsiteX3" fmla="*/ 0 w 504825"/>
                <a:gd name="connsiteY3" fmla="*/ 1037074 h 1066800"/>
                <a:gd name="connsiteX4" fmla="*/ 14288 w 504825"/>
                <a:gd name="connsiteY4" fmla="*/ 1066602 h 1066800"/>
                <a:gd name="connsiteX5" fmla="*/ 38100 w 504825"/>
                <a:gd name="connsiteY5" fmla="*/ 1075174 h 1066800"/>
                <a:gd name="connsiteX6" fmla="*/ 46672 w 504825"/>
                <a:gd name="connsiteY6" fmla="*/ 1074222 h 1066800"/>
                <a:gd name="connsiteX7" fmla="*/ 380047 w 504825"/>
                <a:gd name="connsiteY7" fmla="*/ 878959 h 1066800"/>
                <a:gd name="connsiteX8" fmla="*/ 510540 w 504825"/>
                <a:gd name="connsiteY8" fmla="*/ 521772 h 1066800"/>
                <a:gd name="connsiteX9" fmla="*/ 400050 w 504825"/>
                <a:gd name="connsiteY9" fmla="*/ 203637 h 1066800"/>
                <a:gd name="connsiteX10" fmla="*/ 48578 w 504825"/>
                <a:gd name="connsiteY10" fmla="*/ 1706 h 1066800"/>
                <a:gd name="connsiteX11" fmla="*/ 321945 w 504825"/>
                <a:gd name="connsiteY11" fmla="*/ 829429 h 1066800"/>
                <a:gd name="connsiteX12" fmla="*/ 76200 w 504825"/>
                <a:gd name="connsiteY12" fmla="*/ 987544 h 1066800"/>
                <a:gd name="connsiteX13" fmla="*/ 76200 w 504825"/>
                <a:gd name="connsiteY13" fmla="*/ 89337 h 1066800"/>
                <a:gd name="connsiteX14" fmla="*/ 340995 w 504825"/>
                <a:gd name="connsiteY14" fmla="*/ 252214 h 1066800"/>
                <a:gd name="connsiteX15" fmla="*/ 434340 w 504825"/>
                <a:gd name="connsiteY15" fmla="*/ 521772 h 1066800"/>
                <a:gd name="connsiteX16" fmla="*/ 321945 w 504825"/>
                <a:gd name="connsiteY16" fmla="*/ 829429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4825" h="1066800">
                  <a:moveTo>
                    <a:pt x="48578" y="1706"/>
                  </a:moveTo>
                  <a:cubicBezTo>
                    <a:pt x="37147" y="-2103"/>
                    <a:pt x="24765" y="754"/>
                    <a:pt x="15240" y="7422"/>
                  </a:cubicBezTo>
                  <a:cubicBezTo>
                    <a:pt x="5715" y="15041"/>
                    <a:pt x="0" y="25519"/>
                    <a:pt x="0" y="37902"/>
                  </a:cubicBezTo>
                  <a:lnTo>
                    <a:pt x="0" y="1037074"/>
                  </a:lnTo>
                  <a:cubicBezTo>
                    <a:pt x="0" y="1048504"/>
                    <a:pt x="4763" y="1059934"/>
                    <a:pt x="14288" y="1066602"/>
                  </a:cubicBezTo>
                  <a:cubicBezTo>
                    <a:pt x="20955" y="1072316"/>
                    <a:pt x="29528" y="1075174"/>
                    <a:pt x="38100" y="1075174"/>
                  </a:cubicBezTo>
                  <a:cubicBezTo>
                    <a:pt x="40957" y="1075174"/>
                    <a:pt x="43815" y="1075174"/>
                    <a:pt x="46672" y="1074222"/>
                  </a:cubicBezTo>
                  <a:cubicBezTo>
                    <a:pt x="182880" y="1044694"/>
                    <a:pt x="295275" y="978972"/>
                    <a:pt x="380047" y="878959"/>
                  </a:cubicBezTo>
                  <a:cubicBezTo>
                    <a:pt x="466725" y="777994"/>
                    <a:pt x="510540" y="657979"/>
                    <a:pt x="510540" y="521772"/>
                  </a:cubicBezTo>
                  <a:cubicBezTo>
                    <a:pt x="510540" y="398899"/>
                    <a:pt x="473392" y="292219"/>
                    <a:pt x="400050" y="203637"/>
                  </a:cubicBezTo>
                  <a:cubicBezTo>
                    <a:pt x="327660" y="115054"/>
                    <a:pt x="212407" y="49331"/>
                    <a:pt x="48578" y="1706"/>
                  </a:cubicBezTo>
                  <a:close/>
                  <a:moveTo>
                    <a:pt x="321945" y="829429"/>
                  </a:moveTo>
                  <a:cubicBezTo>
                    <a:pt x="257175" y="904677"/>
                    <a:pt x="175260" y="958016"/>
                    <a:pt x="76200" y="987544"/>
                  </a:cubicBezTo>
                  <a:lnTo>
                    <a:pt x="76200" y="89337"/>
                  </a:lnTo>
                  <a:cubicBezTo>
                    <a:pt x="197167" y="130294"/>
                    <a:pt x="285750" y="184587"/>
                    <a:pt x="340995" y="252214"/>
                  </a:cubicBezTo>
                  <a:cubicBezTo>
                    <a:pt x="402907" y="326509"/>
                    <a:pt x="434340" y="416997"/>
                    <a:pt x="434340" y="521772"/>
                  </a:cubicBezTo>
                  <a:cubicBezTo>
                    <a:pt x="433388" y="641787"/>
                    <a:pt x="397192" y="741799"/>
                    <a:pt x="321945" y="829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15983B98-8AE3-4C70-A633-58D43135F9C9}"/>
                </a:ext>
              </a:extLst>
            </p:cNvPr>
            <p:cNvSpPr/>
            <p:nvPr/>
          </p:nvSpPr>
          <p:spPr>
            <a:xfrm>
              <a:off x="5738033" y="1372648"/>
              <a:ext cx="2571750" cy="4629150"/>
            </a:xfrm>
            <a:custGeom>
              <a:avLst/>
              <a:gdLst>
                <a:gd name="connsiteX0" fmla="*/ 2343331 w 2571750"/>
                <a:gd name="connsiteY0" fmla="*/ 2252663 h 4629150"/>
                <a:gd name="connsiteX1" fmla="*/ 1514656 w 2571750"/>
                <a:gd name="connsiteY1" fmla="*/ 1819275 h 4629150"/>
                <a:gd name="connsiteX2" fmla="*/ 1514656 w 2571750"/>
                <a:gd name="connsiteY2" fmla="*/ 915353 h 4629150"/>
                <a:gd name="connsiteX3" fmla="*/ 1747066 w 2571750"/>
                <a:gd name="connsiteY3" fmla="*/ 1268730 h 4629150"/>
                <a:gd name="connsiteX4" fmla="*/ 1788976 w 2571750"/>
                <a:gd name="connsiteY4" fmla="*/ 1299210 h 4629150"/>
                <a:gd name="connsiteX5" fmla="*/ 2436676 w 2571750"/>
                <a:gd name="connsiteY5" fmla="*/ 1215390 h 4629150"/>
                <a:gd name="connsiteX6" fmla="*/ 2462393 w 2571750"/>
                <a:gd name="connsiteY6" fmla="*/ 1200150 h 4629150"/>
                <a:gd name="connsiteX7" fmla="*/ 2469061 w 2571750"/>
                <a:gd name="connsiteY7" fmla="*/ 1170623 h 4629150"/>
                <a:gd name="connsiteX8" fmla="*/ 2149973 w 2571750"/>
                <a:gd name="connsiteY8" fmla="*/ 539115 h 4629150"/>
                <a:gd name="connsiteX9" fmla="*/ 1513703 w 2571750"/>
                <a:gd name="connsiteY9" fmla="*/ 256223 h 4629150"/>
                <a:gd name="connsiteX10" fmla="*/ 1513703 w 2571750"/>
                <a:gd name="connsiteY10" fmla="*/ 38100 h 4629150"/>
                <a:gd name="connsiteX11" fmla="*/ 1475603 w 2571750"/>
                <a:gd name="connsiteY11" fmla="*/ 0 h 4629150"/>
                <a:gd name="connsiteX12" fmla="*/ 1104128 w 2571750"/>
                <a:gd name="connsiteY12" fmla="*/ 0 h 4629150"/>
                <a:gd name="connsiteX13" fmla="*/ 1066028 w 2571750"/>
                <a:gd name="connsiteY13" fmla="*/ 38100 h 4629150"/>
                <a:gd name="connsiteX14" fmla="*/ 1066028 w 2571750"/>
                <a:gd name="connsiteY14" fmla="*/ 254317 h 4629150"/>
                <a:gd name="connsiteX15" fmla="*/ 378323 w 2571750"/>
                <a:gd name="connsiteY15" fmla="*/ 590550 h 4629150"/>
                <a:gd name="connsiteX16" fmla="*/ 104956 w 2571750"/>
                <a:gd name="connsiteY16" fmla="*/ 1318260 h 4629150"/>
                <a:gd name="connsiteX17" fmla="*/ 345938 w 2571750"/>
                <a:gd name="connsiteY17" fmla="*/ 2044065 h 4629150"/>
                <a:gd name="connsiteX18" fmla="*/ 1066028 w 2571750"/>
                <a:gd name="connsiteY18" fmla="*/ 2479358 h 4629150"/>
                <a:gd name="connsiteX19" fmla="*/ 1066028 w 2571750"/>
                <a:gd name="connsiteY19" fmla="*/ 3452813 h 4629150"/>
                <a:gd name="connsiteX20" fmla="*/ 885053 w 2571750"/>
                <a:gd name="connsiteY20" fmla="*/ 3281363 h 4629150"/>
                <a:gd name="connsiteX21" fmla="*/ 739321 w 2571750"/>
                <a:gd name="connsiteY21" fmla="*/ 2946083 h 4629150"/>
                <a:gd name="connsiteX22" fmla="*/ 697411 w 2571750"/>
                <a:gd name="connsiteY22" fmla="*/ 2915603 h 4629150"/>
                <a:gd name="connsiteX23" fmla="*/ 33518 w 2571750"/>
                <a:gd name="connsiteY23" fmla="*/ 2993708 h 4629150"/>
                <a:gd name="connsiteX24" fmla="*/ 7801 w 2571750"/>
                <a:gd name="connsiteY24" fmla="*/ 3008948 h 4629150"/>
                <a:gd name="connsiteX25" fmla="*/ 180 w 2571750"/>
                <a:gd name="connsiteY25" fmla="*/ 3037523 h 4629150"/>
                <a:gd name="connsiteX26" fmla="*/ 363083 w 2571750"/>
                <a:gd name="connsiteY26" fmla="*/ 3830003 h 4629150"/>
                <a:gd name="connsiteX27" fmla="*/ 1066028 w 2571750"/>
                <a:gd name="connsiteY27" fmla="*/ 4161473 h 4629150"/>
                <a:gd name="connsiteX28" fmla="*/ 1066028 w 2571750"/>
                <a:gd name="connsiteY28" fmla="*/ 4598670 h 4629150"/>
                <a:gd name="connsiteX29" fmla="*/ 1104128 w 2571750"/>
                <a:gd name="connsiteY29" fmla="*/ 4636770 h 4629150"/>
                <a:gd name="connsiteX30" fmla="*/ 1475603 w 2571750"/>
                <a:gd name="connsiteY30" fmla="*/ 4636770 h 4629150"/>
                <a:gd name="connsiteX31" fmla="*/ 1513703 w 2571750"/>
                <a:gd name="connsiteY31" fmla="*/ 4598670 h 4629150"/>
                <a:gd name="connsiteX32" fmla="*/ 1513703 w 2571750"/>
                <a:gd name="connsiteY32" fmla="*/ 4155758 h 4629150"/>
                <a:gd name="connsiteX33" fmla="*/ 2284276 w 2571750"/>
                <a:gd name="connsiteY33" fmla="*/ 3755708 h 4629150"/>
                <a:gd name="connsiteX34" fmla="*/ 2574788 w 2571750"/>
                <a:gd name="connsiteY34" fmla="*/ 2952750 h 4629150"/>
                <a:gd name="connsiteX35" fmla="*/ 2343331 w 2571750"/>
                <a:gd name="connsiteY35" fmla="*/ 2252663 h 4629150"/>
                <a:gd name="connsiteX36" fmla="*/ 2228078 w 2571750"/>
                <a:gd name="connsiteY36" fmla="*/ 3705225 h 4629150"/>
                <a:gd name="connsiteX37" fmla="*/ 1470841 w 2571750"/>
                <a:gd name="connsiteY37" fmla="*/ 4086225 h 4629150"/>
                <a:gd name="connsiteX38" fmla="*/ 1438456 w 2571750"/>
                <a:gd name="connsiteY38" fmla="*/ 4124325 h 4629150"/>
                <a:gd name="connsiteX39" fmla="*/ 1438456 w 2571750"/>
                <a:gd name="connsiteY39" fmla="*/ 4561523 h 4629150"/>
                <a:gd name="connsiteX40" fmla="*/ 1143181 w 2571750"/>
                <a:gd name="connsiteY40" fmla="*/ 4561523 h 4629150"/>
                <a:gd name="connsiteX41" fmla="*/ 1143181 w 2571750"/>
                <a:gd name="connsiteY41" fmla="*/ 4129088 h 4629150"/>
                <a:gd name="connsiteX42" fmla="*/ 1109843 w 2571750"/>
                <a:gd name="connsiteY42" fmla="*/ 4090988 h 4629150"/>
                <a:gd name="connsiteX43" fmla="*/ 418328 w 2571750"/>
                <a:gd name="connsiteY43" fmla="*/ 3776663 h 4629150"/>
                <a:gd name="connsiteX44" fmla="*/ 84000 w 2571750"/>
                <a:gd name="connsiteY44" fmla="*/ 3065145 h 4629150"/>
                <a:gd name="connsiteX45" fmla="*/ 673598 w 2571750"/>
                <a:gd name="connsiteY45" fmla="*/ 2995613 h 4629150"/>
                <a:gd name="connsiteX46" fmla="*/ 825998 w 2571750"/>
                <a:gd name="connsiteY46" fmla="*/ 3328035 h 4629150"/>
                <a:gd name="connsiteX47" fmla="*/ 1088888 w 2571750"/>
                <a:gd name="connsiteY47" fmla="*/ 3551873 h 4629150"/>
                <a:gd name="connsiteX48" fmla="*/ 1126036 w 2571750"/>
                <a:gd name="connsiteY48" fmla="*/ 3549968 h 4629150"/>
                <a:gd name="connsiteX49" fmla="*/ 1144133 w 2571750"/>
                <a:gd name="connsiteY49" fmla="*/ 3517583 h 4629150"/>
                <a:gd name="connsiteX50" fmla="*/ 1144133 w 2571750"/>
                <a:gd name="connsiteY50" fmla="*/ 2450783 h 4629150"/>
                <a:gd name="connsiteX51" fmla="*/ 1116511 w 2571750"/>
                <a:gd name="connsiteY51" fmla="*/ 2414588 h 4629150"/>
                <a:gd name="connsiteX52" fmla="*/ 406898 w 2571750"/>
                <a:gd name="connsiteY52" fmla="*/ 1996440 h 4629150"/>
                <a:gd name="connsiteX53" fmla="*/ 183061 w 2571750"/>
                <a:gd name="connsiteY53" fmla="*/ 1318260 h 4629150"/>
                <a:gd name="connsiteX54" fmla="*/ 435473 w 2571750"/>
                <a:gd name="connsiteY54" fmla="*/ 642938 h 4629150"/>
                <a:gd name="connsiteX55" fmla="*/ 1109843 w 2571750"/>
                <a:gd name="connsiteY55" fmla="*/ 327660 h 4629150"/>
                <a:gd name="connsiteX56" fmla="*/ 1144133 w 2571750"/>
                <a:gd name="connsiteY56" fmla="*/ 289560 h 4629150"/>
                <a:gd name="connsiteX57" fmla="*/ 1144133 w 2571750"/>
                <a:gd name="connsiteY57" fmla="*/ 76200 h 4629150"/>
                <a:gd name="connsiteX58" fmla="*/ 1439408 w 2571750"/>
                <a:gd name="connsiteY58" fmla="*/ 76200 h 4629150"/>
                <a:gd name="connsiteX59" fmla="*/ 1439408 w 2571750"/>
                <a:gd name="connsiteY59" fmla="*/ 288608 h 4629150"/>
                <a:gd name="connsiteX60" fmla="*/ 1472746 w 2571750"/>
                <a:gd name="connsiteY60" fmla="*/ 326708 h 4629150"/>
                <a:gd name="connsiteX61" fmla="*/ 2099491 w 2571750"/>
                <a:gd name="connsiteY61" fmla="*/ 593408 h 4629150"/>
                <a:gd name="connsiteX62" fmla="*/ 2388098 w 2571750"/>
                <a:gd name="connsiteY62" fmla="*/ 1143953 h 4629150"/>
                <a:gd name="connsiteX63" fmla="*/ 1814693 w 2571750"/>
                <a:gd name="connsiteY63" fmla="*/ 1218248 h 4629150"/>
                <a:gd name="connsiteX64" fmla="*/ 1491796 w 2571750"/>
                <a:gd name="connsiteY64" fmla="*/ 818198 h 4629150"/>
                <a:gd name="connsiteX65" fmla="*/ 1455601 w 2571750"/>
                <a:gd name="connsiteY65" fmla="*/ 821055 h 4629150"/>
                <a:gd name="connsiteX66" fmla="*/ 1438456 w 2571750"/>
                <a:gd name="connsiteY66" fmla="*/ 852488 h 4629150"/>
                <a:gd name="connsiteX67" fmla="*/ 1438456 w 2571750"/>
                <a:gd name="connsiteY67" fmla="*/ 1848803 h 4629150"/>
                <a:gd name="connsiteX68" fmla="*/ 1467031 w 2571750"/>
                <a:gd name="connsiteY68" fmla="*/ 1885950 h 4629150"/>
                <a:gd name="connsiteX69" fmla="*/ 2285228 w 2571750"/>
                <a:gd name="connsiteY69" fmla="*/ 2302193 h 4629150"/>
                <a:gd name="connsiteX70" fmla="*/ 2498588 w 2571750"/>
                <a:gd name="connsiteY70" fmla="*/ 2953703 h 4629150"/>
                <a:gd name="connsiteX71" fmla="*/ 2228078 w 2571750"/>
                <a:gd name="connsiteY71" fmla="*/ 3705225 h 462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571750" h="4629150">
                  <a:moveTo>
                    <a:pt x="2343331" y="2252663"/>
                  </a:moveTo>
                  <a:cubicBezTo>
                    <a:pt x="2192836" y="2075498"/>
                    <a:pt x="1914706" y="1929765"/>
                    <a:pt x="1514656" y="1819275"/>
                  </a:cubicBezTo>
                  <a:lnTo>
                    <a:pt x="1514656" y="915353"/>
                  </a:lnTo>
                  <a:cubicBezTo>
                    <a:pt x="1637528" y="985838"/>
                    <a:pt x="1713728" y="1102995"/>
                    <a:pt x="1747066" y="1268730"/>
                  </a:cubicBezTo>
                  <a:cubicBezTo>
                    <a:pt x="1750876" y="1288733"/>
                    <a:pt x="1769926" y="1301115"/>
                    <a:pt x="1788976" y="1299210"/>
                  </a:cubicBezTo>
                  <a:lnTo>
                    <a:pt x="2436676" y="1215390"/>
                  </a:lnTo>
                  <a:cubicBezTo>
                    <a:pt x="2447153" y="1214438"/>
                    <a:pt x="2456678" y="1208723"/>
                    <a:pt x="2462393" y="1200150"/>
                  </a:cubicBezTo>
                  <a:cubicBezTo>
                    <a:pt x="2468108" y="1191578"/>
                    <a:pt x="2470966" y="1181100"/>
                    <a:pt x="2469061" y="1170623"/>
                  </a:cubicBezTo>
                  <a:cubicBezTo>
                    <a:pt x="2423341" y="908685"/>
                    <a:pt x="2316661" y="696278"/>
                    <a:pt x="2149973" y="539115"/>
                  </a:cubicBezTo>
                  <a:cubicBezTo>
                    <a:pt x="1990906" y="387668"/>
                    <a:pt x="1776593" y="293370"/>
                    <a:pt x="1513703" y="256223"/>
                  </a:cubicBezTo>
                  <a:lnTo>
                    <a:pt x="1513703" y="38100"/>
                  </a:lnTo>
                  <a:cubicBezTo>
                    <a:pt x="1513703" y="17145"/>
                    <a:pt x="1496558" y="0"/>
                    <a:pt x="1475603" y="0"/>
                  </a:cubicBezTo>
                  <a:lnTo>
                    <a:pt x="1104128" y="0"/>
                  </a:lnTo>
                  <a:cubicBezTo>
                    <a:pt x="1083173" y="0"/>
                    <a:pt x="1066028" y="17145"/>
                    <a:pt x="1066028" y="38100"/>
                  </a:cubicBezTo>
                  <a:lnTo>
                    <a:pt x="1066028" y="254317"/>
                  </a:lnTo>
                  <a:cubicBezTo>
                    <a:pt x="783136" y="288608"/>
                    <a:pt x="551678" y="401955"/>
                    <a:pt x="378323" y="590550"/>
                  </a:cubicBezTo>
                  <a:cubicBezTo>
                    <a:pt x="197348" y="785813"/>
                    <a:pt x="104956" y="1030605"/>
                    <a:pt x="104956" y="1318260"/>
                  </a:cubicBezTo>
                  <a:cubicBezTo>
                    <a:pt x="104956" y="1600200"/>
                    <a:pt x="185918" y="1844993"/>
                    <a:pt x="345938" y="2044065"/>
                  </a:cubicBezTo>
                  <a:cubicBezTo>
                    <a:pt x="500243" y="2236470"/>
                    <a:pt x="742178" y="2383155"/>
                    <a:pt x="1066028" y="2479358"/>
                  </a:cubicBezTo>
                  <a:lnTo>
                    <a:pt x="1066028" y="3452813"/>
                  </a:lnTo>
                  <a:cubicBezTo>
                    <a:pt x="1001258" y="3411855"/>
                    <a:pt x="940298" y="3354705"/>
                    <a:pt x="885053" y="3281363"/>
                  </a:cubicBezTo>
                  <a:cubicBezTo>
                    <a:pt x="813616" y="3188018"/>
                    <a:pt x="765038" y="3074670"/>
                    <a:pt x="739321" y="2946083"/>
                  </a:cubicBezTo>
                  <a:cubicBezTo>
                    <a:pt x="735511" y="2927033"/>
                    <a:pt x="717413" y="2913698"/>
                    <a:pt x="697411" y="2915603"/>
                  </a:cubicBezTo>
                  <a:lnTo>
                    <a:pt x="33518" y="2993708"/>
                  </a:lnTo>
                  <a:cubicBezTo>
                    <a:pt x="23041" y="2994660"/>
                    <a:pt x="13516" y="3000375"/>
                    <a:pt x="7801" y="3008948"/>
                  </a:cubicBezTo>
                  <a:cubicBezTo>
                    <a:pt x="2086" y="3017520"/>
                    <a:pt x="-772" y="3027998"/>
                    <a:pt x="180" y="3037523"/>
                  </a:cubicBezTo>
                  <a:cubicBezTo>
                    <a:pt x="52568" y="3376613"/>
                    <a:pt x="174488" y="3643313"/>
                    <a:pt x="363083" y="3830003"/>
                  </a:cubicBezTo>
                  <a:cubicBezTo>
                    <a:pt x="545011" y="4009073"/>
                    <a:pt x="781231" y="4121468"/>
                    <a:pt x="1066028" y="4161473"/>
                  </a:cubicBezTo>
                  <a:lnTo>
                    <a:pt x="1066028" y="4598670"/>
                  </a:lnTo>
                  <a:cubicBezTo>
                    <a:pt x="1066028" y="4619625"/>
                    <a:pt x="1083173" y="4636770"/>
                    <a:pt x="1104128" y="4636770"/>
                  </a:cubicBezTo>
                  <a:lnTo>
                    <a:pt x="1475603" y="4636770"/>
                  </a:lnTo>
                  <a:cubicBezTo>
                    <a:pt x="1496558" y="4636770"/>
                    <a:pt x="1513703" y="4619625"/>
                    <a:pt x="1513703" y="4598670"/>
                  </a:cubicBezTo>
                  <a:lnTo>
                    <a:pt x="1513703" y="4155758"/>
                  </a:lnTo>
                  <a:cubicBezTo>
                    <a:pt x="1838506" y="4099560"/>
                    <a:pt x="2097586" y="3964305"/>
                    <a:pt x="2284276" y="3755708"/>
                  </a:cubicBezTo>
                  <a:cubicBezTo>
                    <a:pt x="2476681" y="3539490"/>
                    <a:pt x="2574788" y="3268980"/>
                    <a:pt x="2574788" y="2952750"/>
                  </a:cubicBezTo>
                  <a:cubicBezTo>
                    <a:pt x="2574788" y="2669858"/>
                    <a:pt x="2496683" y="2433638"/>
                    <a:pt x="2343331" y="2252663"/>
                  </a:cubicBezTo>
                  <a:close/>
                  <a:moveTo>
                    <a:pt x="2228078" y="3705225"/>
                  </a:moveTo>
                  <a:cubicBezTo>
                    <a:pt x="2048056" y="3908108"/>
                    <a:pt x="1792785" y="4035743"/>
                    <a:pt x="1470841" y="4086225"/>
                  </a:cubicBezTo>
                  <a:cubicBezTo>
                    <a:pt x="1452743" y="4089083"/>
                    <a:pt x="1438456" y="4105275"/>
                    <a:pt x="1438456" y="4124325"/>
                  </a:cubicBezTo>
                  <a:lnTo>
                    <a:pt x="1438456" y="4561523"/>
                  </a:lnTo>
                  <a:lnTo>
                    <a:pt x="1143181" y="4561523"/>
                  </a:lnTo>
                  <a:lnTo>
                    <a:pt x="1143181" y="4129088"/>
                  </a:lnTo>
                  <a:cubicBezTo>
                    <a:pt x="1143181" y="4110038"/>
                    <a:pt x="1128893" y="4093845"/>
                    <a:pt x="1109843" y="4090988"/>
                  </a:cubicBezTo>
                  <a:cubicBezTo>
                    <a:pt x="826950" y="4056698"/>
                    <a:pt x="594541" y="3950970"/>
                    <a:pt x="418328" y="3776663"/>
                  </a:cubicBezTo>
                  <a:cubicBezTo>
                    <a:pt x="248783" y="3609023"/>
                    <a:pt x="136388" y="3369945"/>
                    <a:pt x="84000" y="3065145"/>
                  </a:cubicBezTo>
                  <a:lnTo>
                    <a:pt x="673598" y="2995613"/>
                  </a:lnTo>
                  <a:cubicBezTo>
                    <a:pt x="703125" y="3122295"/>
                    <a:pt x="754561" y="3233738"/>
                    <a:pt x="825998" y="3328035"/>
                  </a:cubicBezTo>
                  <a:cubicBezTo>
                    <a:pt x="904103" y="3430905"/>
                    <a:pt x="992686" y="3506153"/>
                    <a:pt x="1088888" y="3551873"/>
                  </a:cubicBezTo>
                  <a:cubicBezTo>
                    <a:pt x="1100318" y="3557588"/>
                    <a:pt x="1114606" y="3556635"/>
                    <a:pt x="1126036" y="3549968"/>
                  </a:cubicBezTo>
                  <a:cubicBezTo>
                    <a:pt x="1137466" y="3543300"/>
                    <a:pt x="1144133" y="3530918"/>
                    <a:pt x="1144133" y="3517583"/>
                  </a:cubicBezTo>
                  <a:lnTo>
                    <a:pt x="1144133" y="2450783"/>
                  </a:lnTo>
                  <a:cubicBezTo>
                    <a:pt x="1144133" y="2433638"/>
                    <a:pt x="1132703" y="2418398"/>
                    <a:pt x="1116511" y="2414588"/>
                  </a:cubicBezTo>
                  <a:cubicBezTo>
                    <a:pt x="793613" y="2322195"/>
                    <a:pt x="555488" y="2181225"/>
                    <a:pt x="406898" y="1996440"/>
                  </a:cubicBezTo>
                  <a:cubicBezTo>
                    <a:pt x="258308" y="1810703"/>
                    <a:pt x="183061" y="1583055"/>
                    <a:pt x="183061" y="1318260"/>
                  </a:cubicBezTo>
                  <a:cubicBezTo>
                    <a:pt x="183061" y="1050608"/>
                    <a:pt x="267833" y="823913"/>
                    <a:pt x="435473" y="642938"/>
                  </a:cubicBezTo>
                  <a:cubicBezTo>
                    <a:pt x="603113" y="461010"/>
                    <a:pt x="829808" y="354330"/>
                    <a:pt x="1109843" y="327660"/>
                  </a:cubicBezTo>
                  <a:cubicBezTo>
                    <a:pt x="1128893" y="325755"/>
                    <a:pt x="1144133" y="309563"/>
                    <a:pt x="1144133" y="289560"/>
                  </a:cubicBezTo>
                  <a:lnTo>
                    <a:pt x="1144133" y="76200"/>
                  </a:lnTo>
                  <a:lnTo>
                    <a:pt x="1439408" y="76200"/>
                  </a:lnTo>
                  <a:lnTo>
                    <a:pt x="1439408" y="288608"/>
                  </a:lnTo>
                  <a:cubicBezTo>
                    <a:pt x="1439408" y="307658"/>
                    <a:pt x="1453696" y="323850"/>
                    <a:pt x="1472746" y="326708"/>
                  </a:cubicBezTo>
                  <a:cubicBezTo>
                    <a:pt x="1734683" y="358140"/>
                    <a:pt x="1945185" y="447675"/>
                    <a:pt x="2099491" y="593408"/>
                  </a:cubicBezTo>
                  <a:cubicBezTo>
                    <a:pt x="2245223" y="731520"/>
                    <a:pt x="2342378" y="916305"/>
                    <a:pt x="2388098" y="1143953"/>
                  </a:cubicBezTo>
                  <a:lnTo>
                    <a:pt x="1814693" y="1218248"/>
                  </a:lnTo>
                  <a:cubicBezTo>
                    <a:pt x="1767068" y="1023938"/>
                    <a:pt x="1658483" y="889635"/>
                    <a:pt x="1491796" y="818198"/>
                  </a:cubicBezTo>
                  <a:cubicBezTo>
                    <a:pt x="1480366" y="813435"/>
                    <a:pt x="1466078" y="814388"/>
                    <a:pt x="1455601" y="821055"/>
                  </a:cubicBezTo>
                  <a:cubicBezTo>
                    <a:pt x="1445123" y="827723"/>
                    <a:pt x="1438456" y="840105"/>
                    <a:pt x="1438456" y="852488"/>
                  </a:cubicBezTo>
                  <a:lnTo>
                    <a:pt x="1438456" y="1848803"/>
                  </a:lnTo>
                  <a:cubicBezTo>
                    <a:pt x="1438456" y="1865948"/>
                    <a:pt x="1449885" y="1881188"/>
                    <a:pt x="1467031" y="1885950"/>
                  </a:cubicBezTo>
                  <a:cubicBezTo>
                    <a:pt x="1867081" y="1992630"/>
                    <a:pt x="2142353" y="2132648"/>
                    <a:pt x="2285228" y="2302193"/>
                  </a:cubicBezTo>
                  <a:cubicBezTo>
                    <a:pt x="2427151" y="2469833"/>
                    <a:pt x="2498588" y="2688908"/>
                    <a:pt x="2498588" y="2953703"/>
                  </a:cubicBezTo>
                  <a:cubicBezTo>
                    <a:pt x="2498588" y="3249930"/>
                    <a:pt x="2408101" y="3503295"/>
                    <a:pt x="2228078" y="37052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14">
            <a:extLst>
              <a:ext uri="{FF2B5EF4-FFF2-40B4-BE49-F238E27FC236}">
                <a16:creationId xmlns:a16="http://schemas.microsoft.com/office/drawing/2014/main" xmlns="" id="{984CBE94-0D71-45AB-8483-0DD685A81EB5}"/>
              </a:ext>
            </a:extLst>
          </p:cNvPr>
          <p:cNvSpPr/>
          <p:nvPr/>
        </p:nvSpPr>
        <p:spPr>
          <a:xfrm>
            <a:off x="4680722" y="4231807"/>
            <a:ext cx="310594" cy="341652"/>
          </a:xfrm>
          <a:custGeom>
            <a:avLst/>
            <a:gdLst>
              <a:gd name="connsiteX0" fmla="*/ 315743 w 435952"/>
              <a:gd name="connsiteY0" fmla="*/ 58 h 479543"/>
              <a:gd name="connsiteX1" fmla="*/ 263717 w 435952"/>
              <a:gd name="connsiteY1" fmla="*/ 4662 h 479543"/>
              <a:gd name="connsiteX2" fmla="*/ 137977 w 435952"/>
              <a:gd name="connsiteY2" fmla="*/ 91736 h 479543"/>
              <a:gd name="connsiteX3" fmla="*/ 102011 w 435952"/>
              <a:gd name="connsiteY3" fmla="*/ 174516 h 479543"/>
              <a:gd name="connsiteX4" fmla="*/ 20797 w 435952"/>
              <a:gd name="connsiteY4" fmla="*/ 174515 h 479543"/>
              <a:gd name="connsiteX5" fmla="*/ 0 w 435952"/>
              <a:gd name="connsiteY5" fmla="*/ 222117 h 479543"/>
              <a:gd name="connsiteX6" fmla="*/ 93225 w 435952"/>
              <a:gd name="connsiteY6" fmla="*/ 222117 h 479543"/>
              <a:gd name="connsiteX7" fmla="*/ 93789 w 435952"/>
              <a:gd name="connsiteY7" fmla="*/ 289982 h 479543"/>
              <a:gd name="connsiteX8" fmla="*/ 20853 w 435952"/>
              <a:gd name="connsiteY8" fmla="*/ 289982 h 479543"/>
              <a:gd name="connsiteX9" fmla="*/ 56 w 435952"/>
              <a:gd name="connsiteY9" fmla="*/ 337584 h 479543"/>
              <a:gd name="connsiteX10" fmla="*/ 103342 w 435952"/>
              <a:gd name="connsiteY10" fmla="*/ 337584 h 479543"/>
              <a:gd name="connsiteX11" fmla="*/ 138033 w 435952"/>
              <a:gd name="connsiteY11" fmla="*/ 415760 h 479543"/>
              <a:gd name="connsiteX12" fmla="*/ 263773 w 435952"/>
              <a:gd name="connsiteY12" fmla="*/ 502857 h 479543"/>
              <a:gd name="connsiteX13" fmla="*/ 428829 w 435952"/>
              <a:gd name="connsiteY13" fmla="*/ 475918 h 479543"/>
              <a:gd name="connsiteX14" fmla="*/ 444201 w 435952"/>
              <a:gd name="connsiteY14" fmla="*/ 449352 h 479543"/>
              <a:gd name="connsiteX15" fmla="*/ 444201 w 435952"/>
              <a:gd name="connsiteY15" fmla="*/ 410384 h 479543"/>
              <a:gd name="connsiteX16" fmla="*/ 426069 w 435952"/>
              <a:gd name="connsiteY16" fmla="*/ 392239 h 479543"/>
              <a:gd name="connsiteX17" fmla="*/ 414505 w 435952"/>
              <a:gd name="connsiteY17" fmla="*/ 396396 h 479543"/>
              <a:gd name="connsiteX18" fmla="*/ 278356 w 435952"/>
              <a:gd name="connsiteY18" fmla="*/ 430517 h 479543"/>
              <a:gd name="connsiteX19" fmla="*/ 200638 w 435952"/>
              <a:gd name="connsiteY19" fmla="*/ 376705 h 479543"/>
              <a:gd name="connsiteX20" fmla="*/ 181059 w 435952"/>
              <a:gd name="connsiteY20" fmla="*/ 337584 h 479543"/>
              <a:gd name="connsiteX21" fmla="*/ 335073 w 435952"/>
              <a:gd name="connsiteY21" fmla="*/ 337584 h 479543"/>
              <a:gd name="connsiteX22" fmla="*/ 355870 w 435952"/>
              <a:gd name="connsiteY22" fmla="*/ 289982 h 479543"/>
              <a:gd name="connsiteX23" fmla="*/ 168259 w 435952"/>
              <a:gd name="connsiteY23" fmla="*/ 289982 h 479543"/>
              <a:gd name="connsiteX24" fmla="*/ 167582 w 435952"/>
              <a:gd name="connsiteY24" fmla="*/ 222117 h 479543"/>
              <a:gd name="connsiteX25" fmla="*/ 335073 w 435952"/>
              <a:gd name="connsiteY25" fmla="*/ 222117 h 479543"/>
              <a:gd name="connsiteX26" fmla="*/ 355870 w 435952"/>
              <a:gd name="connsiteY26" fmla="*/ 174515 h 479543"/>
              <a:gd name="connsiteX27" fmla="*/ 179367 w 435952"/>
              <a:gd name="connsiteY27" fmla="*/ 174515 h 479543"/>
              <a:gd name="connsiteX28" fmla="*/ 200638 w 435952"/>
              <a:gd name="connsiteY28" fmla="*/ 130812 h 479543"/>
              <a:gd name="connsiteX29" fmla="*/ 278333 w 435952"/>
              <a:gd name="connsiteY29" fmla="*/ 76977 h 479543"/>
              <a:gd name="connsiteX30" fmla="*/ 414483 w 435952"/>
              <a:gd name="connsiteY30" fmla="*/ 111119 h 479543"/>
              <a:gd name="connsiteX31" fmla="*/ 440016 w 435952"/>
              <a:gd name="connsiteY31" fmla="*/ 108654 h 479543"/>
              <a:gd name="connsiteX32" fmla="*/ 444156 w 435952"/>
              <a:gd name="connsiteY32" fmla="*/ 97109 h 479543"/>
              <a:gd name="connsiteX33" fmla="*/ 444156 w 435952"/>
              <a:gd name="connsiteY33" fmla="*/ 58145 h 479543"/>
              <a:gd name="connsiteX34" fmla="*/ 428806 w 435952"/>
              <a:gd name="connsiteY34" fmla="*/ 31602 h 479543"/>
              <a:gd name="connsiteX35" fmla="*/ 315777 w 435952"/>
              <a:gd name="connsiteY35" fmla="*/ 58 h 479543"/>
              <a:gd name="connsiteX36" fmla="*/ 315517 w 435952"/>
              <a:gd name="connsiteY36" fmla="*/ 11336 h 479543"/>
              <a:gd name="connsiteX37" fmla="*/ 423167 w 435952"/>
              <a:gd name="connsiteY37" fmla="*/ 41359 h 479543"/>
              <a:gd name="connsiteX38" fmla="*/ 432855 w 435952"/>
              <a:gd name="connsiteY38" fmla="*/ 58144 h 479543"/>
              <a:gd name="connsiteX39" fmla="*/ 432855 w 435952"/>
              <a:gd name="connsiteY39" fmla="*/ 97111 h 479543"/>
              <a:gd name="connsiteX40" fmla="*/ 425999 w 435952"/>
              <a:gd name="connsiteY40" fmla="*/ 103976 h 479543"/>
              <a:gd name="connsiteX41" fmla="*/ 421645 w 435952"/>
              <a:gd name="connsiteY41" fmla="*/ 102421 h 479543"/>
              <a:gd name="connsiteX42" fmla="*/ 276044 w 435952"/>
              <a:gd name="connsiteY42" fmla="*/ 65921 h 479543"/>
              <a:gd name="connsiteX43" fmla="*/ 190995 w 435952"/>
              <a:gd name="connsiteY43" fmla="*/ 124822 h 479543"/>
              <a:gd name="connsiteX44" fmla="*/ 163770 w 435952"/>
              <a:gd name="connsiteY44" fmla="*/ 185794 h 479543"/>
              <a:gd name="connsiteX45" fmla="*/ 338559 w 435952"/>
              <a:gd name="connsiteY45" fmla="*/ 185794 h 479543"/>
              <a:gd name="connsiteX46" fmla="*/ 327607 w 435952"/>
              <a:gd name="connsiteY46" fmla="*/ 210839 h 479543"/>
              <a:gd name="connsiteX47" fmla="*/ 157883 w 435952"/>
              <a:gd name="connsiteY47" fmla="*/ 210839 h 479543"/>
              <a:gd name="connsiteX48" fmla="*/ 158672 w 435952"/>
              <a:gd name="connsiteY48" fmla="*/ 301261 h 479543"/>
              <a:gd name="connsiteX49" fmla="*/ 338513 w 435952"/>
              <a:gd name="connsiteY49" fmla="*/ 301261 h 479543"/>
              <a:gd name="connsiteX50" fmla="*/ 327562 w 435952"/>
              <a:gd name="connsiteY50" fmla="*/ 326306 h 479543"/>
              <a:gd name="connsiteX51" fmla="*/ 165067 w 435952"/>
              <a:gd name="connsiteY51" fmla="*/ 326306 h 479543"/>
              <a:gd name="connsiteX52" fmla="*/ 190950 w 435952"/>
              <a:gd name="connsiteY52" fmla="*/ 382674 h 479543"/>
              <a:gd name="connsiteX53" fmla="*/ 275999 w 435952"/>
              <a:gd name="connsiteY53" fmla="*/ 441576 h 479543"/>
              <a:gd name="connsiteX54" fmla="*/ 421577 w 435952"/>
              <a:gd name="connsiteY54" fmla="*/ 405099 h 479543"/>
              <a:gd name="connsiteX55" fmla="*/ 431232 w 435952"/>
              <a:gd name="connsiteY55" fmla="*/ 406054 h 479543"/>
              <a:gd name="connsiteX56" fmla="*/ 432787 w 435952"/>
              <a:gd name="connsiteY56" fmla="*/ 410386 h 479543"/>
              <a:gd name="connsiteX57" fmla="*/ 432787 w 435952"/>
              <a:gd name="connsiteY57" fmla="*/ 449351 h 479543"/>
              <a:gd name="connsiteX58" fmla="*/ 423099 w 435952"/>
              <a:gd name="connsiteY58" fmla="*/ 466136 h 479543"/>
              <a:gd name="connsiteX59" fmla="*/ 265927 w 435952"/>
              <a:gd name="connsiteY59" fmla="*/ 491799 h 479543"/>
              <a:gd name="connsiteX60" fmla="*/ 265927 w 435952"/>
              <a:gd name="connsiteY60" fmla="*/ 491799 h 479543"/>
              <a:gd name="connsiteX61" fmla="*/ 147529 w 435952"/>
              <a:gd name="connsiteY61" fmla="*/ 409791 h 479543"/>
              <a:gd name="connsiteX62" fmla="*/ 111913 w 435952"/>
              <a:gd name="connsiteY62" fmla="*/ 326308 h 479543"/>
              <a:gd name="connsiteX63" fmla="*/ 17210 w 435952"/>
              <a:gd name="connsiteY63" fmla="*/ 326306 h 479543"/>
              <a:gd name="connsiteX64" fmla="*/ 28184 w 435952"/>
              <a:gd name="connsiteY64" fmla="*/ 301261 h 479543"/>
              <a:gd name="connsiteX65" fmla="*/ 106691 w 435952"/>
              <a:gd name="connsiteY65" fmla="*/ 301261 h 479543"/>
              <a:gd name="connsiteX66" fmla="*/ 106014 w 435952"/>
              <a:gd name="connsiteY66" fmla="*/ 210839 h 479543"/>
              <a:gd name="connsiteX67" fmla="*/ 17256 w 435952"/>
              <a:gd name="connsiteY67" fmla="*/ 210839 h 479543"/>
              <a:gd name="connsiteX68" fmla="*/ 28207 w 435952"/>
              <a:gd name="connsiteY68" fmla="*/ 185794 h 479543"/>
              <a:gd name="connsiteX69" fmla="*/ 110808 w 435952"/>
              <a:gd name="connsiteY69" fmla="*/ 185794 h 479543"/>
              <a:gd name="connsiteX70" fmla="*/ 147574 w 435952"/>
              <a:gd name="connsiteY70" fmla="*/ 97706 h 479543"/>
              <a:gd name="connsiteX71" fmla="*/ 265972 w 435952"/>
              <a:gd name="connsiteY71" fmla="*/ 15719 h 479543"/>
              <a:gd name="connsiteX72" fmla="*/ 315540 w 435952"/>
              <a:gd name="connsiteY72" fmla="*/ 11337 h 479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435952" h="479543">
                <a:moveTo>
                  <a:pt x="315743" y="58"/>
                </a:moveTo>
                <a:cubicBezTo>
                  <a:pt x="298284" y="-328"/>
                  <a:pt x="280836" y="1217"/>
                  <a:pt x="263717" y="4662"/>
                </a:cubicBezTo>
                <a:cubicBezTo>
                  <a:pt x="211607" y="15147"/>
                  <a:pt x="166122" y="46646"/>
                  <a:pt x="137977" y="91736"/>
                </a:cubicBezTo>
                <a:cubicBezTo>
                  <a:pt x="121962" y="117400"/>
                  <a:pt x="109842" y="145296"/>
                  <a:pt x="102011" y="174516"/>
                </a:cubicBezTo>
                <a:lnTo>
                  <a:pt x="20797" y="174515"/>
                </a:lnTo>
                <a:lnTo>
                  <a:pt x="0" y="222117"/>
                </a:lnTo>
                <a:lnTo>
                  <a:pt x="93225" y="222117"/>
                </a:lnTo>
                <a:cubicBezTo>
                  <a:pt x="90896" y="244690"/>
                  <a:pt x="91085" y="267452"/>
                  <a:pt x="93789" y="289982"/>
                </a:cubicBezTo>
                <a:lnTo>
                  <a:pt x="20853" y="289982"/>
                </a:lnTo>
                <a:lnTo>
                  <a:pt x="56" y="337584"/>
                </a:lnTo>
                <a:lnTo>
                  <a:pt x="103342" y="337584"/>
                </a:lnTo>
                <a:cubicBezTo>
                  <a:pt x="111189" y="365138"/>
                  <a:pt x="122867" y="391454"/>
                  <a:pt x="138033" y="415760"/>
                </a:cubicBezTo>
                <a:cubicBezTo>
                  <a:pt x="166174" y="460860"/>
                  <a:pt x="211659" y="492367"/>
                  <a:pt x="263773" y="502857"/>
                </a:cubicBezTo>
                <a:cubicBezTo>
                  <a:pt x="320238" y="514220"/>
                  <a:pt x="378908" y="504644"/>
                  <a:pt x="428829" y="475918"/>
                </a:cubicBezTo>
                <a:cubicBezTo>
                  <a:pt x="438338" y="470452"/>
                  <a:pt x="444201" y="460321"/>
                  <a:pt x="444201" y="449352"/>
                </a:cubicBezTo>
                <a:lnTo>
                  <a:pt x="444201" y="410384"/>
                </a:lnTo>
                <a:cubicBezTo>
                  <a:pt x="444205" y="400366"/>
                  <a:pt x="436087" y="392243"/>
                  <a:pt x="426069" y="392239"/>
                </a:cubicBezTo>
                <a:cubicBezTo>
                  <a:pt x="421848" y="392237"/>
                  <a:pt x="417759" y="393708"/>
                  <a:pt x="414505" y="396396"/>
                </a:cubicBezTo>
                <a:cubicBezTo>
                  <a:pt x="376571" y="427681"/>
                  <a:pt x="326561" y="440215"/>
                  <a:pt x="278356" y="430517"/>
                </a:cubicBezTo>
                <a:cubicBezTo>
                  <a:pt x="246148" y="424040"/>
                  <a:pt x="218034" y="404573"/>
                  <a:pt x="200638" y="376705"/>
                </a:cubicBezTo>
                <a:cubicBezTo>
                  <a:pt x="192895" y="364310"/>
                  <a:pt x="186340" y="351212"/>
                  <a:pt x="181059" y="337584"/>
                </a:cubicBezTo>
                <a:lnTo>
                  <a:pt x="335073" y="337584"/>
                </a:lnTo>
                <a:lnTo>
                  <a:pt x="355870" y="289982"/>
                </a:lnTo>
                <a:lnTo>
                  <a:pt x="168259" y="289982"/>
                </a:lnTo>
                <a:cubicBezTo>
                  <a:pt x="164711" y="267516"/>
                  <a:pt x="164483" y="244650"/>
                  <a:pt x="167582" y="222117"/>
                </a:cubicBezTo>
                <a:lnTo>
                  <a:pt x="335073" y="222117"/>
                </a:lnTo>
                <a:lnTo>
                  <a:pt x="355870" y="174515"/>
                </a:lnTo>
                <a:lnTo>
                  <a:pt x="179367" y="174515"/>
                </a:lnTo>
                <a:cubicBezTo>
                  <a:pt x="184910" y="159243"/>
                  <a:pt x="192039" y="144596"/>
                  <a:pt x="200638" y="130812"/>
                </a:cubicBezTo>
                <a:cubicBezTo>
                  <a:pt x="218024" y="102940"/>
                  <a:pt x="246130" y="83465"/>
                  <a:pt x="278333" y="76977"/>
                </a:cubicBezTo>
                <a:cubicBezTo>
                  <a:pt x="326542" y="67286"/>
                  <a:pt x="376552" y="79827"/>
                  <a:pt x="414483" y="111119"/>
                </a:cubicBezTo>
                <a:cubicBezTo>
                  <a:pt x="422214" y="117489"/>
                  <a:pt x="433646" y="116386"/>
                  <a:pt x="440016" y="108654"/>
                </a:cubicBezTo>
                <a:cubicBezTo>
                  <a:pt x="442694" y="105402"/>
                  <a:pt x="444158" y="101321"/>
                  <a:pt x="444156" y="97109"/>
                </a:cubicBezTo>
                <a:lnTo>
                  <a:pt x="444156" y="58145"/>
                </a:lnTo>
                <a:cubicBezTo>
                  <a:pt x="444153" y="47189"/>
                  <a:pt x="438300" y="37069"/>
                  <a:pt x="428806" y="31602"/>
                </a:cubicBezTo>
                <a:cubicBezTo>
                  <a:pt x="394367" y="11784"/>
                  <a:pt x="355501" y="937"/>
                  <a:pt x="315777" y="58"/>
                </a:cubicBezTo>
                <a:close/>
                <a:moveTo>
                  <a:pt x="315517" y="11336"/>
                </a:moveTo>
                <a:cubicBezTo>
                  <a:pt x="353349" y="12167"/>
                  <a:pt x="390366" y="22491"/>
                  <a:pt x="423167" y="41359"/>
                </a:cubicBezTo>
                <a:cubicBezTo>
                  <a:pt x="429166" y="44818"/>
                  <a:pt x="432860" y="51219"/>
                  <a:pt x="432855" y="58144"/>
                </a:cubicBezTo>
                <a:lnTo>
                  <a:pt x="432855" y="97111"/>
                </a:lnTo>
                <a:cubicBezTo>
                  <a:pt x="432857" y="100900"/>
                  <a:pt x="429787" y="103974"/>
                  <a:pt x="425999" y="103976"/>
                </a:cubicBezTo>
                <a:cubicBezTo>
                  <a:pt x="424411" y="103978"/>
                  <a:pt x="422872" y="103428"/>
                  <a:pt x="421645" y="102421"/>
                </a:cubicBezTo>
                <a:cubicBezTo>
                  <a:pt x="381082" y="68952"/>
                  <a:pt x="327598" y="55544"/>
                  <a:pt x="276044" y="65921"/>
                </a:cubicBezTo>
                <a:cubicBezTo>
                  <a:pt x="240797" y="73015"/>
                  <a:pt x="210031" y="94321"/>
                  <a:pt x="190995" y="124822"/>
                </a:cubicBezTo>
                <a:cubicBezTo>
                  <a:pt x="179163" y="143799"/>
                  <a:pt x="170002" y="164317"/>
                  <a:pt x="163770" y="185794"/>
                </a:cubicBezTo>
                <a:lnTo>
                  <a:pt x="338559" y="185794"/>
                </a:lnTo>
                <a:lnTo>
                  <a:pt x="327607" y="210839"/>
                </a:lnTo>
                <a:lnTo>
                  <a:pt x="157883" y="210839"/>
                </a:lnTo>
                <a:cubicBezTo>
                  <a:pt x="152498" y="240765"/>
                  <a:pt x="152766" y="271434"/>
                  <a:pt x="158672" y="301261"/>
                </a:cubicBezTo>
                <a:lnTo>
                  <a:pt x="338513" y="301261"/>
                </a:lnTo>
                <a:lnTo>
                  <a:pt x="327562" y="326306"/>
                </a:lnTo>
                <a:lnTo>
                  <a:pt x="165067" y="326306"/>
                </a:lnTo>
                <a:cubicBezTo>
                  <a:pt x="171256" y="346123"/>
                  <a:pt x="179955" y="365065"/>
                  <a:pt x="190950" y="382674"/>
                </a:cubicBezTo>
                <a:cubicBezTo>
                  <a:pt x="209986" y="413175"/>
                  <a:pt x="240751" y="434482"/>
                  <a:pt x="275999" y="441576"/>
                </a:cubicBezTo>
                <a:cubicBezTo>
                  <a:pt x="327542" y="451952"/>
                  <a:pt x="381016" y="438552"/>
                  <a:pt x="421577" y="405099"/>
                </a:cubicBezTo>
                <a:cubicBezTo>
                  <a:pt x="424507" y="402696"/>
                  <a:pt x="428829" y="403124"/>
                  <a:pt x="431232" y="406054"/>
                </a:cubicBezTo>
                <a:cubicBezTo>
                  <a:pt x="432233" y="407275"/>
                  <a:pt x="432783" y="408805"/>
                  <a:pt x="432787" y="410386"/>
                </a:cubicBezTo>
                <a:lnTo>
                  <a:pt x="432787" y="449351"/>
                </a:lnTo>
                <a:cubicBezTo>
                  <a:pt x="432792" y="456275"/>
                  <a:pt x="429098" y="462676"/>
                  <a:pt x="423099" y="466136"/>
                </a:cubicBezTo>
                <a:cubicBezTo>
                  <a:pt x="375562" y="493490"/>
                  <a:pt x="319696" y="502611"/>
                  <a:pt x="265927" y="491799"/>
                </a:cubicBezTo>
                <a:lnTo>
                  <a:pt x="265927" y="491799"/>
                </a:lnTo>
                <a:cubicBezTo>
                  <a:pt x="216857" y="481922"/>
                  <a:pt x="174027" y="452256"/>
                  <a:pt x="147529" y="409791"/>
                </a:cubicBezTo>
                <a:cubicBezTo>
                  <a:pt x="131418" y="383969"/>
                  <a:pt x="119403" y="355807"/>
                  <a:pt x="111913" y="326308"/>
                </a:cubicBezTo>
                <a:lnTo>
                  <a:pt x="17210" y="326306"/>
                </a:lnTo>
                <a:lnTo>
                  <a:pt x="28184" y="301261"/>
                </a:lnTo>
                <a:lnTo>
                  <a:pt x="106691" y="301261"/>
                </a:lnTo>
                <a:cubicBezTo>
                  <a:pt x="101816" y="271335"/>
                  <a:pt x="101587" y="240835"/>
                  <a:pt x="106014" y="210839"/>
                </a:cubicBezTo>
                <a:lnTo>
                  <a:pt x="17256" y="210839"/>
                </a:lnTo>
                <a:lnTo>
                  <a:pt x="28207" y="185794"/>
                </a:lnTo>
                <a:lnTo>
                  <a:pt x="110808" y="185794"/>
                </a:lnTo>
                <a:cubicBezTo>
                  <a:pt x="118195" y="154629"/>
                  <a:pt x="130614" y="124876"/>
                  <a:pt x="147574" y="97706"/>
                </a:cubicBezTo>
                <a:cubicBezTo>
                  <a:pt x="174077" y="55249"/>
                  <a:pt x="216906" y="25591"/>
                  <a:pt x="265972" y="15719"/>
                </a:cubicBezTo>
                <a:cubicBezTo>
                  <a:pt x="282283" y="12437"/>
                  <a:pt x="298906" y="10967"/>
                  <a:pt x="315540" y="11337"/>
                </a:cubicBezTo>
                <a:close/>
              </a:path>
            </a:pathLst>
          </a:custGeom>
          <a:solidFill>
            <a:srgbClr val="FE6D05"/>
          </a:solidFill>
          <a:ln w="432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Graphic 16">
            <a:extLst>
              <a:ext uri="{FF2B5EF4-FFF2-40B4-BE49-F238E27FC236}">
                <a16:creationId xmlns:a16="http://schemas.microsoft.com/office/drawing/2014/main" xmlns="" id="{08A89C32-4EB7-41B7-983F-C354765319FF}"/>
              </a:ext>
            </a:extLst>
          </p:cNvPr>
          <p:cNvSpPr/>
          <p:nvPr/>
        </p:nvSpPr>
        <p:spPr>
          <a:xfrm>
            <a:off x="8592897" y="4199400"/>
            <a:ext cx="267658" cy="395666"/>
          </a:xfrm>
          <a:custGeom>
            <a:avLst/>
            <a:gdLst>
              <a:gd name="connsiteX0" fmla="*/ 194026 w 219075"/>
              <a:gd name="connsiteY0" fmla="*/ 263966 h 323850"/>
              <a:gd name="connsiteX1" fmla="*/ 93251 w 219075"/>
              <a:gd name="connsiteY1" fmla="*/ 263966 h 323850"/>
              <a:gd name="connsiteX2" fmla="*/ 93251 w 219075"/>
              <a:gd name="connsiteY2" fmla="*/ 263014 h 323850"/>
              <a:gd name="connsiteX3" fmla="*/ 117350 w 219075"/>
              <a:gd name="connsiteY3" fmla="*/ 228057 h 323850"/>
              <a:gd name="connsiteX4" fmla="*/ 121826 w 219075"/>
              <a:gd name="connsiteY4" fmla="*/ 193196 h 323850"/>
              <a:gd name="connsiteX5" fmla="*/ 158117 w 219075"/>
              <a:gd name="connsiteY5" fmla="*/ 193196 h 323850"/>
              <a:gd name="connsiteX6" fmla="*/ 182882 w 219075"/>
              <a:gd name="connsiteY6" fmla="*/ 168431 h 323850"/>
              <a:gd name="connsiteX7" fmla="*/ 182882 w 219075"/>
              <a:gd name="connsiteY7" fmla="*/ 167288 h 323850"/>
              <a:gd name="connsiteX8" fmla="*/ 158117 w 219075"/>
              <a:gd name="connsiteY8" fmla="*/ 142523 h 323850"/>
              <a:gd name="connsiteX9" fmla="*/ 115254 w 219075"/>
              <a:gd name="connsiteY9" fmla="*/ 142523 h 323850"/>
              <a:gd name="connsiteX10" fmla="*/ 110873 w 219075"/>
              <a:gd name="connsiteY10" fmla="*/ 105566 h 323850"/>
              <a:gd name="connsiteX11" fmla="*/ 156688 w 219075"/>
              <a:gd name="connsiteY11" fmla="*/ 59274 h 323850"/>
              <a:gd name="connsiteX12" fmla="*/ 172404 w 219075"/>
              <a:gd name="connsiteY12" fmla="*/ 60227 h 323850"/>
              <a:gd name="connsiteX13" fmla="*/ 206218 w 219075"/>
              <a:gd name="connsiteY13" fmla="*/ 36033 h 323850"/>
              <a:gd name="connsiteX14" fmla="*/ 181929 w 219075"/>
              <a:gd name="connsiteY14" fmla="*/ 2219 h 323850"/>
              <a:gd name="connsiteX15" fmla="*/ 152211 w 219075"/>
              <a:gd name="connsiteY15" fmla="*/ 29 h 323850"/>
              <a:gd name="connsiteX16" fmla="*/ 40959 w 219075"/>
              <a:gd name="connsiteY16" fmla="*/ 102899 h 323850"/>
              <a:gd name="connsiteX17" fmla="*/ 44864 w 219075"/>
              <a:gd name="connsiteY17" fmla="*/ 142904 h 323850"/>
              <a:gd name="connsiteX18" fmla="*/ 30196 w 219075"/>
              <a:gd name="connsiteY18" fmla="*/ 142904 h 323850"/>
              <a:gd name="connsiteX19" fmla="*/ 5431 w 219075"/>
              <a:gd name="connsiteY19" fmla="*/ 167669 h 323850"/>
              <a:gd name="connsiteX20" fmla="*/ 5431 w 219075"/>
              <a:gd name="connsiteY20" fmla="*/ 168812 h 323850"/>
              <a:gd name="connsiteX21" fmla="*/ 30196 w 219075"/>
              <a:gd name="connsiteY21" fmla="*/ 193577 h 323850"/>
              <a:gd name="connsiteX22" fmla="*/ 53627 w 219075"/>
              <a:gd name="connsiteY22" fmla="*/ 193577 h 323850"/>
              <a:gd name="connsiteX23" fmla="*/ 55151 w 219075"/>
              <a:gd name="connsiteY23" fmla="*/ 212817 h 323850"/>
              <a:gd name="connsiteX24" fmla="*/ 11527 w 219075"/>
              <a:gd name="connsiteY24" fmla="*/ 279397 h 323850"/>
              <a:gd name="connsiteX25" fmla="*/ 2 w 219075"/>
              <a:gd name="connsiteY25" fmla="*/ 300257 h 323850"/>
              <a:gd name="connsiteX26" fmla="*/ 24767 w 219075"/>
              <a:gd name="connsiteY26" fmla="*/ 325022 h 323850"/>
              <a:gd name="connsiteX27" fmla="*/ 194026 w 219075"/>
              <a:gd name="connsiteY27" fmla="*/ 325022 h 323850"/>
              <a:gd name="connsiteX28" fmla="*/ 224601 w 219075"/>
              <a:gd name="connsiteY28" fmla="*/ 294542 h 323850"/>
              <a:gd name="connsiteX29" fmla="*/ 194026 w 219075"/>
              <a:gd name="connsiteY29" fmla="*/ 263966 h 323850"/>
              <a:gd name="connsiteX30" fmla="*/ 194026 w 219075"/>
              <a:gd name="connsiteY30" fmla="*/ 318164 h 323850"/>
              <a:gd name="connsiteX31" fmla="*/ 24767 w 219075"/>
              <a:gd name="connsiteY31" fmla="*/ 318164 h 323850"/>
              <a:gd name="connsiteX32" fmla="*/ 6860 w 219075"/>
              <a:gd name="connsiteY32" fmla="*/ 300257 h 323850"/>
              <a:gd name="connsiteX33" fmla="*/ 15146 w 219075"/>
              <a:gd name="connsiteY33" fmla="*/ 285207 h 323850"/>
              <a:gd name="connsiteX34" fmla="*/ 62009 w 219075"/>
              <a:gd name="connsiteY34" fmla="*/ 212817 h 323850"/>
              <a:gd name="connsiteX35" fmla="*/ 60390 w 219075"/>
              <a:gd name="connsiteY35" fmla="*/ 192529 h 323850"/>
              <a:gd name="connsiteX36" fmla="*/ 59533 w 219075"/>
              <a:gd name="connsiteY36" fmla="*/ 186719 h 323850"/>
              <a:gd name="connsiteX37" fmla="*/ 30196 w 219075"/>
              <a:gd name="connsiteY37" fmla="*/ 186719 h 323850"/>
              <a:gd name="connsiteX38" fmla="*/ 12289 w 219075"/>
              <a:gd name="connsiteY38" fmla="*/ 168812 h 323850"/>
              <a:gd name="connsiteX39" fmla="*/ 12289 w 219075"/>
              <a:gd name="connsiteY39" fmla="*/ 167669 h 323850"/>
              <a:gd name="connsiteX40" fmla="*/ 30196 w 219075"/>
              <a:gd name="connsiteY40" fmla="*/ 149762 h 323850"/>
              <a:gd name="connsiteX41" fmla="*/ 53151 w 219075"/>
              <a:gd name="connsiteY41" fmla="*/ 149762 h 323850"/>
              <a:gd name="connsiteX42" fmla="*/ 51627 w 219075"/>
              <a:gd name="connsiteY42" fmla="*/ 141570 h 323850"/>
              <a:gd name="connsiteX43" fmla="*/ 47817 w 219075"/>
              <a:gd name="connsiteY43" fmla="*/ 102899 h 323850"/>
              <a:gd name="connsiteX44" fmla="*/ 152211 w 219075"/>
              <a:gd name="connsiteY44" fmla="*/ 6887 h 323850"/>
              <a:gd name="connsiteX45" fmla="*/ 154973 w 219075"/>
              <a:gd name="connsiteY45" fmla="*/ 6887 h 323850"/>
              <a:gd name="connsiteX46" fmla="*/ 180786 w 219075"/>
              <a:gd name="connsiteY46" fmla="*/ 8982 h 323850"/>
              <a:gd name="connsiteX47" fmla="*/ 199360 w 219075"/>
              <a:gd name="connsiteY47" fmla="*/ 34890 h 323850"/>
              <a:gd name="connsiteX48" fmla="*/ 177167 w 219075"/>
              <a:gd name="connsiteY48" fmla="*/ 53750 h 323850"/>
              <a:gd name="connsiteX49" fmla="*/ 173547 w 219075"/>
              <a:gd name="connsiteY49" fmla="*/ 53464 h 323850"/>
              <a:gd name="connsiteX50" fmla="*/ 157259 w 219075"/>
              <a:gd name="connsiteY50" fmla="*/ 52416 h 323850"/>
              <a:gd name="connsiteX51" fmla="*/ 104015 w 219075"/>
              <a:gd name="connsiteY51" fmla="*/ 105566 h 323850"/>
              <a:gd name="connsiteX52" fmla="*/ 108587 w 219075"/>
              <a:gd name="connsiteY52" fmla="*/ 144142 h 323850"/>
              <a:gd name="connsiteX53" fmla="*/ 109825 w 219075"/>
              <a:gd name="connsiteY53" fmla="*/ 149381 h 323850"/>
              <a:gd name="connsiteX54" fmla="*/ 158117 w 219075"/>
              <a:gd name="connsiteY54" fmla="*/ 149381 h 323850"/>
              <a:gd name="connsiteX55" fmla="*/ 176024 w 219075"/>
              <a:gd name="connsiteY55" fmla="*/ 167288 h 323850"/>
              <a:gd name="connsiteX56" fmla="*/ 176024 w 219075"/>
              <a:gd name="connsiteY56" fmla="*/ 168431 h 323850"/>
              <a:gd name="connsiteX57" fmla="*/ 158117 w 219075"/>
              <a:gd name="connsiteY57" fmla="*/ 186338 h 323850"/>
              <a:gd name="connsiteX58" fmla="*/ 114492 w 219075"/>
              <a:gd name="connsiteY58" fmla="*/ 186338 h 323850"/>
              <a:gd name="connsiteX59" fmla="*/ 114968 w 219075"/>
              <a:gd name="connsiteY59" fmla="*/ 193672 h 323850"/>
              <a:gd name="connsiteX60" fmla="*/ 110873 w 219075"/>
              <a:gd name="connsiteY60" fmla="*/ 225866 h 323850"/>
              <a:gd name="connsiteX61" fmla="*/ 88775 w 219075"/>
              <a:gd name="connsiteY61" fmla="*/ 257870 h 323850"/>
              <a:gd name="connsiteX62" fmla="*/ 86393 w 219075"/>
              <a:gd name="connsiteY62" fmla="*/ 259871 h 323850"/>
              <a:gd name="connsiteX63" fmla="*/ 86393 w 219075"/>
              <a:gd name="connsiteY63" fmla="*/ 270824 h 323850"/>
              <a:gd name="connsiteX64" fmla="*/ 194026 w 219075"/>
              <a:gd name="connsiteY64" fmla="*/ 270824 h 323850"/>
              <a:gd name="connsiteX65" fmla="*/ 217743 w 219075"/>
              <a:gd name="connsiteY65" fmla="*/ 294542 h 323850"/>
              <a:gd name="connsiteX66" fmla="*/ 194026 w 219075"/>
              <a:gd name="connsiteY66" fmla="*/ 318164 h 323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219075" h="323850">
                <a:moveTo>
                  <a:pt x="194026" y="263966"/>
                </a:moveTo>
                <a:lnTo>
                  <a:pt x="93251" y="263966"/>
                </a:lnTo>
                <a:lnTo>
                  <a:pt x="93251" y="263014"/>
                </a:lnTo>
                <a:cubicBezTo>
                  <a:pt x="104110" y="253584"/>
                  <a:pt x="112397" y="241583"/>
                  <a:pt x="117350" y="228057"/>
                </a:cubicBezTo>
                <a:cubicBezTo>
                  <a:pt x="121064" y="216818"/>
                  <a:pt x="122588" y="205007"/>
                  <a:pt x="121826" y="193196"/>
                </a:cubicBezTo>
                <a:lnTo>
                  <a:pt x="158117" y="193196"/>
                </a:lnTo>
                <a:cubicBezTo>
                  <a:pt x="171833" y="193196"/>
                  <a:pt x="182882" y="182147"/>
                  <a:pt x="182882" y="168431"/>
                </a:cubicBezTo>
                <a:lnTo>
                  <a:pt x="182882" y="167288"/>
                </a:lnTo>
                <a:cubicBezTo>
                  <a:pt x="182882" y="153572"/>
                  <a:pt x="171833" y="142523"/>
                  <a:pt x="158117" y="142523"/>
                </a:cubicBezTo>
                <a:lnTo>
                  <a:pt x="115254" y="142523"/>
                </a:lnTo>
                <a:cubicBezTo>
                  <a:pt x="112301" y="130426"/>
                  <a:pt x="110873" y="118043"/>
                  <a:pt x="110873" y="105566"/>
                </a:cubicBezTo>
                <a:cubicBezTo>
                  <a:pt x="110873" y="81944"/>
                  <a:pt x="121731" y="59274"/>
                  <a:pt x="156688" y="59274"/>
                </a:cubicBezTo>
                <a:cubicBezTo>
                  <a:pt x="161927" y="59274"/>
                  <a:pt x="167165" y="59560"/>
                  <a:pt x="172404" y="60227"/>
                </a:cubicBezTo>
                <a:cubicBezTo>
                  <a:pt x="188406" y="62894"/>
                  <a:pt x="203551" y="52035"/>
                  <a:pt x="206218" y="36033"/>
                </a:cubicBezTo>
                <a:cubicBezTo>
                  <a:pt x="208790" y="19936"/>
                  <a:pt x="197931" y="4886"/>
                  <a:pt x="181929" y="2219"/>
                </a:cubicBezTo>
                <a:cubicBezTo>
                  <a:pt x="172118" y="600"/>
                  <a:pt x="162117" y="-162"/>
                  <a:pt x="152211" y="29"/>
                </a:cubicBezTo>
                <a:cubicBezTo>
                  <a:pt x="86203" y="29"/>
                  <a:pt x="40959" y="40891"/>
                  <a:pt x="40959" y="102899"/>
                </a:cubicBezTo>
                <a:cubicBezTo>
                  <a:pt x="40959" y="116329"/>
                  <a:pt x="42293" y="129759"/>
                  <a:pt x="44864" y="142904"/>
                </a:cubicBezTo>
                <a:lnTo>
                  <a:pt x="30196" y="142904"/>
                </a:lnTo>
                <a:cubicBezTo>
                  <a:pt x="16480" y="142904"/>
                  <a:pt x="5431" y="153953"/>
                  <a:pt x="5431" y="167669"/>
                </a:cubicBezTo>
                <a:lnTo>
                  <a:pt x="5431" y="168812"/>
                </a:lnTo>
                <a:cubicBezTo>
                  <a:pt x="5431" y="182528"/>
                  <a:pt x="16480" y="193577"/>
                  <a:pt x="30196" y="193577"/>
                </a:cubicBezTo>
                <a:lnTo>
                  <a:pt x="53627" y="193577"/>
                </a:lnTo>
                <a:cubicBezTo>
                  <a:pt x="54580" y="199958"/>
                  <a:pt x="55151" y="206340"/>
                  <a:pt x="55151" y="212817"/>
                </a:cubicBezTo>
                <a:cubicBezTo>
                  <a:pt x="55151" y="241487"/>
                  <a:pt x="34006" y="266062"/>
                  <a:pt x="11527" y="279397"/>
                </a:cubicBezTo>
                <a:cubicBezTo>
                  <a:pt x="4288" y="283874"/>
                  <a:pt x="-94" y="291779"/>
                  <a:pt x="2" y="300257"/>
                </a:cubicBezTo>
                <a:cubicBezTo>
                  <a:pt x="2" y="313973"/>
                  <a:pt x="11051" y="325022"/>
                  <a:pt x="24767" y="325022"/>
                </a:cubicBezTo>
                <a:lnTo>
                  <a:pt x="194026" y="325022"/>
                </a:lnTo>
                <a:cubicBezTo>
                  <a:pt x="210885" y="325022"/>
                  <a:pt x="224601" y="311401"/>
                  <a:pt x="224601" y="294542"/>
                </a:cubicBezTo>
                <a:cubicBezTo>
                  <a:pt x="224601" y="277587"/>
                  <a:pt x="210885" y="263966"/>
                  <a:pt x="194026" y="263966"/>
                </a:cubicBezTo>
                <a:close/>
                <a:moveTo>
                  <a:pt x="194026" y="318164"/>
                </a:moveTo>
                <a:lnTo>
                  <a:pt x="24767" y="318164"/>
                </a:lnTo>
                <a:cubicBezTo>
                  <a:pt x="14861" y="318164"/>
                  <a:pt x="6860" y="310163"/>
                  <a:pt x="6860" y="300257"/>
                </a:cubicBezTo>
                <a:cubicBezTo>
                  <a:pt x="6764" y="294161"/>
                  <a:pt x="10003" y="288446"/>
                  <a:pt x="15146" y="285207"/>
                </a:cubicBezTo>
                <a:cubicBezTo>
                  <a:pt x="37721" y="271777"/>
                  <a:pt x="62009" y="245678"/>
                  <a:pt x="62009" y="212817"/>
                </a:cubicBezTo>
                <a:cubicBezTo>
                  <a:pt x="62009" y="205959"/>
                  <a:pt x="61438" y="199196"/>
                  <a:pt x="60390" y="192529"/>
                </a:cubicBezTo>
                <a:lnTo>
                  <a:pt x="59533" y="186719"/>
                </a:lnTo>
                <a:lnTo>
                  <a:pt x="30196" y="186719"/>
                </a:lnTo>
                <a:cubicBezTo>
                  <a:pt x="20290" y="186719"/>
                  <a:pt x="12289" y="178718"/>
                  <a:pt x="12289" y="168812"/>
                </a:cubicBezTo>
                <a:lnTo>
                  <a:pt x="12289" y="167669"/>
                </a:lnTo>
                <a:cubicBezTo>
                  <a:pt x="12289" y="157763"/>
                  <a:pt x="20290" y="149762"/>
                  <a:pt x="30196" y="149762"/>
                </a:cubicBezTo>
                <a:lnTo>
                  <a:pt x="53151" y="149762"/>
                </a:lnTo>
                <a:lnTo>
                  <a:pt x="51627" y="141570"/>
                </a:lnTo>
                <a:cubicBezTo>
                  <a:pt x="49151" y="128902"/>
                  <a:pt x="47817" y="115853"/>
                  <a:pt x="47817" y="102899"/>
                </a:cubicBezTo>
                <a:cubicBezTo>
                  <a:pt x="47817" y="45463"/>
                  <a:pt x="89727" y="6887"/>
                  <a:pt x="152211" y="6887"/>
                </a:cubicBezTo>
                <a:lnTo>
                  <a:pt x="154973" y="6887"/>
                </a:lnTo>
                <a:cubicBezTo>
                  <a:pt x="163641" y="6887"/>
                  <a:pt x="172309" y="7553"/>
                  <a:pt x="180786" y="8982"/>
                </a:cubicBezTo>
                <a:cubicBezTo>
                  <a:pt x="193073" y="10982"/>
                  <a:pt x="201455" y="22603"/>
                  <a:pt x="199360" y="34890"/>
                </a:cubicBezTo>
                <a:cubicBezTo>
                  <a:pt x="197645" y="45844"/>
                  <a:pt x="188311" y="53750"/>
                  <a:pt x="177167" y="53750"/>
                </a:cubicBezTo>
                <a:cubicBezTo>
                  <a:pt x="176024" y="53750"/>
                  <a:pt x="174785" y="53654"/>
                  <a:pt x="173547" y="53464"/>
                </a:cubicBezTo>
                <a:cubicBezTo>
                  <a:pt x="167927" y="52797"/>
                  <a:pt x="162498" y="52416"/>
                  <a:pt x="157259" y="52416"/>
                </a:cubicBezTo>
                <a:cubicBezTo>
                  <a:pt x="123255" y="52416"/>
                  <a:pt x="104015" y="71752"/>
                  <a:pt x="104015" y="105566"/>
                </a:cubicBezTo>
                <a:cubicBezTo>
                  <a:pt x="104015" y="118520"/>
                  <a:pt x="105539" y="131569"/>
                  <a:pt x="108587" y="144142"/>
                </a:cubicBezTo>
                <a:lnTo>
                  <a:pt x="109825" y="149381"/>
                </a:lnTo>
                <a:lnTo>
                  <a:pt x="158117" y="149381"/>
                </a:lnTo>
                <a:cubicBezTo>
                  <a:pt x="168023" y="149381"/>
                  <a:pt x="176024" y="157382"/>
                  <a:pt x="176024" y="167288"/>
                </a:cubicBezTo>
                <a:lnTo>
                  <a:pt x="176024" y="168431"/>
                </a:lnTo>
                <a:cubicBezTo>
                  <a:pt x="176024" y="178337"/>
                  <a:pt x="168023" y="186338"/>
                  <a:pt x="158117" y="186338"/>
                </a:cubicBezTo>
                <a:lnTo>
                  <a:pt x="114492" y="186338"/>
                </a:lnTo>
                <a:lnTo>
                  <a:pt x="114968" y="193672"/>
                </a:lnTo>
                <a:cubicBezTo>
                  <a:pt x="115635" y="204626"/>
                  <a:pt x="114302" y="215484"/>
                  <a:pt x="110873" y="225866"/>
                </a:cubicBezTo>
                <a:cubicBezTo>
                  <a:pt x="106396" y="238058"/>
                  <a:pt x="98776" y="249203"/>
                  <a:pt x="88775" y="257870"/>
                </a:cubicBezTo>
                <a:lnTo>
                  <a:pt x="86393" y="259871"/>
                </a:lnTo>
                <a:lnTo>
                  <a:pt x="86393" y="270824"/>
                </a:lnTo>
                <a:lnTo>
                  <a:pt x="194026" y="270824"/>
                </a:lnTo>
                <a:cubicBezTo>
                  <a:pt x="207075" y="270824"/>
                  <a:pt x="217743" y="281397"/>
                  <a:pt x="217743" y="294542"/>
                </a:cubicBezTo>
                <a:cubicBezTo>
                  <a:pt x="217743" y="307591"/>
                  <a:pt x="207075" y="318164"/>
                  <a:pt x="194026" y="318164"/>
                </a:cubicBezTo>
                <a:close/>
              </a:path>
            </a:pathLst>
          </a:custGeom>
          <a:solidFill>
            <a:srgbClr val="FE6D0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Rectangle 1"/>
          <p:cNvSpPr/>
          <p:nvPr/>
        </p:nvSpPr>
        <p:spPr>
          <a:xfrm>
            <a:off x="6991350" y="-85255"/>
            <a:ext cx="5200650" cy="2678448"/>
          </a:xfrm>
          <a:custGeom>
            <a:avLst/>
            <a:gdLst>
              <a:gd name="connsiteX0" fmla="*/ 0 w 5200650"/>
              <a:gd name="connsiteY0" fmla="*/ 0 h 2435830"/>
              <a:gd name="connsiteX1" fmla="*/ 5200650 w 5200650"/>
              <a:gd name="connsiteY1" fmla="*/ 0 h 2435830"/>
              <a:gd name="connsiteX2" fmla="*/ 5200650 w 5200650"/>
              <a:gd name="connsiteY2" fmla="*/ 2435830 h 2435830"/>
              <a:gd name="connsiteX3" fmla="*/ 0 w 5200650"/>
              <a:gd name="connsiteY3" fmla="*/ 2435830 h 2435830"/>
              <a:gd name="connsiteX4" fmla="*/ 0 w 5200650"/>
              <a:gd name="connsiteY4" fmla="*/ 0 h 2435830"/>
              <a:gd name="connsiteX0" fmla="*/ 609600 w 5200650"/>
              <a:gd name="connsiteY0" fmla="*/ 9525 h 2435830"/>
              <a:gd name="connsiteX1" fmla="*/ 5200650 w 5200650"/>
              <a:gd name="connsiteY1" fmla="*/ 0 h 2435830"/>
              <a:gd name="connsiteX2" fmla="*/ 5200650 w 5200650"/>
              <a:gd name="connsiteY2" fmla="*/ 2435830 h 2435830"/>
              <a:gd name="connsiteX3" fmla="*/ 0 w 5200650"/>
              <a:gd name="connsiteY3" fmla="*/ 2435830 h 2435830"/>
              <a:gd name="connsiteX4" fmla="*/ 609600 w 5200650"/>
              <a:gd name="connsiteY4" fmla="*/ 9525 h 2435830"/>
              <a:gd name="connsiteX0" fmla="*/ 609600 w 5200650"/>
              <a:gd name="connsiteY0" fmla="*/ 9525 h 2435830"/>
              <a:gd name="connsiteX1" fmla="*/ 5200650 w 5200650"/>
              <a:gd name="connsiteY1" fmla="*/ 0 h 2435830"/>
              <a:gd name="connsiteX2" fmla="*/ 5200650 w 5200650"/>
              <a:gd name="connsiteY2" fmla="*/ 2435830 h 2435830"/>
              <a:gd name="connsiteX3" fmla="*/ 0 w 5200650"/>
              <a:gd name="connsiteY3" fmla="*/ 2435830 h 2435830"/>
              <a:gd name="connsiteX4" fmla="*/ 609600 w 5200650"/>
              <a:gd name="connsiteY4" fmla="*/ 9525 h 2435830"/>
              <a:gd name="connsiteX0" fmla="*/ 647700 w 5200650"/>
              <a:gd name="connsiteY0" fmla="*/ 0 h 2445355"/>
              <a:gd name="connsiteX1" fmla="*/ 5200650 w 5200650"/>
              <a:gd name="connsiteY1" fmla="*/ 9525 h 2445355"/>
              <a:gd name="connsiteX2" fmla="*/ 5200650 w 5200650"/>
              <a:gd name="connsiteY2" fmla="*/ 2445355 h 2445355"/>
              <a:gd name="connsiteX3" fmla="*/ 0 w 5200650"/>
              <a:gd name="connsiteY3" fmla="*/ 2445355 h 2445355"/>
              <a:gd name="connsiteX4" fmla="*/ 647700 w 5200650"/>
              <a:gd name="connsiteY4" fmla="*/ 0 h 2445355"/>
              <a:gd name="connsiteX0" fmla="*/ 901197 w 5200650"/>
              <a:gd name="connsiteY0" fmla="*/ 0 h 2454123"/>
              <a:gd name="connsiteX1" fmla="*/ 5200650 w 5200650"/>
              <a:gd name="connsiteY1" fmla="*/ 18293 h 2454123"/>
              <a:gd name="connsiteX2" fmla="*/ 5200650 w 5200650"/>
              <a:gd name="connsiteY2" fmla="*/ 2454123 h 2454123"/>
              <a:gd name="connsiteX3" fmla="*/ 0 w 5200650"/>
              <a:gd name="connsiteY3" fmla="*/ 2454123 h 2454123"/>
              <a:gd name="connsiteX4" fmla="*/ 901197 w 5200650"/>
              <a:gd name="connsiteY4" fmla="*/ 0 h 2454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00650" h="2454123">
                <a:moveTo>
                  <a:pt x="901197" y="0"/>
                </a:moveTo>
                <a:lnTo>
                  <a:pt x="5200650" y="18293"/>
                </a:lnTo>
                <a:lnTo>
                  <a:pt x="5200650" y="2454123"/>
                </a:lnTo>
                <a:lnTo>
                  <a:pt x="0" y="2454123"/>
                </a:lnTo>
                <a:lnTo>
                  <a:pt x="901197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">
            <a:extLst>
              <a:ext uri="{FF2B5EF4-FFF2-40B4-BE49-F238E27FC236}">
                <a16:creationId xmlns:a16="http://schemas.microsoft.com/office/drawing/2014/main" xmlns="" id="{CBFAB811-C91F-4397-974A-219505838559}"/>
              </a:ext>
            </a:extLst>
          </p:cNvPr>
          <p:cNvSpPr/>
          <p:nvPr/>
        </p:nvSpPr>
        <p:spPr>
          <a:xfrm>
            <a:off x="6991350" y="-93336"/>
            <a:ext cx="5200650" cy="2678448"/>
          </a:xfrm>
          <a:custGeom>
            <a:avLst/>
            <a:gdLst>
              <a:gd name="connsiteX0" fmla="*/ 0 w 5200650"/>
              <a:gd name="connsiteY0" fmla="*/ 0 h 2435830"/>
              <a:gd name="connsiteX1" fmla="*/ 5200650 w 5200650"/>
              <a:gd name="connsiteY1" fmla="*/ 0 h 2435830"/>
              <a:gd name="connsiteX2" fmla="*/ 5200650 w 5200650"/>
              <a:gd name="connsiteY2" fmla="*/ 2435830 h 2435830"/>
              <a:gd name="connsiteX3" fmla="*/ 0 w 5200650"/>
              <a:gd name="connsiteY3" fmla="*/ 2435830 h 2435830"/>
              <a:gd name="connsiteX4" fmla="*/ 0 w 5200650"/>
              <a:gd name="connsiteY4" fmla="*/ 0 h 2435830"/>
              <a:gd name="connsiteX0" fmla="*/ 609600 w 5200650"/>
              <a:gd name="connsiteY0" fmla="*/ 9525 h 2435830"/>
              <a:gd name="connsiteX1" fmla="*/ 5200650 w 5200650"/>
              <a:gd name="connsiteY1" fmla="*/ 0 h 2435830"/>
              <a:gd name="connsiteX2" fmla="*/ 5200650 w 5200650"/>
              <a:gd name="connsiteY2" fmla="*/ 2435830 h 2435830"/>
              <a:gd name="connsiteX3" fmla="*/ 0 w 5200650"/>
              <a:gd name="connsiteY3" fmla="*/ 2435830 h 2435830"/>
              <a:gd name="connsiteX4" fmla="*/ 609600 w 5200650"/>
              <a:gd name="connsiteY4" fmla="*/ 9525 h 2435830"/>
              <a:gd name="connsiteX0" fmla="*/ 609600 w 5200650"/>
              <a:gd name="connsiteY0" fmla="*/ 9525 h 2435830"/>
              <a:gd name="connsiteX1" fmla="*/ 5200650 w 5200650"/>
              <a:gd name="connsiteY1" fmla="*/ 0 h 2435830"/>
              <a:gd name="connsiteX2" fmla="*/ 5200650 w 5200650"/>
              <a:gd name="connsiteY2" fmla="*/ 2435830 h 2435830"/>
              <a:gd name="connsiteX3" fmla="*/ 0 w 5200650"/>
              <a:gd name="connsiteY3" fmla="*/ 2435830 h 2435830"/>
              <a:gd name="connsiteX4" fmla="*/ 609600 w 5200650"/>
              <a:gd name="connsiteY4" fmla="*/ 9525 h 2435830"/>
              <a:gd name="connsiteX0" fmla="*/ 647700 w 5200650"/>
              <a:gd name="connsiteY0" fmla="*/ 0 h 2445355"/>
              <a:gd name="connsiteX1" fmla="*/ 5200650 w 5200650"/>
              <a:gd name="connsiteY1" fmla="*/ 9525 h 2445355"/>
              <a:gd name="connsiteX2" fmla="*/ 5200650 w 5200650"/>
              <a:gd name="connsiteY2" fmla="*/ 2445355 h 2445355"/>
              <a:gd name="connsiteX3" fmla="*/ 0 w 5200650"/>
              <a:gd name="connsiteY3" fmla="*/ 2445355 h 2445355"/>
              <a:gd name="connsiteX4" fmla="*/ 647700 w 5200650"/>
              <a:gd name="connsiteY4" fmla="*/ 0 h 2445355"/>
              <a:gd name="connsiteX0" fmla="*/ 901197 w 5200650"/>
              <a:gd name="connsiteY0" fmla="*/ 0 h 2454123"/>
              <a:gd name="connsiteX1" fmla="*/ 5200650 w 5200650"/>
              <a:gd name="connsiteY1" fmla="*/ 18293 h 2454123"/>
              <a:gd name="connsiteX2" fmla="*/ 5200650 w 5200650"/>
              <a:gd name="connsiteY2" fmla="*/ 2454123 h 2454123"/>
              <a:gd name="connsiteX3" fmla="*/ 0 w 5200650"/>
              <a:gd name="connsiteY3" fmla="*/ 2454123 h 2454123"/>
              <a:gd name="connsiteX4" fmla="*/ 901197 w 5200650"/>
              <a:gd name="connsiteY4" fmla="*/ 0 h 2454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00650" h="2454123">
                <a:moveTo>
                  <a:pt x="901197" y="0"/>
                </a:moveTo>
                <a:lnTo>
                  <a:pt x="5200650" y="18293"/>
                </a:lnTo>
                <a:lnTo>
                  <a:pt x="5200650" y="2454123"/>
                </a:lnTo>
                <a:lnTo>
                  <a:pt x="0" y="2454123"/>
                </a:lnTo>
                <a:lnTo>
                  <a:pt x="901197" y="0"/>
                </a:lnTo>
                <a:close/>
              </a:path>
            </a:pathLst>
          </a:custGeom>
          <a:solidFill>
            <a:srgbClr val="FE6D05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xmlns="" id="{0291F080-1F63-4150-8EB8-72A9136C8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268" y="6419379"/>
            <a:ext cx="1255079" cy="35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0631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Rectangle: Single Corner Rounded 281">
            <a:extLst>
              <a:ext uri="{FF2B5EF4-FFF2-40B4-BE49-F238E27FC236}">
                <a16:creationId xmlns:a16="http://schemas.microsoft.com/office/drawing/2014/main" xmlns="" id="{93D06F1D-E4AA-4125-BD92-5D7874F5C08C}"/>
              </a:ext>
            </a:extLst>
          </p:cNvPr>
          <p:cNvSpPr/>
          <p:nvPr/>
        </p:nvSpPr>
        <p:spPr>
          <a:xfrm flipH="1" flipV="1">
            <a:off x="683287" y="1288378"/>
            <a:ext cx="10797230" cy="5165208"/>
          </a:xfrm>
          <a:prstGeom prst="round1Rect">
            <a:avLst/>
          </a:prstGeom>
          <a:solidFill>
            <a:srgbClr val="353E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83E4E6C-DBAF-BE46-AA21-1A6BD9FE2B35}"/>
              </a:ext>
            </a:extLst>
          </p:cNvPr>
          <p:cNvSpPr/>
          <p:nvPr/>
        </p:nvSpPr>
        <p:spPr>
          <a:xfrm>
            <a:off x="-24105" y="201213"/>
            <a:ext cx="2975212" cy="1714673"/>
          </a:xfrm>
          <a:prstGeom prst="rect">
            <a:avLst/>
          </a:prstGeom>
          <a:solidFill>
            <a:srgbClr val="C6D7E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0BC87D5E-36F2-2E42-83AB-93BAEA773BC7}"/>
              </a:ext>
            </a:extLst>
          </p:cNvPr>
          <p:cNvSpPr/>
          <p:nvPr/>
        </p:nvSpPr>
        <p:spPr>
          <a:xfrm>
            <a:off x="881326" y="333552"/>
            <a:ext cx="64794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Acceptance rates by </a:t>
            </a:r>
            <a:r>
              <a:rPr lang="en-US" sz="4400" b="1" dirty="0">
                <a:solidFill>
                  <a:srgbClr val="FE6D05"/>
                </a:solidFill>
                <a:latin typeface="Lato" panose="020F0502020204030203" pitchFamily="34" charset="77"/>
              </a:rPr>
              <a:t>Country</a:t>
            </a:r>
            <a:endParaRPr lang="en-US" sz="2800" b="1" dirty="0">
              <a:solidFill>
                <a:srgbClr val="FE6D05"/>
              </a:solidFill>
              <a:latin typeface="Lato" panose="020F0502020204030203" pitchFamily="34" charset="77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C29ED74-619C-1D42-A07E-100D25721A45}"/>
              </a:ext>
            </a:extLst>
          </p:cNvPr>
          <p:cNvGrpSpPr/>
          <p:nvPr/>
        </p:nvGrpSpPr>
        <p:grpSpPr>
          <a:xfrm>
            <a:off x="346838" y="-631014"/>
            <a:ext cx="163546" cy="3114206"/>
            <a:chOff x="6026547" y="-548573"/>
            <a:chExt cx="163546" cy="311420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F5590746-ABC1-4243-814F-767BA4A07593}"/>
                </a:ext>
              </a:extLst>
            </p:cNvPr>
            <p:cNvCxnSpPr>
              <a:cxnSpLocks/>
            </p:cNvCxnSpPr>
            <p:nvPr/>
          </p:nvCxnSpPr>
          <p:spPr>
            <a:xfrm>
              <a:off x="6108320" y="-548573"/>
              <a:ext cx="0" cy="3114206"/>
            </a:xfrm>
            <a:prstGeom prst="line">
              <a:avLst/>
            </a:prstGeom>
            <a:ln w="28575" cap="rnd">
              <a:gradFill flip="none" rotWithShape="1">
                <a:gsLst>
                  <a:gs pos="48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FE08F7D1-2315-3840-B71B-00632770476F}"/>
                </a:ext>
              </a:extLst>
            </p:cNvPr>
            <p:cNvSpPr/>
            <p:nvPr/>
          </p:nvSpPr>
          <p:spPr>
            <a:xfrm>
              <a:off x="6026547" y="844984"/>
              <a:ext cx="163546" cy="1635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6D7E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xmlns="" id="{63378625-9B33-4232-BF3A-CD04B99437A9}"/>
              </a:ext>
            </a:extLst>
          </p:cNvPr>
          <p:cNvGrpSpPr/>
          <p:nvPr/>
        </p:nvGrpSpPr>
        <p:grpSpPr>
          <a:xfrm>
            <a:off x="3544462" y="1995991"/>
            <a:ext cx="6946101" cy="3989227"/>
            <a:chOff x="3942558" y="2513734"/>
            <a:chExt cx="6131266" cy="3521258"/>
          </a:xfrm>
          <a:solidFill>
            <a:schemeClr val="bg1">
              <a:alpha val="12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8E1A1E70-9ECD-4DBF-BB6B-4CEE2BD79EFF}"/>
                </a:ext>
              </a:extLst>
            </p:cNvPr>
            <p:cNvSpPr/>
            <p:nvPr/>
          </p:nvSpPr>
          <p:spPr>
            <a:xfrm>
              <a:off x="6515891" y="5134634"/>
              <a:ext cx="246824" cy="246824"/>
            </a:xfrm>
            <a:custGeom>
              <a:avLst/>
              <a:gdLst>
                <a:gd name="connsiteX0" fmla="*/ 89688 w 238125"/>
                <a:gd name="connsiteY0" fmla="*/ 232315 h 238125"/>
                <a:gd name="connsiteX1" fmla="*/ 100451 w 238125"/>
                <a:gd name="connsiteY1" fmla="*/ 226695 h 238125"/>
                <a:gd name="connsiteX2" fmla="*/ 110643 w 238125"/>
                <a:gd name="connsiteY2" fmla="*/ 240316 h 238125"/>
                <a:gd name="connsiteX3" fmla="*/ 135027 w 238125"/>
                <a:gd name="connsiteY3" fmla="*/ 239744 h 238125"/>
                <a:gd name="connsiteX4" fmla="*/ 147505 w 238125"/>
                <a:gd name="connsiteY4" fmla="*/ 227266 h 238125"/>
                <a:gd name="connsiteX5" fmla="*/ 147505 w 238125"/>
                <a:gd name="connsiteY5" fmla="*/ 100965 h 238125"/>
                <a:gd name="connsiteX6" fmla="*/ 166745 w 238125"/>
                <a:gd name="connsiteY6" fmla="*/ 93631 h 238125"/>
                <a:gd name="connsiteX7" fmla="*/ 166745 w 238125"/>
                <a:gd name="connsiteY7" fmla="*/ 27908 h 238125"/>
                <a:gd name="connsiteX8" fmla="*/ 184842 w 238125"/>
                <a:gd name="connsiteY8" fmla="*/ 25622 h 238125"/>
                <a:gd name="connsiteX9" fmla="*/ 206369 w 238125"/>
                <a:gd name="connsiteY9" fmla="*/ 19431 h 238125"/>
                <a:gd name="connsiteX10" fmla="*/ 216561 w 238125"/>
                <a:gd name="connsiteY10" fmla="*/ 26765 h 238125"/>
                <a:gd name="connsiteX11" fmla="*/ 230181 w 238125"/>
                <a:gd name="connsiteY11" fmla="*/ 18288 h 238125"/>
                <a:gd name="connsiteX12" fmla="*/ 243040 w 238125"/>
                <a:gd name="connsiteY12" fmla="*/ 15812 h 238125"/>
                <a:gd name="connsiteX13" fmla="*/ 241516 w 238125"/>
                <a:gd name="connsiteY13" fmla="*/ 11430 h 238125"/>
                <a:gd name="connsiteX14" fmla="*/ 201321 w 238125"/>
                <a:gd name="connsiteY14" fmla="*/ 14288 h 238125"/>
                <a:gd name="connsiteX15" fmla="*/ 171603 w 238125"/>
                <a:gd name="connsiteY15" fmla="*/ 16192 h 238125"/>
                <a:gd name="connsiteX16" fmla="*/ 129502 w 238125"/>
                <a:gd name="connsiteY16" fmla="*/ 16192 h 238125"/>
                <a:gd name="connsiteX17" fmla="*/ 122835 w 238125"/>
                <a:gd name="connsiteY17" fmla="*/ 9525 h 238125"/>
                <a:gd name="connsiteX18" fmla="*/ 56731 w 238125"/>
                <a:gd name="connsiteY18" fmla="*/ 9525 h 238125"/>
                <a:gd name="connsiteX19" fmla="*/ 39491 w 238125"/>
                <a:gd name="connsiteY19" fmla="*/ 4763 h 238125"/>
                <a:gd name="connsiteX20" fmla="*/ 21298 w 238125"/>
                <a:gd name="connsiteY20" fmla="*/ 3810 h 238125"/>
                <a:gd name="connsiteX21" fmla="*/ 12726 w 238125"/>
                <a:gd name="connsiteY21" fmla="*/ 0 h 238125"/>
                <a:gd name="connsiteX22" fmla="*/ 6058 w 238125"/>
                <a:gd name="connsiteY22" fmla="*/ 4763 h 238125"/>
                <a:gd name="connsiteX23" fmla="*/ 57 w 238125"/>
                <a:gd name="connsiteY23" fmla="*/ 6287 h 238125"/>
                <a:gd name="connsiteX24" fmla="*/ 10821 w 238125"/>
                <a:gd name="connsiteY24" fmla="*/ 31337 h 238125"/>
                <a:gd name="connsiteX25" fmla="*/ 29490 w 238125"/>
                <a:gd name="connsiteY25" fmla="*/ 70390 h 238125"/>
                <a:gd name="connsiteX26" fmla="*/ 49016 w 238125"/>
                <a:gd name="connsiteY26" fmla="*/ 110299 h 238125"/>
                <a:gd name="connsiteX27" fmla="*/ 49873 w 238125"/>
                <a:gd name="connsiteY27" fmla="*/ 142589 h 238125"/>
                <a:gd name="connsiteX28" fmla="*/ 56636 w 238125"/>
                <a:gd name="connsiteY28" fmla="*/ 172593 h 238125"/>
                <a:gd name="connsiteX29" fmla="*/ 69685 w 238125"/>
                <a:gd name="connsiteY29" fmla="*/ 218980 h 238125"/>
                <a:gd name="connsiteX30" fmla="*/ 81591 w 238125"/>
                <a:gd name="connsiteY30" fmla="*/ 234315 h 238125"/>
                <a:gd name="connsiteX31" fmla="*/ 89688 w 238125"/>
                <a:gd name="connsiteY31" fmla="*/ 232315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8125" h="238125">
                  <a:moveTo>
                    <a:pt x="89688" y="232315"/>
                  </a:moveTo>
                  <a:cubicBezTo>
                    <a:pt x="89688" y="228314"/>
                    <a:pt x="96450" y="220980"/>
                    <a:pt x="100451" y="226695"/>
                  </a:cubicBezTo>
                  <a:cubicBezTo>
                    <a:pt x="104451" y="232315"/>
                    <a:pt x="102737" y="240316"/>
                    <a:pt x="110643" y="240316"/>
                  </a:cubicBezTo>
                  <a:cubicBezTo>
                    <a:pt x="118548" y="240316"/>
                    <a:pt x="132741" y="243173"/>
                    <a:pt x="135027" y="239744"/>
                  </a:cubicBezTo>
                  <a:cubicBezTo>
                    <a:pt x="137313" y="236315"/>
                    <a:pt x="147505" y="233553"/>
                    <a:pt x="147505" y="227266"/>
                  </a:cubicBezTo>
                  <a:cubicBezTo>
                    <a:pt x="147505" y="221075"/>
                    <a:pt x="147505" y="105537"/>
                    <a:pt x="147505" y="100965"/>
                  </a:cubicBezTo>
                  <a:cubicBezTo>
                    <a:pt x="147505" y="96393"/>
                    <a:pt x="166745" y="100965"/>
                    <a:pt x="166745" y="93631"/>
                  </a:cubicBezTo>
                  <a:cubicBezTo>
                    <a:pt x="166745" y="86296"/>
                    <a:pt x="166745" y="27908"/>
                    <a:pt x="166745" y="27908"/>
                  </a:cubicBezTo>
                  <a:cubicBezTo>
                    <a:pt x="166745" y="27908"/>
                    <a:pt x="180937" y="26765"/>
                    <a:pt x="184842" y="25622"/>
                  </a:cubicBezTo>
                  <a:cubicBezTo>
                    <a:pt x="188843" y="24479"/>
                    <a:pt x="202940" y="17145"/>
                    <a:pt x="206369" y="19431"/>
                  </a:cubicBezTo>
                  <a:cubicBezTo>
                    <a:pt x="209798" y="21717"/>
                    <a:pt x="214275" y="29623"/>
                    <a:pt x="216561" y="26765"/>
                  </a:cubicBezTo>
                  <a:cubicBezTo>
                    <a:pt x="218847" y="23908"/>
                    <a:pt x="224466" y="18288"/>
                    <a:pt x="230181" y="18288"/>
                  </a:cubicBezTo>
                  <a:cubicBezTo>
                    <a:pt x="233230" y="18288"/>
                    <a:pt x="238373" y="16954"/>
                    <a:pt x="243040" y="15812"/>
                  </a:cubicBezTo>
                  <a:cubicBezTo>
                    <a:pt x="242088" y="14192"/>
                    <a:pt x="241516" y="12573"/>
                    <a:pt x="241516" y="11430"/>
                  </a:cubicBezTo>
                  <a:cubicBezTo>
                    <a:pt x="241516" y="6667"/>
                    <a:pt x="207036" y="12382"/>
                    <a:pt x="201321" y="14288"/>
                  </a:cubicBezTo>
                  <a:cubicBezTo>
                    <a:pt x="195606" y="16192"/>
                    <a:pt x="177413" y="19050"/>
                    <a:pt x="171603" y="16192"/>
                  </a:cubicBezTo>
                  <a:cubicBezTo>
                    <a:pt x="165888" y="13335"/>
                    <a:pt x="129502" y="16192"/>
                    <a:pt x="129502" y="16192"/>
                  </a:cubicBezTo>
                  <a:lnTo>
                    <a:pt x="122835" y="9525"/>
                  </a:lnTo>
                  <a:cubicBezTo>
                    <a:pt x="122835" y="9525"/>
                    <a:pt x="63494" y="9525"/>
                    <a:pt x="56731" y="9525"/>
                  </a:cubicBezTo>
                  <a:cubicBezTo>
                    <a:pt x="50064" y="9525"/>
                    <a:pt x="45206" y="8572"/>
                    <a:pt x="39491" y="4763"/>
                  </a:cubicBezTo>
                  <a:cubicBezTo>
                    <a:pt x="33776" y="953"/>
                    <a:pt x="27966" y="953"/>
                    <a:pt x="21298" y="3810"/>
                  </a:cubicBezTo>
                  <a:cubicBezTo>
                    <a:pt x="14631" y="6667"/>
                    <a:pt x="17488" y="0"/>
                    <a:pt x="12726" y="0"/>
                  </a:cubicBezTo>
                  <a:cubicBezTo>
                    <a:pt x="7963" y="0"/>
                    <a:pt x="6058" y="4763"/>
                    <a:pt x="6058" y="4763"/>
                  </a:cubicBezTo>
                  <a:lnTo>
                    <a:pt x="57" y="6287"/>
                  </a:lnTo>
                  <a:cubicBezTo>
                    <a:pt x="-609" y="12097"/>
                    <a:pt x="4629" y="22860"/>
                    <a:pt x="10821" y="31337"/>
                  </a:cubicBezTo>
                  <a:cubicBezTo>
                    <a:pt x="17298" y="40100"/>
                    <a:pt x="25299" y="56579"/>
                    <a:pt x="29490" y="70390"/>
                  </a:cubicBezTo>
                  <a:cubicBezTo>
                    <a:pt x="33776" y="84296"/>
                    <a:pt x="45968" y="99822"/>
                    <a:pt x="49016" y="110299"/>
                  </a:cubicBezTo>
                  <a:cubicBezTo>
                    <a:pt x="52159" y="120777"/>
                    <a:pt x="46730" y="135826"/>
                    <a:pt x="49873" y="142589"/>
                  </a:cubicBezTo>
                  <a:cubicBezTo>
                    <a:pt x="53016" y="149352"/>
                    <a:pt x="54921" y="160972"/>
                    <a:pt x="56636" y="172593"/>
                  </a:cubicBezTo>
                  <a:cubicBezTo>
                    <a:pt x="58350" y="184213"/>
                    <a:pt x="59208" y="208788"/>
                    <a:pt x="69685" y="218980"/>
                  </a:cubicBezTo>
                  <a:cubicBezTo>
                    <a:pt x="73686" y="222885"/>
                    <a:pt x="77781" y="228219"/>
                    <a:pt x="81591" y="234315"/>
                  </a:cubicBezTo>
                  <a:cubicBezTo>
                    <a:pt x="86068" y="234696"/>
                    <a:pt x="89688" y="235267"/>
                    <a:pt x="89688" y="232315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2FD054DB-9BB0-4FE1-965D-547423FEF838}"/>
                </a:ext>
              </a:extLst>
            </p:cNvPr>
            <p:cNvSpPr/>
            <p:nvPr/>
          </p:nvSpPr>
          <p:spPr>
            <a:xfrm>
              <a:off x="6767711" y="5106595"/>
              <a:ext cx="148095" cy="138222"/>
            </a:xfrm>
            <a:custGeom>
              <a:avLst/>
              <a:gdLst>
                <a:gd name="connsiteX0" fmla="*/ 101537 w 142875"/>
                <a:gd name="connsiteY0" fmla="*/ 6191 h 133350"/>
                <a:gd name="connsiteX1" fmla="*/ 98679 w 142875"/>
                <a:gd name="connsiteY1" fmla="*/ 0 h 133350"/>
                <a:gd name="connsiteX2" fmla="*/ 82296 w 142875"/>
                <a:gd name="connsiteY2" fmla="*/ 571 h 133350"/>
                <a:gd name="connsiteX3" fmla="*/ 71533 w 142875"/>
                <a:gd name="connsiteY3" fmla="*/ 10192 h 133350"/>
                <a:gd name="connsiteX4" fmla="*/ 54007 w 142875"/>
                <a:gd name="connsiteY4" fmla="*/ 23813 h 133350"/>
                <a:gd name="connsiteX5" fmla="*/ 34195 w 142875"/>
                <a:gd name="connsiteY5" fmla="*/ 45339 h 133350"/>
                <a:gd name="connsiteX6" fmla="*/ 9811 w 142875"/>
                <a:gd name="connsiteY6" fmla="*/ 41338 h 133350"/>
                <a:gd name="connsiteX7" fmla="*/ 0 w 142875"/>
                <a:gd name="connsiteY7" fmla="*/ 42863 h 133350"/>
                <a:gd name="connsiteX8" fmla="*/ 10954 w 142875"/>
                <a:gd name="connsiteY8" fmla="*/ 53721 h 133350"/>
                <a:gd name="connsiteX9" fmla="*/ 21431 w 142875"/>
                <a:gd name="connsiteY9" fmla="*/ 76676 h 133350"/>
                <a:gd name="connsiteX10" fmla="*/ 40577 w 142875"/>
                <a:gd name="connsiteY10" fmla="*/ 90106 h 133350"/>
                <a:gd name="connsiteX11" fmla="*/ 48292 w 142875"/>
                <a:gd name="connsiteY11" fmla="*/ 104489 h 133350"/>
                <a:gd name="connsiteX12" fmla="*/ 61722 w 142875"/>
                <a:gd name="connsiteY12" fmla="*/ 117920 h 133350"/>
                <a:gd name="connsiteX13" fmla="*/ 75247 w 142875"/>
                <a:gd name="connsiteY13" fmla="*/ 126016 h 133350"/>
                <a:gd name="connsiteX14" fmla="*/ 93536 w 142875"/>
                <a:gd name="connsiteY14" fmla="*/ 129445 h 133350"/>
                <a:gd name="connsiteX15" fmla="*/ 115348 w 142875"/>
                <a:gd name="connsiteY15" fmla="*/ 133540 h 133350"/>
                <a:gd name="connsiteX16" fmla="*/ 134779 w 142875"/>
                <a:gd name="connsiteY16" fmla="*/ 114205 h 133350"/>
                <a:gd name="connsiteX17" fmla="*/ 139827 w 142875"/>
                <a:gd name="connsiteY17" fmla="*/ 95536 h 133350"/>
                <a:gd name="connsiteX18" fmla="*/ 150019 w 142875"/>
                <a:gd name="connsiteY18" fmla="*/ 81058 h 133350"/>
                <a:gd name="connsiteX19" fmla="*/ 144018 w 142875"/>
                <a:gd name="connsiteY19" fmla="*/ 66580 h 133350"/>
                <a:gd name="connsiteX20" fmla="*/ 149162 w 142875"/>
                <a:gd name="connsiteY20" fmla="*/ 49625 h 133350"/>
                <a:gd name="connsiteX21" fmla="*/ 148304 w 142875"/>
                <a:gd name="connsiteY21" fmla="*/ 19907 h 133350"/>
                <a:gd name="connsiteX22" fmla="*/ 126206 w 142875"/>
                <a:gd name="connsiteY22" fmla="*/ 12287 h 133350"/>
                <a:gd name="connsiteX23" fmla="*/ 101537 w 142875"/>
                <a:gd name="connsiteY23" fmla="*/ 6191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2875" h="133350">
                  <a:moveTo>
                    <a:pt x="101537" y="6191"/>
                  </a:moveTo>
                  <a:lnTo>
                    <a:pt x="98679" y="0"/>
                  </a:lnTo>
                  <a:lnTo>
                    <a:pt x="82296" y="571"/>
                  </a:lnTo>
                  <a:cubicBezTo>
                    <a:pt x="71533" y="3429"/>
                    <a:pt x="71533" y="6763"/>
                    <a:pt x="71533" y="10192"/>
                  </a:cubicBezTo>
                  <a:cubicBezTo>
                    <a:pt x="71533" y="13621"/>
                    <a:pt x="61341" y="21526"/>
                    <a:pt x="54007" y="23813"/>
                  </a:cubicBezTo>
                  <a:cubicBezTo>
                    <a:pt x="46672" y="26098"/>
                    <a:pt x="38671" y="43053"/>
                    <a:pt x="34195" y="45339"/>
                  </a:cubicBezTo>
                  <a:cubicBezTo>
                    <a:pt x="29718" y="47625"/>
                    <a:pt x="14383" y="41910"/>
                    <a:pt x="9811" y="41338"/>
                  </a:cubicBezTo>
                  <a:cubicBezTo>
                    <a:pt x="7715" y="41053"/>
                    <a:pt x="4001" y="41910"/>
                    <a:pt x="0" y="42863"/>
                  </a:cubicBezTo>
                  <a:cubicBezTo>
                    <a:pt x="2857" y="47815"/>
                    <a:pt x="8763" y="53721"/>
                    <a:pt x="10954" y="53721"/>
                  </a:cubicBezTo>
                  <a:cubicBezTo>
                    <a:pt x="13811" y="53721"/>
                    <a:pt x="14764" y="73819"/>
                    <a:pt x="21431" y="76676"/>
                  </a:cubicBezTo>
                  <a:cubicBezTo>
                    <a:pt x="28099" y="79534"/>
                    <a:pt x="40577" y="86201"/>
                    <a:pt x="40577" y="90106"/>
                  </a:cubicBezTo>
                  <a:cubicBezTo>
                    <a:pt x="40577" y="93916"/>
                    <a:pt x="48292" y="98774"/>
                    <a:pt x="48292" y="104489"/>
                  </a:cubicBezTo>
                  <a:cubicBezTo>
                    <a:pt x="48292" y="110204"/>
                    <a:pt x="55912" y="118110"/>
                    <a:pt x="61722" y="117920"/>
                  </a:cubicBezTo>
                  <a:cubicBezTo>
                    <a:pt x="74009" y="117538"/>
                    <a:pt x="75247" y="122587"/>
                    <a:pt x="75247" y="126016"/>
                  </a:cubicBezTo>
                  <a:cubicBezTo>
                    <a:pt x="75247" y="129445"/>
                    <a:pt x="91345" y="126016"/>
                    <a:pt x="93536" y="129445"/>
                  </a:cubicBezTo>
                  <a:cubicBezTo>
                    <a:pt x="95536" y="132588"/>
                    <a:pt x="111443" y="131445"/>
                    <a:pt x="115348" y="133540"/>
                  </a:cubicBezTo>
                  <a:cubicBezTo>
                    <a:pt x="122015" y="127063"/>
                    <a:pt x="131540" y="118586"/>
                    <a:pt x="134779" y="114205"/>
                  </a:cubicBezTo>
                  <a:cubicBezTo>
                    <a:pt x="139827" y="107442"/>
                    <a:pt x="135636" y="98107"/>
                    <a:pt x="139827" y="95536"/>
                  </a:cubicBezTo>
                  <a:cubicBezTo>
                    <a:pt x="144113" y="92964"/>
                    <a:pt x="153448" y="81915"/>
                    <a:pt x="150019" y="81058"/>
                  </a:cubicBezTo>
                  <a:cubicBezTo>
                    <a:pt x="146590" y="80200"/>
                    <a:pt x="149162" y="71723"/>
                    <a:pt x="144018" y="66580"/>
                  </a:cubicBezTo>
                  <a:cubicBezTo>
                    <a:pt x="138970" y="61436"/>
                    <a:pt x="150019" y="58960"/>
                    <a:pt x="149162" y="49625"/>
                  </a:cubicBezTo>
                  <a:cubicBezTo>
                    <a:pt x="148304" y="40291"/>
                    <a:pt x="150876" y="21622"/>
                    <a:pt x="148304" y="19907"/>
                  </a:cubicBezTo>
                  <a:cubicBezTo>
                    <a:pt x="145732" y="18193"/>
                    <a:pt x="133826" y="17335"/>
                    <a:pt x="126206" y="12287"/>
                  </a:cubicBezTo>
                  <a:cubicBezTo>
                    <a:pt x="118491" y="7048"/>
                    <a:pt x="101537" y="6191"/>
                    <a:pt x="101537" y="619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521B5E0A-6D83-40F3-A9DB-F000414440D4}"/>
                </a:ext>
              </a:extLst>
            </p:cNvPr>
            <p:cNvSpPr/>
            <p:nvPr/>
          </p:nvSpPr>
          <p:spPr>
            <a:xfrm>
              <a:off x="6668586" y="5151024"/>
              <a:ext cx="167841" cy="187587"/>
            </a:xfrm>
            <a:custGeom>
              <a:avLst/>
              <a:gdLst>
                <a:gd name="connsiteX0" fmla="*/ 157258 w 161925"/>
                <a:gd name="connsiteY0" fmla="*/ 75057 h 180975"/>
                <a:gd name="connsiteX1" fmla="*/ 143828 w 161925"/>
                <a:gd name="connsiteY1" fmla="*/ 61627 h 180975"/>
                <a:gd name="connsiteX2" fmla="*/ 136112 w 161925"/>
                <a:gd name="connsiteY2" fmla="*/ 47244 h 180975"/>
                <a:gd name="connsiteX3" fmla="*/ 116967 w 161925"/>
                <a:gd name="connsiteY3" fmla="*/ 33814 h 180975"/>
                <a:gd name="connsiteX4" fmla="*/ 106490 w 161925"/>
                <a:gd name="connsiteY4" fmla="*/ 10858 h 180975"/>
                <a:gd name="connsiteX5" fmla="*/ 95536 w 161925"/>
                <a:gd name="connsiteY5" fmla="*/ 0 h 180975"/>
                <a:gd name="connsiteX6" fmla="*/ 82677 w 161925"/>
                <a:gd name="connsiteY6" fmla="*/ 2476 h 180975"/>
                <a:gd name="connsiteX7" fmla="*/ 69056 w 161925"/>
                <a:gd name="connsiteY7" fmla="*/ 10954 h 180975"/>
                <a:gd name="connsiteX8" fmla="*/ 58865 w 161925"/>
                <a:gd name="connsiteY8" fmla="*/ 3620 h 180975"/>
                <a:gd name="connsiteX9" fmla="*/ 37338 w 161925"/>
                <a:gd name="connsiteY9" fmla="*/ 9811 h 180975"/>
                <a:gd name="connsiteX10" fmla="*/ 19241 w 161925"/>
                <a:gd name="connsiteY10" fmla="*/ 12097 h 180975"/>
                <a:gd name="connsiteX11" fmla="*/ 19241 w 161925"/>
                <a:gd name="connsiteY11" fmla="*/ 77819 h 180975"/>
                <a:gd name="connsiteX12" fmla="*/ 0 w 161925"/>
                <a:gd name="connsiteY12" fmla="*/ 85154 h 180975"/>
                <a:gd name="connsiteX13" fmla="*/ 0 w 161925"/>
                <a:gd name="connsiteY13" fmla="*/ 141446 h 180975"/>
                <a:gd name="connsiteX14" fmla="*/ 9049 w 161925"/>
                <a:gd name="connsiteY14" fmla="*/ 147447 h 180975"/>
                <a:gd name="connsiteX15" fmla="*/ 15240 w 161925"/>
                <a:gd name="connsiteY15" fmla="*/ 168973 h 180975"/>
                <a:gd name="connsiteX16" fmla="*/ 11335 w 161925"/>
                <a:gd name="connsiteY16" fmla="*/ 173546 h 180975"/>
                <a:gd name="connsiteX17" fmla="*/ 14764 w 161925"/>
                <a:gd name="connsiteY17" fmla="*/ 182023 h 180975"/>
                <a:gd name="connsiteX18" fmla="*/ 34004 w 161925"/>
                <a:gd name="connsiteY18" fmla="*/ 180880 h 180975"/>
                <a:gd name="connsiteX19" fmla="*/ 51530 w 161925"/>
                <a:gd name="connsiteY19" fmla="*/ 161068 h 180975"/>
                <a:gd name="connsiteX20" fmla="*/ 64579 w 161925"/>
                <a:gd name="connsiteY20" fmla="*/ 150876 h 180975"/>
                <a:gd name="connsiteX21" fmla="*/ 87249 w 161925"/>
                <a:gd name="connsiteY21" fmla="*/ 158210 h 180975"/>
                <a:gd name="connsiteX22" fmla="*/ 105346 w 161925"/>
                <a:gd name="connsiteY22" fmla="*/ 149733 h 180975"/>
                <a:gd name="connsiteX23" fmla="*/ 112681 w 161925"/>
                <a:gd name="connsiteY23" fmla="*/ 135541 h 180975"/>
                <a:gd name="connsiteX24" fmla="*/ 129064 w 161925"/>
                <a:gd name="connsiteY24" fmla="*/ 123634 h 180975"/>
                <a:gd name="connsiteX25" fmla="*/ 136970 w 161925"/>
                <a:gd name="connsiteY25" fmla="*/ 110585 h 180975"/>
                <a:gd name="connsiteX26" fmla="*/ 152305 w 161925"/>
                <a:gd name="connsiteY26" fmla="*/ 99250 h 180975"/>
                <a:gd name="connsiteX27" fmla="*/ 164211 w 161925"/>
                <a:gd name="connsiteY27" fmla="*/ 92488 h 180975"/>
                <a:gd name="connsiteX28" fmla="*/ 170783 w 161925"/>
                <a:gd name="connsiteY28" fmla="*/ 83248 h 180975"/>
                <a:gd name="connsiteX29" fmla="*/ 170688 w 161925"/>
                <a:gd name="connsiteY29" fmla="*/ 83153 h 180975"/>
                <a:gd name="connsiteX30" fmla="*/ 157258 w 161925"/>
                <a:gd name="connsiteY30" fmla="*/ 7505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1925" h="180975">
                  <a:moveTo>
                    <a:pt x="157258" y="75057"/>
                  </a:moveTo>
                  <a:cubicBezTo>
                    <a:pt x="151447" y="75247"/>
                    <a:pt x="143828" y="67437"/>
                    <a:pt x="143828" y="61627"/>
                  </a:cubicBezTo>
                  <a:cubicBezTo>
                    <a:pt x="143828" y="55912"/>
                    <a:pt x="136112" y="51054"/>
                    <a:pt x="136112" y="47244"/>
                  </a:cubicBezTo>
                  <a:cubicBezTo>
                    <a:pt x="136112" y="43434"/>
                    <a:pt x="123635" y="36671"/>
                    <a:pt x="116967" y="33814"/>
                  </a:cubicBezTo>
                  <a:cubicBezTo>
                    <a:pt x="110300" y="30956"/>
                    <a:pt x="109347" y="10858"/>
                    <a:pt x="106490" y="10858"/>
                  </a:cubicBezTo>
                  <a:cubicBezTo>
                    <a:pt x="104299" y="10858"/>
                    <a:pt x="98393" y="4953"/>
                    <a:pt x="95536" y="0"/>
                  </a:cubicBezTo>
                  <a:cubicBezTo>
                    <a:pt x="90773" y="1143"/>
                    <a:pt x="85725" y="2476"/>
                    <a:pt x="82677" y="2476"/>
                  </a:cubicBezTo>
                  <a:cubicBezTo>
                    <a:pt x="77057" y="2476"/>
                    <a:pt x="71342" y="8096"/>
                    <a:pt x="69056" y="10954"/>
                  </a:cubicBezTo>
                  <a:cubicBezTo>
                    <a:pt x="66770" y="13811"/>
                    <a:pt x="62294" y="5810"/>
                    <a:pt x="58865" y="3620"/>
                  </a:cubicBezTo>
                  <a:cubicBezTo>
                    <a:pt x="55436" y="1333"/>
                    <a:pt x="41338" y="8763"/>
                    <a:pt x="37338" y="9811"/>
                  </a:cubicBezTo>
                  <a:cubicBezTo>
                    <a:pt x="33338" y="10954"/>
                    <a:pt x="19241" y="12097"/>
                    <a:pt x="19241" y="12097"/>
                  </a:cubicBezTo>
                  <a:cubicBezTo>
                    <a:pt x="19241" y="12097"/>
                    <a:pt x="19241" y="70390"/>
                    <a:pt x="19241" y="77819"/>
                  </a:cubicBezTo>
                  <a:cubicBezTo>
                    <a:pt x="19241" y="85154"/>
                    <a:pt x="0" y="80677"/>
                    <a:pt x="0" y="85154"/>
                  </a:cubicBezTo>
                  <a:cubicBezTo>
                    <a:pt x="0" y="87249"/>
                    <a:pt x="0" y="113443"/>
                    <a:pt x="0" y="141446"/>
                  </a:cubicBezTo>
                  <a:cubicBezTo>
                    <a:pt x="4191" y="142970"/>
                    <a:pt x="8096" y="144971"/>
                    <a:pt x="9049" y="147447"/>
                  </a:cubicBezTo>
                  <a:cubicBezTo>
                    <a:pt x="11335" y="153067"/>
                    <a:pt x="16383" y="165545"/>
                    <a:pt x="15240" y="168973"/>
                  </a:cubicBezTo>
                  <a:cubicBezTo>
                    <a:pt x="14097" y="172402"/>
                    <a:pt x="11335" y="170116"/>
                    <a:pt x="11335" y="173546"/>
                  </a:cubicBezTo>
                  <a:cubicBezTo>
                    <a:pt x="11335" y="176974"/>
                    <a:pt x="9049" y="182023"/>
                    <a:pt x="14764" y="182023"/>
                  </a:cubicBezTo>
                  <a:cubicBezTo>
                    <a:pt x="20384" y="182023"/>
                    <a:pt x="30004" y="185452"/>
                    <a:pt x="34004" y="180880"/>
                  </a:cubicBezTo>
                  <a:cubicBezTo>
                    <a:pt x="38005" y="176308"/>
                    <a:pt x="50959" y="166116"/>
                    <a:pt x="51530" y="161068"/>
                  </a:cubicBezTo>
                  <a:cubicBezTo>
                    <a:pt x="52102" y="155924"/>
                    <a:pt x="54959" y="144685"/>
                    <a:pt x="64579" y="150876"/>
                  </a:cubicBezTo>
                  <a:cubicBezTo>
                    <a:pt x="74200" y="157067"/>
                    <a:pt x="74771" y="158210"/>
                    <a:pt x="87249" y="158210"/>
                  </a:cubicBezTo>
                  <a:cubicBezTo>
                    <a:pt x="99727" y="158210"/>
                    <a:pt x="103061" y="157639"/>
                    <a:pt x="105346" y="149733"/>
                  </a:cubicBezTo>
                  <a:cubicBezTo>
                    <a:pt x="107633" y="141827"/>
                    <a:pt x="105346" y="135541"/>
                    <a:pt x="112681" y="135541"/>
                  </a:cubicBezTo>
                  <a:cubicBezTo>
                    <a:pt x="120015" y="135541"/>
                    <a:pt x="129064" y="128778"/>
                    <a:pt x="129064" y="123634"/>
                  </a:cubicBezTo>
                  <a:cubicBezTo>
                    <a:pt x="129064" y="118491"/>
                    <a:pt x="132493" y="110585"/>
                    <a:pt x="136970" y="110585"/>
                  </a:cubicBezTo>
                  <a:cubicBezTo>
                    <a:pt x="141542" y="110585"/>
                    <a:pt x="151067" y="104870"/>
                    <a:pt x="152305" y="99250"/>
                  </a:cubicBezTo>
                  <a:cubicBezTo>
                    <a:pt x="153448" y="93631"/>
                    <a:pt x="161354" y="95821"/>
                    <a:pt x="164211" y="92488"/>
                  </a:cubicBezTo>
                  <a:cubicBezTo>
                    <a:pt x="165640" y="90868"/>
                    <a:pt x="168307" y="86868"/>
                    <a:pt x="170783" y="83248"/>
                  </a:cubicBezTo>
                  <a:cubicBezTo>
                    <a:pt x="170783" y="83248"/>
                    <a:pt x="170688" y="83153"/>
                    <a:pt x="170688" y="83153"/>
                  </a:cubicBezTo>
                  <a:cubicBezTo>
                    <a:pt x="170783" y="79724"/>
                    <a:pt x="169545" y="74676"/>
                    <a:pt x="157258" y="75057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84513232-B51D-451A-AC3D-AE4E1B5B42AE}"/>
                </a:ext>
              </a:extLst>
            </p:cNvPr>
            <p:cNvSpPr/>
            <p:nvPr/>
          </p:nvSpPr>
          <p:spPr>
            <a:xfrm>
              <a:off x="6877202" y="5316494"/>
              <a:ext cx="19746" cy="29619"/>
            </a:xfrm>
            <a:custGeom>
              <a:avLst/>
              <a:gdLst>
                <a:gd name="connsiteX0" fmla="*/ 13049 w 19050"/>
                <a:gd name="connsiteY0" fmla="*/ 0 h 28575"/>
                <a:gd name="connsiteX1" fmla="*/ 0 w 19050"/>
                <a:gd name="connsiteY1" fmla="*/ 13811 h 28575"/>
                <a:gd name="connsiteX2" fmla="*/ 11811 w 19050"/>
                <a:gd name="connsiteY2" fmla="*/ 31623 h 28575"/>
                <a:gd name="connsiteX3" fmla="*/ 22479 w 19050"/>
                <a:gd name="connsiteY3" fmla="*/ 27242 h 28575"/>
                <a:gd name="connsiteX4" fmla="*/ 25718 w 19050"/>
                <a:gd name="connsiteY4" fmla="*/ 22098 h 28575"/>
                <a:gd name="connsiteX5" fmla="*/ 23908 w 19050"/>
                <a:gd name="connsiteY5" fmla="*/ 5620 h 28575"/>
                <a:gd name="connsiteX6" fmla="*/ 13049 w 19050"/>
                <a:gd name="connsiteY6" fmla="*/ 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0" h="28575">
                  <a:moveTo>
                    <a:pt x="13049" y="0"/>
                  </a:moveTo>
                  <a:cubicBezTo>
                    <a:pt x="8287" y="0"/>
                    <a:pt x="0" y="11430"/>
                    <a:pt x="0" y="13811"/>
                  </a:cubicBezTo>
                  <a:cubicBezTo>
                    <a:pt x="0" y="16193"/>
                    <a:pt x="5905" y="31147"/>
                    <a:pt x="11811" y="31623"/>
                  </a:cubicBezTo>
                  <a:cubicBezTo>
                    <a:pt x="17717" y="32004"/>
                    <a:pt x="22098" y="31623"/>
                    <a:pt x="22479" y="27242"/>
                  </a:cubicBezTo>
                  <a:cubicBezTo>
                    <a:pt x="22670" y="25051"/>
                    <a:pt x="24194" y="23336"/>
                    <a:pt x="25718" y="22098"/>
                  </a:cubicBezTo>
                  <a:cubicBezTo>
                    <a:pt x="25241" y="18383"/>
                    <a:pt x="24289" y="10382"/>
                    <a:pt x="23908" y="5620"/>
                  </a:cubicBezTo>
                  <a:cubicBezTo>
                    <a:pt x="20574" y="3334"/>
                    <a:pt x="16193" y="0"/>
                    <a:pt x="13049" y="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467CAD5F-D0CD-41C7-9517-D725AAF0F3B4}"/>
                </a:ext>
              </a:extLst>
            </p:cNvPr>
            <p:cNvSpPr/>
            <p:nvPr/>
          </p:nvSpPr>
          <p:spPr>
            <a:xfrm>
              <a:off x="6805426" y="5376390"/>
              <a:ext cx="39492" cy="39492"/>
            </a:xfrm>
            <a:custGeom>
              <a:avLst/>
              <a:gdLst>
                <a:gd name="connsiteX0" fmla="*/ 30575 w 38100"/>
                <a:gd name="connsiteY0" fmla="*/ 1366 h 38100"/>
                <a:gd name="connsiteX1" fmla="*/ 11335 w 38100"/>
                <a:gd name="connsiteY1" fmla="*/ 9272 h 38100"/>
                <a:gd name="connsiteX2" fmla="*/ 0 w 38100"/>
                <a:gd name="connsiteY2" fmla="*/ 26226 h 38100"/>
                <a:gd name="connsiteX3" fmla="*/ 11335 w 38100"/>
                <a:gd name="connsiteY3" fmla="*/ 42133 h 38100"/>
                <a:gd name="connsiteX4" fmla="*/ 19240 w 38100"/>
                <a:gd name="connsiteY4" fmla="*/ 43276 h 38100"/>
                <a:gd name="connsiteX5" fmla="*/ 23813 w 38100"/>
                <a:gd name="connsiteY5" fmla="*/ 33084 h 38100"/>
                <a:gd name="connsiteX6" fmla="*/ 36290 w 38100"/>
                <a:gd name="connsiteY6" fmla="*/ 29655 h 38100"/>
                <a:gd name="connsiteX7" fmla="*/ 43053 w 38100"/>
                <a:gd name="connsiteY7" fmla="*/ 16034 h 38100"/>
                <a:gd name="connsiteX8" fmla="*/ 30575 w 38100"/>
                <a:gd name="connsiteY8" fmla="*/ 13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38100">
                  <a:moveTo>
                    <a:pt x="30575" y="1366"/>
                  </a:moveTo>
                  <a:cubicBezTo>
                    <a:pt x="28289" y="-3206"/>
                    <a:pt x="13621" y="4795"/>
                    <a:pt x="11335" y="9272"/>
                  </a:cubicBezTo>
                  <a:cubicBezTo>
                    <a:pt x="9049" y="13844"/>
                    <a:pt x="0" y="26226"/>
                    <a:pt x="0" y="26226"/>
                  </a:cubicBezTo>
                  <a:lnTo>
                    <a:pt x="11335" y="42133"/>
                  </a:lnTo>
                  <a:lnTo>
                    <a:pt x="19240" y="43276"/>
                  </a:lnTo>
                  <a:cubicBezTo>
                    <a:pt x="19240" y="43276"/>
                    <a:pt x="21526" y="37656"/>
                    <a:pt x="23813" y="33084"/>
                  </a:cubicBezTo>
                  <a:cubicBezTo>
                    <a:pt x="26098" y="28607"/>
                    <a:pt x="36290" y="34227"/>
                    <a:pt x="36290" y="29655"/>
                  </a:cubicBezTo>
                  <a:cubicBezTo>
                    <a:pt x="36290" y="25083"/>
                    <a:pt x="43053" y="20606"/>
                    <a:pt x="43053" y="16034"/>
                  </a:cubicBezTo>
                  <a:cubicBezTo>
                    <a:pt x="43053" y="11558"/>
                    <a:pt x="32861" y="5843"/>
                    <a:pt x="30575" y="136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96929F02-B9BC-4F79-B561-9D46C93A27CD}"/>
                </a:ext>
              </a:extLst>
            </p:cNvPr>
            <p:cNvSpPr/>
            <p:nvPr/>
          </p:nvSpPr>
          <p:spPr>
            <a:xfrm>
              <a:off x="6600265" y="5237116"/>
              <a:ext cx="315935" cy="276443"/>
            </a:xfrm>
            <a:custGeom>
              <a:avLst/>
              <a:gdLst>
                <a:gd name="connsiteX0" fmla="*/ 293180 w 304800"/>
                <a:gd name="connsiteY0" fmla="*/ 100679 h 266700"/>
                <a:gd name="connsiteX1" fmla="*/ 292894 w 304800"/>
                <a:gd name="connsiteY1" fmla="*/ 98679 h 266700"/>
                <a:gd name="connsiteX2" fmla="*/ 289655 w 304800"/>
                <a:gd name="connsiteY2" fmla="*/ 103822 h 266700"/>
                <a:gd name="connsiteX3" fmla="*/ 278987 w 304800"/>
                <a:gd name="connsiteY3" fmla="*/ 108204 h 266700"/>
                <a:gd name="connsiteX4" fmla="*/ 267176 w 304800"/>
                <a:gd name="connsiteY4" fmla="*/ 90392 h 266700"/>
                <a:gd name="connsiteX5" fmla="*/ 280225 w 304800"/>
                <a:gd name="connsiteY5" fmla="*/ 76581 h 266700"/>
                <a:gd name="connsiteX6" fmla="*/ 291179 w 304800"/>
                <a:gd name="connsiteY6" fmla="*/ 82201 h 266700"/>
                <a:gd name="connsiteX7" fmla="*/ 291084 w 304800"/>
                <a:gd name="connsiteY7" fmla="*/ 78581 h 266700"/>
                <a:gd name="connsiteX8" fmla="*/ 289370 w 304800"/>
                <a:gd name="connsiteY8" fmla="*/ 43720 h 266700"/>
                <a:gd name="connsiteX9" fmla="*/ 277463 w 304800"/>
                <a:gd name="connsiteY9" fmla="*/ 8001 h 266700"/>
                <a:gd name="connsiteX10" fmla="*/ 254984 w 304800"/>
                <a:gd name="connsiteY10" fmla="*/ 3334 h 266700"/>
                <a:gd name="connsiteX11" fmla="*/ 236791 w 304800"/>
                <a:gd name="connsiteY11" fmla="*/ 0 h 266700"/>
                <a:gd name="connsiteX12" fmla="*/ 230219 w 304800"/>
                <a:gd name="connsiteY12" fmla="*/ 9239 h 266700"/>
                <a:gd name="connsiteX13" fmla="*/ 218313 w 304800"/>
                <a:gd name="connsiteY13" fmla="*/ 16002 h 266700"/>
                <a:gd name="connsiteX14" fmla="*/ 202978 w 304800"/>
                <a:gd name="connsiteY14" fmla="*/ 27337 h 266700"/>
                <a:gd name="connsiteX15" fmla="*/ 195072 w 304800"/>
                <a:gd name="connsiteY15" fmla="*/ 40386 h 266700"/>
                <a:gd name="connsiteX16" fmla="*/ 178689 w 304800"/>
                <a:gd name="connsiteY16" fmla="*/ 52292 h 266700"/>
                <a:gd name="connsiteX17" fmla="*/ 171355 w 304800"/>
                <a:gd name="connsiteY17" fmla="*/ 66484 h 266700"/>
                <a:gd name="connsiteX18" fmla="*/ 153257 w 304800"/>
                <a:gd name="connsiteY18" fmla="*/ 74962 h 266700"/>
                <a:gd name="connsiteX19" fmla="*/ 130588 w 304800"/>
                <a:gd name="connsiteY19" fmla="*/ 67627 h 266700"/>
                <a:gd name="connsiteX20" fmla="*/ 117538 w 304800"/>
                <a:gd name="connsiteY20" fmla="*/ 77819 h 266700"/>
                <a:gd name="connsiteX21" fmla="*/ 100013 w 304800"/>
                <a:gd name="connsiteY21" fmla="*/ 97631 h 266700"/>
                <a:gd name="connsiteX22" fmla="*/ 80772 w 304800"/>
                <a:gd name="connsiteY22" fmla="*/ 98774 h 266700"/>
                <a:gd name="connsiteX23" fmla="*/ 77343 w 304800"/>
                <a:gd name="connsiteY23" fmla="*/ 90297 h 266700"/>
                <a:gd name="connsiteX24" fmla="*/ 81248 w 304800"/>
                <a:gd name="connsiteY24" fmla="*/ 85725 h 266700"/>
                <a:gd name="connsiteX25" fmla="*/ 75057 w 304800"/>
                <a:gd name="connsiteY25" fmla="*/ 64198 h 266700"/>
                <a:gd name="connsiteX26" fmla="*/ 66008 w 304800"/>
                <a:gd name="connsiteY26" fmla="*/ 58198 h 266700"/>
                <a:gd name="connsiteX27" fmla="*/ 66008 w 304800"/>
                <a:gd name="connsiteY27" fmla="*/ 128111 h 266700"/>
                <a:gd name="connsiteX28" fmla="*/ 53530 w 304800"/>
                <a:gd name="connsiteY28" fmla="*/ 140589 h 266700"/>
                <a:gd name="connsiteX29" fmla="*/ 29146 w 304800"/>
                <a:gd name="connsiteY29" fmla="*/ 141160 h 266700"/>
                <a:gd name="connsiteX30" fmla="*/ 18955 w 304800"/>
                <a:gd name="connsiteY30" fmla="*/ 127540 h 266700"/>
                <a:gd name="connsiteX31" fmla="*/ 8191 w 304800"/>
                <a:gd name="connsiteY31" fmla="*/ 133159 h 266700"/>
                <a:gd name="connsiteX32" fmla="*/ 0 w 304800"/>
                <a:gd name="connsiteY32" fmla="*/ 135160 h 266700"/>
                <a:gd name="connsiteX33" fmla="*/ 14478 w 304800"/>
                <a:gd name="connsiteY33" fmla="*/ 165735 h 266700"/>
                <a:gd name="connsiteX34" fmla="*/ 32861 w 304800"/>
                <a:gd name="connsiteY34" fmla="*/ 203644 h 266700"/>
                <a:gd name="connsiteX35" fmla="*/ 32861 w 304800"/>
                <a:gd name="connsiteY35" fmla="*/ 221456 h 266700"/>
                <a:gd name="connsiteX36" fmla="*/ 33147 w 304800"/>
                <a:gd name="connsiteY36" fmla="*/ 237077 h 266700"/>
                <a:gd name="connsiteX37" fmla="*/ 39433 w 304800"/>
                <a:gd name="connsiteY37" fmla="*/ 253460 h 266700"/>
                <a:gd name="connsiteX38" fmla="*/ 47339 w 304800"/>
                <a:gd name="connsiteY38" fmla="*/ 258318 h 266700"/>
                <a:gd name="connsiteX39" fmla="*/ 57531 w 304800"/>
                <a:gd name="connsiteY39" fmla="*/ 266509 h 266700"/>
                <a:gd name="connsiteX40" fmla="*/ 70009 w 304800"/>
                <a:gd name="connsiteY40" fmla="*/ 265652 h 266700"/>
                <a:gd name="connsiteX41" fmla="*/ 92678 w 304800"/>
                <a:gd name="connsiteY41" fmla="*/ 259747 h 266700"/>
                <a:gd name="connsiteX42" fmla="*/ 110204 w 304800"/>
                <a:gd name="connsiteY42" fmla="*/ 252698 h 266700"/>
                <a:gd name="connsiteX43" fmla="*/ 139637 w 304800"/>
                <a:gd name="connsiteY43" fmla="*/ 252413 h 266700"/>
                <a:gd name="connsiteX44" fmla="*/ 158020 w 304800"/>
                <a:gd name="connsiteY44" fmla="*/ 250126 h 266700"/>
                <a:gd name="connsiteX45" fmla="*/ 170212 w 304800"/>
                <a:gd name="connsiteY45" fmla="*/ 247555 h 266700"/>
                <a:gd name="connsiteX46" fmla="*/ 186023 w 304800"/>
                <a:gd name="connsiteY46" fmla="*/ 242125 h 266700"/>
                <a:gd name="connsiteX47" fmla="*/ 225362 w 304800"/>
                <a:gd name="connsiteY47" fmla="*/ 217170 h 266700"/>
                <a:gd name="connsiteX48" fmla="*/ 270986 w 304800"/>
                <a:gd name="connsiteY48" fmla="*/ 161449 h 266700"/>
                <a:gd name="connsiteX49" fmla="*/ 298418 w 304800"/>
                <a:gd name="connsiteY49" fmla="*/ 130873 h 266700"/>
                <a:gd name="connsiteX50" fmla="*/ 307467 w 304800"/>
                <a:gd name="connsiteY50" fmla="*/ 99346 h 266700"/>
                <a:gd name="connsiteX51" fmla="*/ 293180 w 304800"/>
                <a:gd name="connsiteY51" fmla="*/ 100679 h 266700"/>
                <a:gd name="connsiteX52" fmla="*/ 234220 w 304800"/>
                <a:gd name="connsiteY52" fmla="*/ 164021 h 266700"/>
                <a:gd name="connsiteX53" fmla="*/ 221742 w 304800"/>
                <a:gd name="connsiteY53" fmla="*/ 167449 h 266700"/>
                <a:gd name="connsiteX54" fmla="*/ 217170 w 304800"/>
                <a:gd name="connsiteY54" fmla="*/ 177641 h 266700"/>
                <a:gd name="connsiteX55" fmla="*/ 209264 w 304800"/>
                <a:gd name="connsiteY55" fmla="*/ 176498 h 266700"/>
                <a:gd name="connsiteX56" fmla="*/ 197929 w 304800"/>
                <a:gd name="connsiteY56" fmla="*/ 160591 h 266700"/>
                <a:gd name="connsiteX57" fmla="*/ 209264 w 304800"/>
                <a:gd name="connsiteY57" fmla="*/ 143637 h 266700"/>
                <a:gd name="connsiteX58" fmla="*/ 228505 w 304800"/>
                <a:gd name="connsiteY58" fmla="*/ 135731 h 266700"/>
                <a:gd name="connsiteX59" fmla="*/ 240982 w 304800"/>
                <a:gd name="connsiteY59" fmla="*/ 150400 h 266700"/>
                <a:gd name="connsiteX60" fmla="*/ 234220 w 304800"/>
                <a:gd name="connsiteY60" fmla="*/ 164021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04800" h="266700">
                  <a:moveTo>
                    <a:pt x="293180" y="100679"/>
                  </a:moveTo>
                  <a:cubicBezTo>
                    <a:pt x="293180" y="100679"/>
                    <a:pt x="293084" y="99917"/>
                    <a:pt x="292894" y="98679"/>
                  </a:cubicBezTo>
                  <a:cubicBezTo>
                    <a:pt x="291370" y="99917"/>
                    <a:pt x="289846" y="101632"/>
                    <a:pt x="289655" y="103822"/>
                  </a:cubicBezTo>
                  <a:cubicBezTo>
                    <a:pt x="289274" y="108204"/>
                    <a:pt x="284893" y="108585"/>
                    <a:pt x="278987" y="108204"/>
                  </a:cubicBezTo>
                  <a:cubicBezTo>
                    <a:pt x="273082" y="107823"/>
                    <a:pt x="267176" y="92773"/>
                    <a:pt x="267176" y="90392"/>
                  </a:cubicBezTo>
                  <a:cubicBezTo>
                    <a:pt x="267176" y="88011"/>
                    <a:pt x="275463" y="76581"/>
                    <a:pt x="280225" y="76581"/>
                  </a:cubicBezTo>
                  <a:cubicBezTo>
                    <a:pt x="283273" y="76581"/>
                    <a:pt x="287655" y="79915"/>
                    <a:pt x="291179" y="82201"/>
                  </a:cubicBezTo>
                  <a:cubicBezTo>
                    <a:pt x="291084" y="80486"/>
                    <a:pt x="290989" y="79153"/>
                    <a:pt x="291084" y="78581"/>
                  </a:cubicBezTo>
                  <a:cubicBezTo>
                    <a:pt x="291560" y="76009"/>
                    <a:pt x="294513" y="46768"/>
                    <a:pt x="289370" y="43720"/>
                  </a:cubicBezTo>
                  <a:cubicBezTo>
                    <a:pt x="284226" y="40767"/>
                    <a:pt x="279178" y="11049"/>
                    <a:pt x="277463" y="8001"/>
                  </a:cubicBezTo>
                  <a:cubicBezTo>
                    <a:pt x="275749" y="5048"/>
                    <a:pt x="257080" y="6763"/>
                    <a:pt x="254984" y="3334"/>
                  </a:cubicBezTo>
                  <a:cubicBezTo>
                    <a:pt x="252889" y="0"/>
                    <a:pt x="237172" y="3238"/>
                    <a:pt x="236791" y="0"/>
                  </a:cubicBezTo>
                  <a:cubicBezTo>
                    <a:pt x="234315" y="3619"/>
                    <a:pt x="231648" y="7620"/>
                    <a:pt x="230219" y="9239"/>
                  </a:cubicBezTo>
                  <a:cubicBezTo>
                    <a:pt x="227362" y="12668"/>
                    <a:pt x="219456" y="10382"/>
                    <a:pt x="218313" y="16002"/>
                  </a:cubicBezTo>
                  <a:cubicBezTo>
                    <a:pt x="217170" y="21622"/>
                    <a:pt x="207550" y="27337"/>
                    <a:pt x="202978" y="27337"/>
                  </a:cubicBezTo>
                  <a:cubicBezTo>
                    <a:pt x="198406" y="27337"/>
                    <a:pt x="195072" y="35242"/>
                    <a:pt x="195072" y="40386"/>
                  </a:cubicBezTo>
                  <a:cubicBezTo>
                    <a:pt x="195072" y="45529"/>
                    <a:pt x="186023" y="52292"/>
                    <a:pt x="178689" y="52292"/>
                  </a:cubicBezTo>
                  <a:cubicBezTo>
                    <a:pt x="171355" y="52292"/>
                    <a:pt x="173546" y="58483"/>
                    <a:pt x="171355" y="66484"/>
                  </a:cubicBezTo>
                  <a:cubicBezTo>
                    <a:pt x="169069" y="74390"/>
                    <a:pt x="165735" y="74962"/>
                    <a:pt x="153257" y="74962"/>
                  </a:cubicBezTo>
                  <a:cubicBezTo>
                    <a:pt x="140779" y="74962"/>
                    <a:pt x="140208" y="73819"/>
                    <a:pt x="130588" y="67627"/>
                  </a:cubicBezTo>
                  <a:cubicBezTo>
                    <a:pt x="120967" y="61436"/>
                    <a:pt x="118110" y="72676"/>
                    <a:pt x="117538" y="77819"/>
                  </a:cubicBezTo>
                  <a:cubicBezTo>
                    <a:pt x="116967" y="82867"/>
                    <a:pt x="103918" y="93059"/>
                    <a:pt x="100013" y="97631"/>
                  </a:cubicBezTo>
                  <a:cubicBezTo>
                    <a:pt x="96012" y="102203"/>
                    <a:pt x="86392" y="98774"/>
                    <a:pt x="80772" y="98774"/>
                  </a:cubicBezTo>
                  <a:cubicBezTo>
                    <a:pt x="75152" y="98774"/>
                    <a:pt x="77343" y="93631"/>
                    <a:pt x="77343" y="90297"/>
                  </a:cubicBezTo>
                  <a:cubicBezTo>
                    <a:pt x="77343" y="86868"/>
                    <a:pt x="80200" y="89154"/>
                    <a:pt x="81248" y="85725"/>
                  </a:cubicBezTo>
                  <a:cubicBezTo>
                    <a:pt x="82391" y="82296"/>
                    <a:pt x="77343" y="69913"/>
                    <a:pt x="75057" y="64198"/>
                  </a:cubicBezTo>
                  <a:cubicBezTo>
                    <a:pt x="74104" y="61722"/>
                    <a:pt x="70104" y="59722"/>
                    <a:pt x="66008" y="58198"/>
                  </a:cubicBezTo>
                  <a:cubicBezTo>
                    <a:pt x="66008" y="90297"/>
                    <a:pt x="66008" y="124873"/>
                    <a:pt x="66008" y="128111"/>
                  </a:cubicBezTo>
                  <a:cubicBezTo>
                    <a:pt x="66008" y="134302"/>
                    <a:pt x="55816" y="137160"/>
                    <a:pt x="53530" y="140589"/>
                  </a:cubicBezTo>
                  <a:cubicBezTo>
                    <a:pt x="51245" y="144018"/>
                    <a:pt x="37052" y="141160"/>
                    <a:pt x="29146" y="141160"/>
                  </a:cubicBezTo>
                  <a:cubicBezTo>
                    <a:pt x="21241" y="141160"/>
                    <a:pt x="22955" y="133255"/>
                    <a:pt x="18955" y="127540"/>
                  </a:cubicBezTo>
                  <a:cubicBezTo>
                    <a:pt x="14954" y="121920"/>
                    <a:pt x="8191" y="129254"/>
                    <a:pt x="8191" y="133159"/>
                  </a:cubicBezTo>
                  <a:cubicBezTo>
                    <a:pt x="8191" y="136112"/>
                    <a:pt x="4667" y="135636"/>
                    <a:pt x="0" y="135160"/>
                  </a:cubicBezTo>
                  <a:cubicBezTo>
                    <a:pt x="6191" y="144971"/>
                    <a:pt x="11621" y="156400"/>
                    <a:pt x="14478" y="165735"/>
                  </a:cubicBezTo>
                  <a:cubicBezTo>
                    <a:pt x="18955" y="180784"/>
                    <a:pt x="30004" y="194881"/>
                    <a:pt x="32861" y="203644"/>
                  </a:cubicBezTo>
                  <a:cubicBezTo>
                    <a:pt x="35719" y="212407"/>
                    <a:pt x="38767" y="220599"/>
                    <a:pt x="32861" y="221456"/>
                  </a:cubicBezTo>
                  <a:cubicBezTo>
                    <a:pt x="26956" y="222313"/>
                    <a:pt x="26956" y="227457"/>
                    <a:pt x="33147" y="237077"/>
                  </a:cubicBezTo>
                  <a:cubicBezTo>
                    <a:pt x="39433" y="246697"/>
                    <a:pt x="34004" y="252413"/>
                    <a:pt x="39433" y="253460"/>
                  </a:cubicBezTo>
                  <a:cubicBezTo>
                    <a:pt x="44767" y="254603"/>
                    <a:pt x="43148" y="257937"/>
                    <a:pt x="47339" y="258318"/>
                  </a:cubicBezTo>
                  <a:cubicBezTo>
                    <a:pt x="51625" y="258604"/>
                    <a:pt x="54673" y="262795"/>
                    <a:pt x="57531" y="266509"/>
                  </a:cubicBezTo>
                  <a:cubicBezTo>
                    <a:pt x="60388" y="270224"/>
                    <a:pt x="66865" y="270224"/>
                    <a:pt x="70009" y="265652"/>
                  </a:cubicBezTo>
                  <a:cubicBezTo>
                    <a:pt x="73152" y="261080"/>
                    <a:pt x="82772" y="259747"/>
                    <a:pt x="92678" y="259747"/>
                  </a:cubicBezTo>
                  <a:cubicBezTo>
                    <a:pt x="102584" y="259747"/>
                    <a:pt x="100584" y="255460"/>
                    <a:pt x="110204" y="252698"/>
                  </a:cubicBezTo>
                  <a:cubicBezTo>
                    <a:pt x="119824" y="249841"/>
                    <a:pt x="131445" y="249555"/>
                    <a:pt x="139637" y="252413"/>
                  </a:cubicBezTo>
                  <a:cubicBezTo>
                    <a:pt x="147828" y="255270"/>
                    <a:pt x="154114" y="252698"/>
                    <a:pt x="158020" y="250126"/>
                  </a:cubicBezTo>
                  <a:cubicBezTo>
                    <a:pt x="162020" y="247555"/>
                    <a:pt x="169640" y="254127"/>
                    <a:pt x="170212" y="247555"/>
                  </a:cubicBezTo>
                  <a:cubicBezTo>
                    <a:pt x="170783" y="241078"/>
                    <a:pt x="178689" y="242125"/>
                    <a:pt x="186023" y="242125"/>
                  </a:cubicBezTo>
                  <a:cubicBezTo>
                    <a:pt x="193357" y="242125"/>
                    <a:pt x="211169" y="230505"/>
                    <a:pt x="225362" y="217170"/>
                  </a:cubicBezTo>
                  <a:cubicBezTo>
                    <a:pt x="239554" y="203835"/>
                    <a:pt x="262985" y="174688"/>
                    <a:pt x="270986" y="161449"/>
                  </a:cubicBezTo>
                  <a:cubicBezTo>
                    <a:pt x="278892" y="148114"/>
                    <a:pt x="291941" y="136779"/>
                    <a:pt x="298418" y="130873"/>
                  </a:cubicBezTo>
                  <a:cubicBezTo>
                    <a:pt x="303276" y="126397"/>
                    <a:pt x="306133" y="110776"/>
                    <a:pt x="307467" y="99346"/>
                  </a:cubicBezTo>
                  <a:cubicBezTo>
                    <a:pt x="300799" y="99536"/>
                    <a:pt x="293180" y="100679"/>
                    <a:pt x="293180" y="100679"/>
                  </a:cubicBezTo>
                  <a:close/>
                  <a:moveTo>
                    <a:pt x="234220" y="164021"/>
                  </a:moveTo>
                  <a:cubicBezTo>
                    <a:pt x="234220" y="168592"/>
                    <a:pt x="224028" y="162877"/>
                    <a:pt x="221742" y="167449"/>
                  </a:cubicBezTo>
                  <a:cubicBezTo>
                    <a:pt x="219456" y="172021"/>
                    <a:pt x="217170" y="177641"/>
                    <a:pt x="217170" y="177641"/>
                  </a:cubicBezTo>
                  <a:lnTo>
                    <a:pt x="209264" y="176498"/>
                  </a:lnTo>
                  <a:lnTo>
                    <a:pt x="197929" y="160591"/>
                  </a:lnTo>
                  <a:cubicBezTo>
                    <a:pt x="197929" y="160591"/>
                    <a:pt x="206978" y="148114"/>
                    <a:pt x="209264" y="143637"/>
                  </a:cubicBezTo>
                  <a:cubicBezTo>
                    <a:pt x="211550" y="139160"/>
                    <a:pt x="226219" y="131159"/>
                    <a:pt x="228505" y="135731"/>
                  </a:cubicBezTo>
                  <a:cubicBezTo>
                    <a:pt x="230791" y="140303"/>
                    <a:pt x="240982" y="145923"/>
                    <a:pt x="240982" y="150400"/>
                  </a:cubicBezTo>
                  <a:cubicBezTo>
                    <a:pt x="240982" y="154972"/>
                    <a:pt x="234220" y="159448"/>
                    <a:pt x="234220" y="16402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FD60D20A-633B-440B-9834-80B6E1344582}"/>
                </a:ext>
              </a:extLst>
            </p:cNvPr>
            <p:cNvSpPr/>
            <p:nvPr/>
          </p:nvSpPr>
          <p:spPr>
            <a:xfrm>
              <a:off x="6515556" y="4908247"/>
              <a:ext cx="227079" cy="236952"/>
            </a:xfrm>
            <a:custGeom>
              <a:avLst/>
              <a:gdLst>
                <a:gd name="connsiteX0" fmla="*/ 12859 w 219075"/>
                <a:gd name="connsiteY0" fmla="*/ 218313 h 228600"/>
                <a:gd name="connsiteX1" fmla="*/ 21431 w 219075"/>
                <a:gd name="connsiteY1" fmla="*/ 222123 h 228600"/>
                <a:gd name="connsiteX2" fmla="*/ 39624 w 219075"/>
                <a:gd name="connsiteY2" fmla="*/ 223075 h 228600"/>
                <a:gd name="connsiteX3" fmla="*/ 56864 w 219075"/>
                <a:gd name="connsiteY3" fmla="*/ 227838 h 228600"/>
                <a:gd name="connsiteX4" fmla="*/ 122968 w 219075"/>
                <a:gd name="connsiteY4" fmla="*/ 227838 h 228600"/>
                <a:gd name="connsiteX5" fmla="*/ 129635 w 219075"/>
                <a:gd name="connsiteY5" fmla="*/ 234506 h 228600"/>
                <a:gd name="connsiteX6" fmla="*/ 171736 w 219075"/>
                <a:gd name="connsiteY6" fmla="*/ 234506 h 228600"/>
                <a:gd name="connsiteX7" fmla="*/ 201454 w 219075"/>
                <a:gd name="connsiteY7" fmla="*/ 232600 h 228600"/>
                <a:gd name="connsiteX8" fmla="*/ 206693 w 219075"/>
                <a:gd name="connsiteY8" fmla="*/ 231362 h 228600"/>
                <a:gd name="connsiteX9" fmla="*/ 184880 w 219075"/>
                <a:gd name="connsiteY9" fmla="*/ 201549 h 228600"/>
                <a:gd name="connsiteX10" fmla="*/ 186880 w 219075"/>
                <a:gd name="connsiteY10" fmla="*/ 137827 h 228600"/>
                <a:gd name="connsiteX11" fmla="*/ 215265 w 219075"/>
                <a:gd name="connsiteY11" fmla="*/ 138779 h 228600"/>
                <a:gd name="connsiteX12" fmla="*/ 220123 w 219075"/>
                <a:gd name="connsiteY12" fmla="*/ 133826 h 228600"/>
                <a:gd name="connsiteX13" fmla="*/ 224123 w 219075"/>
                <a:gd name="connsiteY13" fmla="*/ 95821 h 228600"/>
                <a:gd name="connsiteX14" fmla="*/ 218980 w 219075"/>
                <a:gd name="connsiteY14" fmla="*/ 95631 h 228600"/>
                <a:gd name="connsiteX15" fmla="*/ 202025 w 219075"/>
                <a:gd name="connsiteY15" fmla="*/ 97345 h 228600"/>
                <a:gd name="connsiteX16" fmla="*/ 191834 w 219075"/>
                <a:gd name="connsiteY16" fmla="*/ 102489 h 228600"/>
                <a:gd name="connsiteX17" fmla="*/ 191834 w 219075"/>
                <a:gd name="connsiteY17" fmla="*/ 87154 h 228600"/>
                <a:gd name="connsiteX18" fmla="*/ 182499 w 219075"/>
                <a:gd name="connsiteY18" fmla="*/ 71819 h 228600"/>
                <a:gd name="connsiteX19" fmla="*/ 185071 w 219075"/>
                <a:gd name="connsiteY19" fmla="*/ 44672 h 228600"/>
                <a:gd name="connsiteX20" fmla="*/ 181642 w 219075"/>
                <a:gd name="connsiteY20" fmla="*/ 29432 h 228600"/>
                <a:gd name="connsiteX21" fmla="*/ 168878 w 219075"/>
                <a:gd name="connsiteY21" fmla="*/ 26861 h 228600"/>
                <a:gd name="connsiteX22" fmla="*/ 159544 w 219075"/>
                <a:gd name="connsiteY22" fmla="*/ 22574 h 228600"/>
                <a:gd name="connsiteX23" fmla="*/ 144209 w 219075"/>
                <a:gd name="connsiteY23" fmla="*/ 22574 h 228600"/>
                <a:gd name="connsiteX24" fmla="*/ 136588 w 219075"/>
                <a:gd name="connsiteY24" fmla="*/ 39529 h 228600"/>
                <a:gd name="connsiteX25" fmla="*/ 114491 w 219075"/>
                <a:gd name="connsiteY25" fmla="*/ 42958 h 228600"/>
                <a:gd name="connsiteX26" fmla="*/ 98393 w 219075"/>
                <a:gd name="connsiteY26" fmla="*/ 31051 h 228600"/>
                <a:gd name="connsiteX27" fmla="*/ 90773 w 219075"/>
                <a:gd name="connsiteY27" fmla="*/ 16574 h 228600"/>
                <a:gd name="connsiteX28" fmla="*/ 87344 w 219075"/>
                <a:gd name="connsiteY28" fmla="*/ 381 h 228600"/>
                <a:gd name="connsiteX29" fmla="*/ 25337 w 219075"/>
                <a:gd name="connsiteY29" fmla="*/ 381 h 228600"/>
                <a:gd name="connsiteX30" fmla="*/ 14478 w 219075"/>
                <a:gd name="connsiteY30" fmla="*/ 6287 h 228600"/>
                <a:gd name="connsiteX31" fmla="*/ 31242 w 219075"/>
                <a:gd name="connsiteY31" fmla="*/ 46291 h 228600"/>
                <a:gd name="connsiteX32" fmla="*/ 28099 w 219075"/>
                <a:gd name="connsiteY32" fmla="*/ 66389 h 228600"/>
                <a:gd name="connsiteX33" fmla="*/ 40005 w 219075"/>
                <a:gd name="connsiteY33" fmla="*/ 106585 h 228600"/>
                <a:gd name="connsiteX34" fmla="*/ 26384 w 219075"/>
                <a:gd name="connsiteY34" fmla="*/ 134302 h 228600"/>
                <a:gd name="connsiteX35" fmla="*/ 12478 w 219075"/>
                <a:gd name="connsiteY35" fmla="*/ 171069 h 228600"/>
                <a:gd name="connsiteX36" fmla="*/ 2572 w 219075"/>
                <a:gd name="connsiteY36" fmla="*/ 197930 h 228600"/>
                <a:gd name="connsiteX37" fmla="*/ 0 w 219075"/>
                <a:gd name="connsiteY37" fmla="*/ 223647 h 228600"/>
                <a:gd name="connsiteX38" fmla="*/ 0 w 219075"/>
                <a:gd name="connsiteY38" fmla="*/ 224409 h 228600"/>
                <a:gd name="connsiteX39" fmla="*/ 6001 w 219075"/>
                <a:gd name="connsiteY39" fmla="*/ 222885 h 228600"/>
                <a:gd name="connsiteX40" fmla="*/ 12859 w 219075"/>
                <a:gd name="connsiteY40" fmla="*/ 218313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19075" h="228600">
                  <a:moveTo>
                    <a:pt x="12859" y="218313"/>
                  </a:moveTo>
                  <a:cubicBezTo>
                    <a:pt x="17621" y="218313"/>
                    <a:pt x="14764" y="224981"/>
                    <a:pt x="21431" y="222123"/>
                  </a:cubicBezTo>
                  <a:cubicBezTo>
                    <a:pt x="28099" y="219266"/>
                    <a:pt x="33909" y="219266"/>
                    <a:pt x="39624" y="223075"/>
                  </a:cubicBezTo>
                  <a:cubicBezTo>
                    <a:pt x="45339" y="226885"/>
                    <a:pt x="50197" y="227838"/>
                    <a:pt x="56864" y="227838"/>
                  </a:cubicBezTo>
                  <a:cubicBezTo>
                    <a:pt x="63532" y="227838"/>
                    <a:pt x="122968" y="227838"/>
                    <a:pt x="122968" y="227838"/>
                  </a:cubicBezTo>
                  <a:lnTo>
                    <a:pt x="129635" y="234506"/>
                  </a:lnTo>
                  <a:cubicBezTo>
                    <a:pt x="129635" y="234506"/>
                    <a:pt x="166021" y="231648"/>
                    <a:pt x="171736" y="234506"/>
                  </a:cubicBezTo>
                  <a:cubicBezTo>
                    <a:pt x="177451" y="237363"/>
                    <a:pt x="195644" y="234506"/>
                    <a:pt x="201454" y="232600"/>
                  </a:cubicBezTo>
                  <a:cubicBezTo>
                    <a:pt x="202406" y="232219"/>
                    <a:pt x="204311" y="231839"/>
                    <a:pt x="206693" y="231362"/>
                  </a:cubicBezTo>
                  <a:lnTo>
                    <a:pt x="184880" y="201549"/>
                  </a:lnTo>
                  <a:lnTo>
                    <a:pt x="186880" y="137827"/>
                  </a:lnTo>
                  <a:lnTo>
                    <a:pt x="215265" y="138779"/>
                  </a:lnTo>
                  <a:lnTo>
                    <a:pt x="220123" y="133826"/>
                  </a:lnTo>
                  <a:lnTo>
                    <a:pt x="224123" y="95821"/>
                  </a:lnTo>
                  <a:cubicBezTo>
                    <a:pt x="222599" y="95059"/>
                    <a:pt x="220885" y="94774"/>
                    <a:pt x="218980" y="95631"/>
                  </a:cubicBezTo>
                  <a:cubicBezTo>
                    <a:pt x="213074" y="98203"/>
                    <a:pt x="207931" y="97345"/>
                    <a:pt x="202025" y="97345"/>
                  </a:cubicBezTo>
                  <a:cubicBezTo>
                    <a:pt x="196120" y="97345"/>
                    <a:pt x="195263" y="103346"/>
                    <a:pt x="191834" y="102489"/>
                  </a:cubicBezTo>
                  <a:cubicBezTo>
                    <a:pt x="188404" y="101632"/>
                    <a:pt x="190976" y="91440"/>
                    <a:pt x="191834" y="87154"/>
                  </a:cubicBezTo>
                  <a:cubicBezTo>
                    <a:pt x="192691" y="82867"/>
                    <a:pt x="186785" y="75248"/>
                    <a:pt x="182499" y="71819"/>
                  </a:cubicBezTo>
                  <a:cubicBezTo>
                    <a:pt x="178213" y="68390"/>
                    <a:pt x="187547" y="47149"/>
                    <a:pt x="185071" y="44672"/>
                  </a:cubicBezTo>
                  <a:cubicBezTo>
                    <a:pt x="182499" y="42100"/>
                    <a:pt x="181642" y="35338"/>
                    <a:pt x="181642" y="29432"/>
                  </a:cubicBezTo>
                  <a:cubicBezTo>
                    <a:pt x="181642" y="23432"/>
                    <a:pt x="177355" y="26861"/>
                    <a:pt x="168878" y="26861"/>
                  </a:cubicBezTo>
                  <a:cubicBezTo>
                    <a:pt x="160401" y="26861"/>
                    <a:pt x="159544" y="22574"/>
                    <a:pt x="159544" y="22574"/>
                  </a:cubicBezTo>
                  <a:cubicBezTo>
                    <a:pt x="159544" y="22574"/>
                    <a:pt x="149352" y="20003"/>
                    <a:pt x="144209" y="22574"/>
                  </a:cubicBezTo>
                  <a:cubicBezTo>
                    <a:pt x="139065" y="25146"/>
                    <a:pt x="139922" y="40386"/>
                    <a:pt x="136588" y="39529"/>
                  </a:cubicBezTo>
                  <a:cubicBezTo>
                    <a:pt x="133160" y="38671"/>
                    <a:pt x="122968" y="40386"/>
                    <a:pt x="114491" y="42958"/>
                  </a:cubicBezTo>
                  <a:cubicBezTo>
                    <a:pt x="106013" y="45529"/>
                    <a:pt x="102584" y="41243"/>
                    <a:pt x="98393" y="31051"/>
                  </a:cubicBezTo>
                  <a:cubicBezTo>
                    <a:pt x="94107" y="20860"/>
                    <a:pt x="89059" y="24289"/>
                    <a:pt x="90773" y="16574"/>
                  </a:cubicBezTo>
                  <a:cubicBezTo>
                    <a:pt x="92488" y="8953"/>
                    <a:pt x="87344" y="381"/>
                    <a:pt x="87344" y="381"/>
                  </a:cubicBezTo>
                  <a:cubicBezTo>
                    <a:pt x="87344" y="381"/>
                    <a:pt x="31337" y="-476"/>
                    <a:pt x="25337" y="381"/>
                  </a:cubicBezTo>
                  <a:cubicBezTo>
                    <a:pt x="22955" y="762"/>
                    <a:pt x="18669" y="3334"/>
                    <a:pt x="14478" y="6287"/>
                  </a:cubicBezTo>
                  <a:cubicBezTo>
                    <a:pt x="17907" y="19336"/>
                    <a:pt x="28766" y="41148"/>
                    <a:pt x="31242" y="46291"/>
                  </a:cubicBezTo>
                  <a:cubicBezTo>
                    <a:pt x="33814" y="51721"/>
                    <a:pt x="28099" y="56483"/>
                    <a:pt x="28099" y="66389"/>
                  </a:cubicBezTo>
                  <a:cubicBezTo>
                    <a:pt x="28099" y="76295"/>
                    <a:pt x="38862" y="94393"/>
                    <a:pt x="40005" y="106585"/>
                  </a:cubicBezTo>
                  <a:cubicBezTo>
                    <a:pt x="41148" y="118777"/>
                    <a:pt x="33242" y="126397"/>
                    <a:pt x="26384" y="134302"/>
                  </a:cubicBezTo>
                  <a:cubicBezTo>
                    <a:pt x="19621" y="142208"/>
                    <a:pt x="12478" y="160020"/>
                    <a:pt x="12478" y="171069"/>
                  </a:cubicBezTo>
                  <a:cubicBezTo>
                    <a:pt x="12478" y="182118"/>
                    <a:pt x="2286" y="192881"/>
                    <a:pt x="2572" y="197930"/>
                  </a:cubicBezTo>
                  <a:cubicBezTo>
                    <a:pt x="2858" y="203073"/>
                    <a:pt x="1143" y="218027"/>
                    <a:pt x="0" y="223647"/>
                  </a:cubicBezTo>
                  <a:cubicBezTo>
                    <a:pt x="0" y="223838"/>
                    <a:pt x="0" y="224123"/>
                    <a:pt x="0" y="224409"/>
                  </a:cubicBezTo>
                  <a:lnTo>
                    <a:pt x="6001" y="222885"/>
                  </a:lnTo>
                  <a:cubicBezTo>
                    <a:pt x="6191" y="223075"/>
                    <a:pt x="8096" y="218313"/>
                    <a:pt x="12859" y="21831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5229F89C-7835-42CD-B421-3114BAEFC80B}"/>
                </a:ext>
              </a:extLst>
            </p:cNvPr>
            <p:cNvSpPr/>
            <p:nvPr/>
          </p:nvSpPr>
          <p:spPr>
            <a:xfrm>
              <a:off x="6707289" y="4954551"/>
              <a:ext cx="227079" cy="197460"/>
            </a:xfrm>
            <a:custGeom>
              <a:avLst/>
              <a:gdLst>
                <a:gd name="connsiteX0" fmla="*/ 169545 w 219075"/>
                <a:gd name="connsiteY0" fmla="*/ 7906 h 190500"/>
                <a:gd name="connsiteX1" fmla="*/ 155734 w 219075"/>
                <a:gd name="connsiteY1" fmla="*/ 0 h 190500"/>
                <a:gd name="connsiteX2" fmla="*/ 132683 w 219075"/>
                <a:gd name="connsiteY2" fmla="*/ 3429 h 190500"/>
                <a:gd name="connsiteX3" fmla="*/ 127540 w 219075"/>
                <a:gd name="connsiteY3" fmla="*/ 16192 h 190500"/>
                <a:gd name="connsiteX4" fmla="*/ 124968 w 219075"/>
                <a:gd name="connsiteY4" fmla="*/ 26384 h 190500"/>
                <a:gd name="connsiteX5" fmla="*/ 124111 w 219075"/>
                <a:gd name="connsiteY5" fmla="*/ 47625 h 190500"/>
                <a:gd name="connsiteX6" fmla="*/ 119824 w 219075"/>
                <a:gd name="connsiteY6" fmla="*/ 65437 h 190500"/>
                <a:gd name="connsiteX7" fmla="*/ 132588 w 219075"/>
                <a:gd name="connsiteY7" fmla="*/ 80772 h 190500"/>
                <a:gd name="connsiteX8" fmla="*/ 145352 w 219075"/>
                <a:gd name="connsiteY8" fmla="*/ 76486 h 190500"/>
                <a:gd name="connsiteX9" fmla="*/ 147923 w 219075"/>
                <a:gd name="connsiteY9" fmla="*/ 90107 h 190500"/>
                <a:gd name="connsiteX10" fmla="*/ 144494 w 219075"/>
                <a:gd name="connsiteY10" fmla="*/ 98584 h 190500"/>
                <a:gd name="connsiteX11" fmla="*/ 130873 w 219075"/>
                <a:gd name="connsiteY11" fmla="*/ 98584 h 190500"/>
                <a:gd name="connsiteX12" fmla="*/ 123254 w 219075"/>
                <a:gd name="connsiteY12" fmla="*/ 82486 h 190500"/>
                <a:gd name="connsiteX13" fmla="*/ 108775 w 219075"/>
                <a:gd name="connsiteY13" fmla="*/ 79058 h 190500"/>
                <a:gd name="connsiteX14" fmla="*/ 98584 w 219075"/>
                <a:gd name="connsiteY14" fmla="*/ 68008 h 190500"/>
                <a:gd name="connsiteX15" fmla="*/ 91821 w 219075"/>
                <a:gd name="connsiteY15" fmla="*/ 71438 h 190500"/>
                <a:gd name="connsiteX16" fmla="*/ 83344 w 219075"/>
                <a:gd name="connsiteY16" fmla="*/ 74009 h 190500"/>
                <a:gd name="connsiteX17" fmla="*/ 67246 w 219075"/>
                <a:gd name="connsiteY17" fmla="*/ 68866 h 190500"/>
                <a:gd name="connsiteX18" fmla="*/ 61246 w 219075"/>
                <a:gd name="connsiteY18" fmla="*/ 59531 h 190500"/>
                <a:gd name="connsiteX19" fmla="*/ 49339 w 219075"/>
                <a:gd name="connsiteY19" fmla="*/ 60388 h 190500"/>
                <a:gd name="connsiteX20" fmla="*/ 44291 w 219075"/>
                <a:gd name="connsiteY20" fmla="*/ 56102 h 190500"/>
                <a:gd name="connsiteX21" fmla="*/ 39243 w 219075"/>
                <a:gd name="connsiteY21" fmla="*/ 51245 h 190500"/>
                <a:gd name="connsiteX22" fmla="*/ 35242 w 219075"/>
                <a:gd name="connsiteY22" fmla="*/ 89249 h 190500"/>
                <a:gd name="connsiteX23" fmla="*/ 30385 w 219075"/>
                <a:gd name="connsiteY23" fmla="*/ 94202 h 190500"/>
                <a:gd name="connsiteX24" fmla="*/ 2000 w 219075"/>
                <a:gd name="connsiteY24" fmla="*/ 93250 h 190500"/>
                <a:gd name="connsiteX25" fmla="*/ 0 w 219075"/>
                <a:gd name="connsiteY25" fmla="*/ 156972 h 190500"/>
                <a:gd name="connsiteX26" fmla="*/ 21812 w 219075"/>
                <a:gd name="connsiteY26" fmla="*/ 186785 h 190500"/>
                <a:gd name="connsiteX27" fmla="*/ 56769 w 219075"/>
                <a:gd name="connsiteY27" fmla="*/ 185166 h 190500"/>
                <a:gd name="connsiteX28" fmla="*/ 58293 w 219075"/>
                <a:gd name="connsiteY28" fmla="*/ 189548 h 190500"/>
                <a:gd name="connsiteX29" fmla="*/ 68104 w 219075"/>
                <a:gd name="connsiteY29" fmla="*/ 188024 h 190500"/>
                <a:gd name="connsiteX30" fmla="*/ 92488 w 219075"/>
                <a:gd name="connsiteY30" fmla="*/ 192024 h 190500"/>
                <a:gd name="connsiteX31" fmla="*/ 112300 w 219075"/>
                <a:gd name="connsiteY31" fmla="*/ 170498 h 190500"/>
                <a:gd name="connsiteX32" fmla="*/ 129826 w 219075"/>
                <a:gd name="connsiteY32" fmla="*/ 156877 h 190500"/>
                <a:gd name="connsiteX33" fmla="*/ 140589 w 219075"/>
                <a:gd name="connsiteY33" fmla="*/ 147257 h 190500"/>
                <a:gd name="connsiteX34" fmla="*/ 156972 w 219075"/>
                <a:gd name="connsiteY34" fmla="*/ 146685 h 190500"/>
                <a:gd name="connsiteX35" fmla="*/ 158115 w 219075"/>
                <a:gd name="connsiteY35" fmla="*/ 146685 h 190500"/>
                <a:gd name="connsiteX36" fmla="*/ 154210 w 219075"/>
                <a:gd name="connsiteY36" fmla="*/ 132493 h 190500"/>
                <a:gd name="connsiteX37" fmla="*/ 207264 w 219075"/>
                <a:gd name="connsiteY37" fmla="*/ 113252 h 190500"/>
                <a:gd name="connsiteX38" fmla="*/ 203835 w 219075"/>
                <a:gd name="connsiteY38" fmla="*/ 104870 h 190500"/>
                <a:gd name="connsiteX39" fmla="*/ 206788 w 219075"/>
                <a:gd name="connsiteY39" fmla="*/ 86297 h 190500"/>
                <a:gd name="connsiteX40" fmla="*/ 214598 w 219075"/>
                <a:gd name="connsiteY40" fmla="*/ 81343 h 190500"/>
                <a:gd name="connsiteX41" fmla="*/ 213646 w 219075"/>
                <a:gd name="connsiteY41" fmla="*/ 50006 h 190500"/>
                <a:gd name="connsiteX42" fmla="*/ 220504 w 219075"/>
                <a:gd name="connsiteY42" fmla="*/ 46101 h 190500"/>
                <a:gd name="connsiteX43" fmla="*/ 211646 w 219075"/>
                <a:gd name="connsiteY43" fmla="*/ 25527 h 190500"/>
                <a:gd name="connsiteX44" fmla="*/ 187166 w 219075"/>
                <a:gd name="connsiteY44" fmla="*/ 14764 h 190500"/>
                <a:gd name="connsiteX45" fmla="*/ 169545 w 219075"/>
                <a:gd name="connsiteY45" fmla="*/ 790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19075" h="190500">
                  <a:moveTo>
                    <a:pt x="169545" y="7906"/>
                  </a:moveTo>
                  <a:cubicBezTo>
                    <a:pt x="166973" y="7906"/>
                    <a:pt x="160877" y="3905"/>
                    <a:pt x="155734" y="0"/>
                  </a:cubicBezTo>
                  <a:cubicBezTo>
                    <a:pt x="152019" y="4096"/>
                    <a:pt x="139065" y="3429"/>
                    <a:pt x="132683" y="3429"/>
                  </a:cubicBezTo>
                  <a:cubicBezTo>
                    <a:pt x="125921" y="3429"/>
                    <a:pt x="131826" y="12763"/>
                    <a:pt x="127540" y="16192"/>
                  </a:cubicBezTo>
                  <a:cubicBezTo>
                    <a:pt x="123254" y="19621"/>
                    <a:pt x="121634" y="24670"/>
                    <a:pt x="124968" y="26384"/>
                  </a:cubicBezTo>
                  <a:cubicBezTo>
                    <a:pt x="128397" y="28099"/>
                    <a:pt x="124111" y="42482"/>
                    <a:pt x="124111" y="47625"/>
                  </a:cubicBezTo>
                  <a:cubicBezTo>
                    <a:pt x="124111" y="52768"/>
                    <a:pt x="117348" y="63722"/>
                    <a:pt x="119824" y="65437"/>
                  </a:cubicBezTo>
                  <a:cubicBezTo>
                    <a:pt x="122396" y="67151"/>
                    <a:pt x="126587" y="79058"/>
                    <a:pt x="132588" y="80772"/>
                  </a:cubicBezTo>
                  <a:cubicBezTo>
                    <a:pt x="138494" y="82486"/>
                    <a:pt x="142780" y="76486"/>
                    <a:pt x="145352" y="76486"/>
                  </a:cubicBezTo>
                  <a:cubicBezTo>
                    <a:pt x="147923" y="76486"/>
                    <a:pt x="147923" y="84106"/>
                    <a:pt x="147923" y="90107"/>
                  </a:cubicBezTo>
                  <a:cubicBezTo>
                    <a:pt x="147923" y="96012"/>
                    <a:pt x="144494" y="98584"/>
                    <a:pt x="144494" y="98584"/>
                  </a:cubicBezTo>
                  <a:cubicBezTo>
                    <a:pt x="144494" y="98584"/>
                    <a:pt x="135160" y="102013"/>
                    <a:pt x="130873" y="98584"/>
                  </a:cubicBezTo>
                  <a:cubicBezTo>
                    <a:pt x="126587" y="95155"/>
                    <a:pt x="123254" y="85820"/>
                    <a:pt x="123254" y="82486"/>
                  </a:cubicBezTo>
                  <a:cubicBezTo>
                    <a:pt x="123254" y="79058"/>
                    <a:pt x="113062" y="79058"/>
                    <a:pt x="108775" y="79058"/>
                  </a:cubicBezTo>
                  <a:cubicBezTo>
                    <a:pt x="104489" y="79058"/>
                    <a:pt x="100298" y="71438"/>
                    <a:pt x="98584" y="68008"/>
                  </a:cubicBezTo>
                  <a:cubicBezTo>
                    <a:pt x="96869" y="64579"/>
                    <a:pt x="91821" y="68866"/>
                    <a:pt x="91821" y="71438"/>
                  </a:cubicBezTo>
                  <a:cubicBezTo>
                    <a:pt x="91821" y="74009"/>
                    <a:pt x="87535" y="74009"/>
                    <a:pt x="83344" y="74009"/>
                  </a:cubicBezTo>
                  <a:cubicBezTo>
                    <a:pt x="79057" y="74009"/>
                    <a:pt x="70580" y="67246"/>
                    <a:pt x="67246" y="68866"/>
                  </a:cubicBezTo>
                  <a:cubicBezTo>
                    <a:pt x="63817" y="70580"/>
                    <a:pt x="60484" y="62960"/>
                    <a:pt x="61246" y="59531"/>
                  </a:cubicBezTo>
                  <a:cubicBezTo>
                    <a:pt x="62103" y="56102"/>
                    <a:pt x="52769" y="58674"/>
                    <a:pt x="49339" y="60388"/>
                  </a:cubicBezTo>
                  <a:cubicBezTo>
                    <a:pt x="45911" y="62103"/>
                    <a:pt x="44291" y="56102"/>
                    <a:pt x="44291" y="56102"/>
                  </a:cubicBezTo>
                  <a:cubicBezTo>
                    <a:pt x="44291" y="56102"/>
                    <a:pt x="42291" y="52673"/>
                    <a:pt x="39243" y="51245"/>
                  </a:cubicBezTo>
                  <a:lnTo>
                    <a:pt x="35242" y="89249"/>
                  </a:lnTo>
                  <a:lnTo>
                    <a:pt x="30385" y="94202"/>
                  </a:lnTo>
                  <a:lnTo>
                    <a:pt x="2000" y="93250"/>
                  </a:lnTo>
                  <a:lnTo>
                    <a:pt x="0" y="156972"/>
                  </a:lnTo>
                  <a:lnTo>
                    <a:pt x="21812" y="186785"/>
                  </a:lnTo>
                  <a:cubicBezTo>
                    <a:pt x="33147" y="184499"/>
                    <a:pt x="56769" y="181261"/>
                    <a:pt x="56769" y="185166"/>
                  </a:cubicBezTo>
                  <a:cubicBezTo>
                    <a:pt x="56769" y="186404"/>
                    <a:pt x="57340" y="187928"/>
                    <a:pt x="58293" y="189548"/>
                  </a:cubicBezTo>
                  <a:cubicBezTo>
                    <a:pt x="62294" y="188595"/>
                    <a:pt x="66008" y="187833"/>
                    <a:pt x="68104" y="188024"/>
                  </a:cubicBezTo>
                  <a:cubicBezTo>
                    <a:pt x="72676" y="188595"/>
                    <a:pt x="87916" y="194215"/>
                    <a:pt x="92488" y="192024"/>
                  </a:cubicBezTo>
                  <a:cubicBezTo>
                    <a:pt x="96964" y="189738"/>
                    <a:pt x="104965" y="172784"/>
                    <a:pt x="112300" y="170498"/>
                  </a:cubicBezTo>
                  <a:cubicBezTo>
                    <a:pt x="119634" y="168211"/>
                    <a:pt x="129826" y="160306"/>
                    <a:pt x="129826" y="156877"/>
                  </a:cubicBezTo>
                  <a:cubicBezTo>
                    <a:pt x="129826" y="153448"/>
                    <a:pt x="129826" y="150114"/>
                    <a:pt x="140589" y="147257"/>
                  </a:cubicBezTo>
                  <a:lnTo>
                    <a:pt x="156972" y="146685"/>
                  </a:lnTo>
                  <a:lnTo>
                    <a:pt x="158115" y="146685"/>
                  </a:lnTo>
                  <a:lnTo>
                    <a:pt x="154210" y="132493"/>
                  </a:lnTo>
                  <a:cubicBezTo>
                    <a:pt x="154210" y="132493"/>
                    <a:pt x="204406" y="113728"/>
                    <a:pt x="207264" y="113252"/>
                  </a:cubicBezTo>
                  <a:cubicBezTo>
                    <a:pt x="205073" y="108775"/>
                    <a:pt x="202787" y="105347"/>
                    <a:pt x="203835" y="104870"/>
                  </a:cubicBezTo>
                  <a:cubicBezTo>
                    <a:pt x="205835" y="103918"/>
                    <a:pt x="206788" y="90202"/>
                    <a:pt x="206788" y="86297"/>
                  </a:cubicBezTo>
                  <a:cubicBezTo>
                    <a:pt x="206788" y="82391"/>
                    <a:pt x="218599" y="85344"/>
                    <a:pt x="214598" y="81343"/>
                  </a:cubicBezTo>
                  <a:cubicBezTo>
                    <a:pt x="210693" y="77438"/>
                    <a:pt x="211646" y="54864"/>
                    <a:pt x="213646" y="50006"/>
                  </a:cubicBezTo>
                  <a:cubicBezTo>
                    <a:pt x="215646" y="45149"/>
                    <a:pt x="220504" y="50006"/>
                    <a:pt x="220504" y="46101"/>
                  </a:cubicBezTo>
                  <a:cubicBezTo>
                    <a:pt x="220504" y="42196"/>
                    <a:pt x="214598" y="29432"/>
                    <a:pt x="211646" y="25527"/>
                  </a:cubicBezTo>
                  <a:cubicBezTo>
                    <a:pt x="209550" y="22670"/>
                    <a:pt x="192024" y="15716"/>
                    <a:pt x="187166" y="14764"/>
                  </a:cubicBezTo>
                  <a:cubicBezTo>
                    <a:pt x="182213" y="13811"/>
                    <a:pt x="174403" y="7906"/>
                    <a:pt x="169545" y="790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A777C092-1859-469C-9C6E-DC6224CB180C}"/>
                </a:ext>
              </a:extLst>
            </p:cNvPr>
            <p:cNvSpPr/>
            <p:nvPr/>
          </p:nvSpPr>
          <p:spPr>
            <a:xfrm>
              <a:off x="6842944" y="4811787"/>
              <a:ext cx="29619" cy="29619"/>
            </a:xfrm>
            <a:custGeom>
              <a:avLst/>
              <a:gdLst>
                <a:gd name="connsiteX0" fmla="*/ 30575 w 28575"/>
                <a:gd name="connsiteY0" fmla="*/ 0 h 28575"/>
                <a:gd name="connsiteX1" fmla="*/ 20003 w 28575"/>
                <a:gd name="connsiteY1" fmla="*/ 3429 h 28575"/>
                <a:gd name="connsiteX2" fmla="*/ 10478 w 28575"/>
                <a:gd name="connsiteY2" fmla="*/ 5144 h 28575"/>
                <a:gd name="connsiteX3" fmla="*/ 8096 w 28575"/>
                <a:gd name="connsiteY3" fmla="*/ 6953 h 28575"/>
                <a:gd name="connsiteX4" fmla="*/ 4286 w 28575"/>
                <a:gd name="connsiteY4" fmla="*/ 19241 h 28575"/>
                <a:gd name="connsiteX5" fmla="*/ 0 w 28575"/>
                <a:gd name="connsiteY5" fmla="*/ 24765 h 28575"/>
                <a:gd name="connsiteX6" fmla="*/ 3810 w 28575"/>
                <a:gd name="connsiteY6" fmla="*/ 30290 h 28575"/>
                <a:gd name="connsiteX7" fmla="*/ 10096 w 28575"/>
                <a:gd name="connsiteY7" fmla="*/ 30861 h 28575"/>
                <a:gd name="connsiteX8" fmla="*/ 19907 w 28575"/>
                <a:gd name="connsiteY8" fmla="*/ 24956 h 28575"/>
                <a:gd name="connsiteX9" fmla="*/ 36576 w 28575"/>
                <a:gd name="connsiteY9" fmla="*/ 21050 h 28575"/>
                <a:gd name="connsiteX10" fmla="*/ 33623 w 28575"/>
                <a:gd name="connsiteY10" fmla="*/ 8287 h 28575"/>
                <a:gd name="connsiteX11" fmla="*/ 30575 w 28575"/>
                <a:gd name="connsiteY11" fmla="*/ 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75" h="28575">
                  <a:moveTo>
                    <a:pt x="30575" y="0"/>
                  </a:moveTo>
                  <a:cubicBezTo>
                    <a:pt x="26384" y="1143"/>
                    <a:pt x="21812" y="2572"/>
                    <a:pt x="20003" y="3429"/>
                  </a:cubicBezTo>
                  <a:cubicBezTo>
                    <a:pt x="17240" y="4763"/>
                    <a:pt x="15907" y="5620"/>
                    <a:pt x="10478" y="5144"/>
                  </a:cubicBezTo>
                  <a:cubicBezTo>
                    <a:pt x="9811" y="5906"/>
                    <a:pt x="9049" y="6572"/>
                    <a:pt x="8096" y="6953"/>
                  </a:cubicBezTo>
                  <a:cubicBezTo>
                    <a:pt x="3429" y="8668"/>
                    <a:pt x="4286" y="19241"/>
                    <a:pt x="4286" y="19241"/>
                  </a:cubicBezTo>
                  <a:cubicBezTo>
                    <a:pt x="4286" y="19241"/>
                    <a:pt x="0" y="19622"/>
                    <a:pt x="0" y="24765"/>
                  </a:cubicBezTo>
                  <a:cubicBezTo>
                    <a:pt x="0" y="28194"/>
                    <a:pt x="2381" y="29718"/>
                    <a:pt x="3810" y="30290"/>
                  </a:cubicBezTo>
                  <a:cubicBezTo>
                    <a:pt x="6191" y="30385"/>
                    <a:pt x="8382" y="30575"/>
                    <a:pt x="10096" y="30861"/>
                  </a:cubicBezTo>
                  <a:cubicBezTo>
                    <a:pt x="20860" y="32861"/>
                    <a:pt x="19907" y="24956"/>
                    <a:pt x="19907" y="24956"/>
                  </a:cubicBezTo>
                  <a:cubicBezTo>
                    <a:pt x="19907" y="24956"/>
                    <a:pt x="35623" y="25908"/>
                    <a:pt x="36576" y="21050"/>
                  </a:cubicBezTo>
                  <a:cubicBezTo>
                    <a:pt x="37529" y="16193"/>
                    <a:pt x="33623" y="8287"/>
                    <a:pt x="33623" y="8287"/>
                  </a:cubicBezTo>
                  <a:lnTo>
                    <a:pt x="30575" y="0"/>
                  </a:ln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D0A035E8-1108-4CB5-85CC-8FD632038178}"/>
                </a:ext>
              </a:extLst>
            </p:cNvPr>
            <p:cNvSpPr/>
            <p:nvPr/>
          </p:nvSpPr>
          <p:spPr>
            <a:xfrm>
              <a:off x="7082067" y="4547781"/>
              <a:ext cx="197460" cy="266570"/>
            </a:xfrm>
            <a:custGeom>
              <a:avLst/>
              <a:gdLst>
                <a:gd name="connsiteX0" fmla="*/ 46292 w 190500"/>
                <a:gd name="connsiteY0" fmla="*/ 48009 h 257175"/>
                <a:gd name="connsiteX1" fmla="*/ 59055 w 190500"/>
                <a:gd name="connsiteY1" fmla="*/ 59439 h 257175"/>
                <a:gd name="connsiteX2" fmla="*/ 97727 w 190500"/>
                <a:gd name="connsiteY2" fmla="*/ 73060 h 257175"/>
                <a:gd name="connsiteX3" fmla="*/ 124015 w 190500"/>
                <a:gd name="connsiteY3" fmla="*/ 78965 h 257175"/>
                <a:gd name="connsiteX4" fmla="*/ 130778 w 190500"/>
                <a:gd name="connsiteY4" fmla="*/ 83252 h 257175"/>
                <a:gd name="connsiteX5" fmla="*/ 79820 w 190500"/>
                <a:gd name="connsiteY5" fmla="*/ 134210 h 257175"/>
                <a:gd name="connsiteX6" fmla="*/ 58579 w 190500"/>
                <a:gd name="connsiteY6" fmla="*/ 138020 h 257175"/>
                <a:gd name="connsiteX7" fmla="*/ 33528 w 190500"/>
                <a:gd name="connsiteY7" fmla="*/ 151165 h 257175"/>
                <a:gd name="connsiteX8" fmla="*/ 18002 w 190500"/>
                <a:gd name="connsiteY8" fmla="*/ 153546 h 257175"/>
                <a:gd name="connsiteX9" fmla="*/ 8858 w 190500"/>
                <a:gd name="connsiteY9" fmla="*/ 166976 h 257175"/>
                <a:gd name="connsiteX10" fmla="*/ 0 w 190500"/>
                <a:gd name="connsiteY10" fmla="*/ 180692 h 257175"/>
                <a:gd name="connsiteX11" fmla="*/ 953 w 190500"/>
                <a:gd name="connsiteY11" fmla="*/ 249272 h 257175"/>
                <a:gd name="connsiteX12" fmla="*/ 10478 w 190500"/>
                <a:gd name="connsiteY12" fmla="*/ 264322 h 257175"/>
                <a:gd name="connsiteX13" fmla="*/ 52959 w 190500"/>
                <a:gd name="connsiteY13" fmla="*/ 219364 h 257175"/>
                <a:gd name="connsiteX14" fmla="*/ 86392 w 190500"/>
                <a:gd name="connsiteY14" fmla="*/ 193837 h 257175"/>
                <a:gd name="connsiteX15" fmla="*/ 134017 w 190500"/>
                <a:gd name="connsiteY15" fmla="*/ 147069 h 257175"/>
                <a:gd name="connsiteX16" fmla="*/ 156115 w 190500"/>
                <a:gd name="connsiteY16" fmla="*/ 111731 h 257175"/>
                <a:gd name="connsiteX17" fmla="*/ 173355 w 190500"/>
                <a:gd name="connsiteY17" fmla="*/ 82013 h 257175"/>
                <a:gd name="connsiteX18" fmla="*/ 191167 w 190500"/>
                <a:gd name="connsiteY18" fmla="*/ 44104 h 257175"/>
                <a:gd name="connsiteX19" fmla="*/ 197644 w 190500"/>
                <a:gd name="connsiteY19" fmla="*/ 10671 h 257175"/>
                <a:gd name="connsiteX20" fmla="*/ 185166 w 190500"/>
                <a:gd name="connsiteY20" fmla="*/ 4194 h 257175"/>
                <a:gd name="connsiteX21" fmla="*/ 142113 w 190500"/>
                <a:gd name="connsiteY21" fmla="*/ 15815 h 257175"/>
                <a:gd name="connsiteX22" fmla="*/ 111538 w 190500"/>
                <a:gd name="connsiteY22" fmla="*/ 22863 h 257175"/>
                <a:gd name="connsiteX23" fmla="*/ 86582 w 190500"/>
                <a:gd name="connsiteY23" fmla="*/ 27435 h 257175"/>
                <a:gd name="connsiteX24" fmla="*/ 54864 w 190500"/>
                <a:gd name="connsiteY24" fmla="*/ 24863 h 257175"/>
                <a:gd name="connsiteX25" fmla="*/ 45053 w 190500"/>
                <a:gd name="connsiteY25" fmla="*/ 13910 h 257175"/>
                <a:gd name="connsiteX26" fmla="*/ 34195 w 190500"/>
                <a:gd name="connsiteY26" fmla="*/ 30483 h 257175"/>
                <a:gd name="connsiteX27" fmla="*/ 46292 w 190500"/>
                <a:gd name="connsiteY27" fmla="*/ 48009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90500" h="257175">
                  <a:moveTo>
                    <a:pt x="46292" y="48009"/>
                  </a:moveTo>
                  <a:cubicBezTo>
                    <a:pt x="49721" y="49724"/>
                    <a:pt x="55245" y="58582"/>
                    <a:pt x="59055" y="59439"/>
                  </a:cubicBezTo>
                  <a:cubicBezTo>
                    <a:pt x="62865" y="60296"/>
                    <a:pt x="84106" y="67535"/>
                    <a:pt x="97727" y="73060"/>
                  </a:cubicBezTo>
                  <a:cubicBezTo>
                    <a:pt x="111347" y="78584"/>
                    <a:pt x="119825" y="78965"/>
                    <a:pt x="124015" y="78965"/>
                  </a:cubicBezTo>
                  <a:cubicBezTo>
                    <a:pt x="128302" y="78965"/>
                    <a:pt x="134684" y="80204"/>
                    <a:pt x="130778" y="83252"/>
                  </a:cubicBezTo>
                  <a:cubicBezTo>
                    <a:pt x="126968" y="86204"/>
                    <a:pt x="85344" y="128305"/>
                    <a:pt x="79820" y="134210"/>
                  </a:cubicBezTo>
                  <a:cubicBezTo>
                    <a:pt x="74295" y="140116"/>
                    <a:pt x="70866" y="138020"/>
                    <a:pt x="58579" y="138020"/>
                  </a:cubicBezTo>
                  <a:cubicBezTo>
                    <a:pt x="46292" y="138020"/>
                    <a:pt x="36957" y="151641"/>
                    <a:pt x="33528" y="151165"/>
                  </a:cubicBezTo>
                  <a:cubicBezTo>
                    <a:pt x="31528" y="150879"/>
                    <a:pt x="24289" y="152117"/>
                    <a:pt x="18002" y="153546"/>
                  </a:cubicBezTo>
                  <a:lnTo>
                    <a:pt x="8858" y="166976"/>
                  </a:lnTo>
                  <a:lnTo>
                    <a:pt x="0" y="180692"/>
                  </a:lnTo>
                  <a:lnTo>
                    <a:pt x="953" y="249272"/>
                  </a:lnTo>
                  <a:lnTo>
                    <a:pt x="10478" y="264322"/>
                  </a:lnTo>
                  <a:cubicBezTo>
                    <a:pt x="18002" y="254321"/>
                    <a:pt x="38100" y="235080"/>
                    <a:pt x="52959" y="219364"/>
                  </a:cubicBezTo>
                  <a:cubicBezTo>
                    <a:pt x="69152" y="202409"/>
                    <a:pt x="77343" y="198409"/>
                    <a:pt x="86392" y="193837"/>
                  </a:cubicBezTo>
                  <a:cubicBezTo>
                    <a:pt x="95440" y="189265"/>
                    <a:pt x="118396" y="166881"/>
                    <a:pt x="134017" y="147069"/>
                  </a:cubicBezTo>
                  <a:cubicBezTo>
                    <a:pt x="143828" y="134591"/>
                    <a:pt x="154686" y="120780"/>
                    <a:pt x="156115" y="111731"/>
                  </a:cubicBezTo>
                  <a:cubicBezTo>
                    <a:pt x="157544" y="102683"/>
                    <a:pt x="166592" y="90776"/>
                    <a:pt x="173355" y="82013"/>
                  </a:cubicBezTo>
                  <a:cubicBezTo>
                    <a:pt x="180118" y="73250"/>
                    <a:pt x="191453" y="50867"/>
                    <a:pt x="191167" y="44104"/>
                  </a:cubicBezTo>
                  <a:cubicBezTo>
                    <a:pt x="190881" y="37341"/>
                    <a:pt x="196787" y="22863"/>
                    <a:pt x="197644" y="10671"/>
                  </a:cubicBezTo>
                  <a:cubicBezTo>
                    <a:pt x="198501" y="-1521"/>
                    <a:pt x="188309" y="-2664"/>
                    <a:pt x="185166" y="4194"/>
                  </a:cubicBezTo>
                  <a:cubicBezTo>
                    <a:pt x="182023" y="10957"/>
                    <a:pt x="157734" y="15529"/>
                    <a:pt x="142113" y="15815"/>
                  </a:cubicBezTo>
                  <a:cubicBezTo>
                    <a:pt x="126587" y="16100"/>
                    <a:pt x="117158" y="17529"/>
                    <a:pt x="111538" y="22863"/>
                  </a:cubicBezTo>
                  <a:cubicBezTo>
                    <a:pt x="105823" y="28292"/>
                    <a:pt x="91726" y="21434"/>
                    <a:pt x="86582" y="27435"/>
                  </a:cubicBezTo>
                  <a:cubicBezTo>
                    <a:pt x="81534" y="33341"/>
                    <a:pt x="61341" y="38484"/>
                    <a:pt x="54864" y="24863"/>
                  </a:cubicBezTo>
                  <a:cubicBezTo>
                    <a:pt x="52102" y="19148"/>
                    <a:pt x="48482" y="15910"/>
                    <a:pt x="45053" y="13910"/>
                  </a:cubicBezTo>
                  <a:cubicBezTo>
                    <a:pt x="39529" y="19529"/>
                    <a:pt x="33052" y="27816"/>
                    <a:pt x="34195" y="30483"/>
                  </a:cubicBezTo>
                  <a:cubicBezTo>
                    <a:pt x="36100" y="34484"/>
                    <a:pt x="42863" y="46295"/>
                    <a:pt x="46292" y="4800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E14E5A80-8C55-44A1-B5DA-BD1A7498EAAD}"/>
                </a:ext>
              </a:extLst>
            </p:cNvPr>
            <p:cNvSpPr/>
            <p:nvPr/>
          </p:nvSpPr>
          <p:spPr>
            <a:xfrm>
              <a:off x="6021512" y="4041394"/>
              <a:ext cx="236951" cy="187587"/>
            </a:xfrm>
            <a:custGeom>
              <a:avLst/>
              <a:gdLst>
                <a:gd name="connsiteX0" fmla="*/ 85058 w 228600"/>
                <a:gd name="connsiteY0" fmla="*/ 182218 h 180975"/>
                <a:gd name="connsiteX1" fmla="*/ 84582 w 228600"/>
                <a:gd name="connsiteY1" fmla="*/ 156119 h 180975"/>
                <a:gd name="connsiteX2" fmla="*/ 115157 w 228600"/>
                <a:gd name="connsiteY2" fmla="*/ 136117 h 180975"/>
                <a:gd name="connsiteX3" fmla="*/ 127635 w 228600"/>
                <a:gd name="connsiteY3" fmla="*/ 132402 h 180975"/>
                <a:gd name="connsiteX4" fmla="*/ 144494 w 228600"/>
                <a:gd name="connsiteY4" fmla="*/ 128687 h 180975"/>
                <a:gd name="connsiteX5" fmla="*/ 154496 w 228600"/>
                <a:gd name="connsiteY5" fmla="*/ 117448 h 180975"/>
                <a:gd name="connsiteX6" fmla="*/ 168878 w 228600"/>
                <a:gd name="connsiteY6" fmla="*/ 112400 h 180975"/>
                <a:gd name="connsiteX7" fmla="*/ 177641 w 228600"/>
                <a:gd name="connsiteY7" fmla="*/ 106780 h 180975"/>
                <a:gd name="connsiteX8" fmla="*/ 180118 w 228600"/>
                <a:gd name="connsiteY8" fmla="*/ 94874 h 180975"/>
                <a:gd name="connsiteX9" fmla="*/ 186309 w 228600"/>
                <a:gd name="connsiteY9" fmla="*/ 89921 h 180975"/>
                <a:gd name="connsiteX10" fmla="*/ 197548 w 228600"/>
                <a:gd name="connsiteY10" fmla="*/ 83063 h 180975"/>
                <a:gd name="connsiteX11" fmla="*/ 225647 w 228600"/>
                <a:gd name="connsiteY11" fmla="*/ 81824 h 180975"/>
                <a:gd name="connsiteX12" fmla="*/ 230029 w 228600"/>
                <a:gd name="connsiteY12" fmla="*/ 74300 h 180975"/>
                <a:gd name="connsiteX13" fmla="*/ 222504 w 228600"/>
                <a:gd name="connsiteY13" fmla="*/ 61155 h 180975"/>
                <a:gd name="connsiteX14" fmla="*/ 221266 w 228600"/>
                <a:gd name="connsiteY14" fmla="*/ 43724 h 180975"/>
                <a:gd name="connsiteX15" fmla="*/ 215646 w 228600"/>
                <a:gd name="connsiteY15" fmla="*/ 23722 h 180975"/>
                <a:gd name="connsiteX16" fmla="*/ 212503 w 228600"/>
                <a:gd name="connsiteY16" fmla="*/ 17816 h 180975"/>
                <a:gd name="connsiteX17" fmla="*/ 190309 w 228600"/>
                <a:gd name="connsiteY17" fmla="*/ 12578 h 180975"/>
                <a:gd name="connsiteX18" fmla="*/ 157734 w 228600"/>
                <a:gd name="connsiteY18" fmla="*/ 9149 h 180975"/>
                <a:gd name="connsiteX19" fmla="*/ 139922 w 228600"/>
                <a:gd name="connsiteY19" fmla="*/ 957 h 180975"/>
                <a:gd name="connsiteX20" fmla="*/ 118967 w 228600"/>
                <a:gd name="connsiteY20" fmla="*/ 40010 h 180975"/>
                <a:gd name="connsiteX21" fmla="*/ 89821 w 228600"/>
                <a:gd name="connsiteY21" fmla="*/ 53916 h 180975"/>
                <a:gd name="connsiteX22" fmla="*/ 75342 w 228600"/>
                <a:gd name="connsiteY22" fmla="*/ 70299 h 180975"/>
                <a:gd name="connsiteX23" fmla="*/ 64579 w 228600"/>
                <a:gd name="connsiteY23" fmla="*/ 88397 h 180975"/>
                <a:gd name="connsiteX24" fmla="*/ 64579 w 228600"/>
                <a:gd name="connsiteY24" fmla="*/ 117543 h 180975"/>
                <a:gd name="connsiteX25" fmla="*/ 41910 w 228600"/>
                <a:gd name="connsiteY25" fmla="*/ 148976 h 180975"/>
                <a:gd name="connsiteX26" fmla="*/ 13906 w 228600"/>
                <a:gd name="connsiteY26" fmla="*/ 167930 h 180975"/>
                <a:gd name="connsiteX27" fmla="*/ 0 w 228600"/>
                <a:gd name="connsiteY27" fmla="*/ 174693 h 180975"/>
                <a:gd name="connsiteX28" fmla="*/ 71247 w 228600"/>
                <a:gd name="connsiteY28" fmla="*/ 174693 h 180975"/>
                <a:gd name="connsiteX29" fmla="*/ 85058 w 228600"/>
                <a:gd name="connsiteY29" fmla="*/ 182218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28600" h="180975">
                  <a:moveTo>
                    <a:pt x="85058" y="182218"/>
                  </a:moveTo>
                  <a:cubicBezTo>
                    <a:pt x="84772" y="169645"/>
                    <a:pt x="84296" y="157262"/>
                    <a:pt x="84582" y="156119"/>
                  </a:cubicBezTo>
                  <a:cubicBezTo>
                    <a:pt x="85249" y="153643"/>
                    <a:pt x="110776" y="138689"/>
                    <a:pt x="115157" y="136117"/>
                  </a:cubicBezTo>
                  <a:cubicBezTo>
                    <a:pt x="119539" y="133640"/>
                    <a:pt x="127635" y="137355"/>
                    <a:pt x="127635" y="132402"/>
                  </a:cubicBezTo>
                  <a:cubicBezTo>
                    <a:pt x="127635" y="127449"/>
                    <a:pt x="138208" y="129926"/>
                    <a:pt x="144494" y="128687"/>
                  </a:cubicBezTo>
                  <a:cubicBezTo>
                    <a:pt x="150685" y="127449"/>
                    <a:pt x="154496" y="123068"/>
                    <a:pt x="154496" y="117448"/>
                  </a:cubicBezTo>
                  <a:cubicBezTo>
                    <a:pt x="154496" y="111828"/>
                    <a:pt x="163258" y="113066"/>
                    <a:pt x="168878" y="112400"/>
                  </a:cubicBezTo>
                  <a:cubicBezTo>
                    <a:pt x="174498" y="111828"/>
                    <a:pt x="173831" y="106780"/>
                    <a:pt x="177641" y="106780"/>
                  </a:cubicBezTo>
                  <a:cubicBezTo>
                    <a:pt x="181356" y="106780"/>
                    <a:pt x="179546" y="101160"/>
                    <a:pt x="180118" y="94874"/>
                  </a:cubicBezTo>
                  <a:cubicBezTo>
                    <a:pt x="180784" y="88682"/>
                    <a:pt x="180784" y="89921"/>
                    <a:pt x="186309" y="89921"/>
                  </a:cubicBezTo>
                  <a:cubicBezTo>
                    <a:pt x="191929" y="89921"/>
                    <a:pt x="197548" y="86777"/>
                    <a:pt x="197548" y="83063"/>
                  </a:cubicBezTo>
                  <a:cubicBezTo>
                    <a:pt x="197548" y="79348"/>
                    <a:pt x="221932" y="81824"/>
                    <a:pt x="225647" y="81824"/>
                  </a:cubicBezTo>
                  <a:cubicBezTo>
                    <a:pt x="229362" y="81824"/>
                    <a:pt x="230600" y="77443"/>
                    <a:pt x="230029" y="74300"/>
                  </a:cubicBezTo>
                  <a:cubicBezTo>
                    <a:pt x="229362" y="71156"/>
                    <a:pt x="226314" y="61822"/>
                    <a:pt x="222504" y="61155"/>
                  </a:cubicBezTo>
                  <a:cubicBezTo>
                    <a:pt x="218789" y="60488"/>
                    <a:pt x="221266" y="51154"/>
                    <a:pt x="221266" y="43724"/>
                  </a:cubicBezTo>
                  <a:cubicBezTo>
                    <a:pt x="221266" y="36200"/>
                    <a:pt x="220027" y="29342"/>
                    <a:pt x="215646" y="23722"/>
                  </a:cubicBezTo>
                  <a:cubicBezTo>
                    <a:pt x="214693" y="22484"/>
                    <a:pt x="213646" y="20388"/>
                    <a:pt x="212503" y="17816"/>
                  </a:cubicBezTo>
                  <a:cubicBezTo>
                    <a:pt x="205645" y="17912"/>
                    <a:pt x="197358" y="12768"/>
                    <a:pt x="190309" y="12578"/>
                  </a:cubicBezTo>
                  <a:cubicBezTo>
                    <a:pt x="180403" y="12292"/>
                    <a:pt x="165068" y="17435"/>
                    <a:pt x="157734" y="9149"/>
                  </a:cubicBezTo>
                  <a:cubicBezTo>
                    <a:pt x="150400" y="957"/>
                    <a:pt x="145256" y="-1615"/>
                    <a:pt x="139922" y="957"/>
                  </a:cubicBezTo>
                  <a:cubicBezTo>
                    <a:pt x="134588" y="3529"/>
                    <a:pt x="124682" y="31818"/>
                    <a:pt x="118967" y="40010"/>
                  </a:cubicBezTo>
                  <a:cubicBezTo>
                    <a:pt x="113347" y="48201"/>
                    <a:pt x="97441" y="53916"/>
                    <a:pt x="89821" y="53916"/>
                  </a:cubicBezTo>
                  <a:cubicBezTo>
                    <a:pt x="82201" y="53916"/>
                    <a:pt x="81343" y="65537"/>
                    <a:pt x="75342" y="70299"/>
                  </a:cubicBezTo>
                  <a:cubicBezTo>
                    <a:pt x="69437" y="75062"/>
                    <a:pt x="71628" y="82777"/>
                    <a:pt x="64579" y="88397"/>
                  </a:cubicBezTo>
                  <a:cubicBezTo>
                    <a:pt x="57531" y="94016"/>
                    <a:pt x="60865" y="111352"/>
                    <a:pt x="64579" y="117543"/>
                  </a:cubicBezTo>
                  <a:cubicBezTo>
                    <a:pt x="68294" y="123734"/>
                    <a:pt x="51530" y="143356"/>
                    <a:pt x="41910" y="148976"/>
                  </a:cubicBezTo>
                  <a:cubicBezTo>
                    <a:pt x="32290" y="154595"/>
                    <a:pt x="29146" y="165359"/>
                    <a:pt x="13906" y="167930"/>
                  </a:cubicBezTo>
                  <a:cubicBezTo>
                    <a:pt x="8001" y="168883"/>
                    <a:pt x="3524" y="171455"/>
                    <a:pt x="0" y="174693"/>
                  </a:cubicBezTo>
                  <a:cubicBezTo>
                    <a:pt x="23813" y="174693"/>
                    <a:pt x="59150" y="174693"/>
                    <a:pt x="71247" y="174693"/>
                  </a:cubicBezTo>
                  <a:cubicBezTo>
                    <a:pt x="86106" y="174884"/>
                    <a:pt x="82677" y="178217"/>
                    <a:pt x="85058" y="18221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94CCB23D-7166-4EEF-B29F-AB034C53C07D}"/>
                </a:ext>
              </a:extLst>
            </p:cNvPr>
            <p:cNvSpPr/>
            <p:nvPr/>
          </p:nvSpPr>
          <p:spPr>
            <a:xfrm>
              <a:off x="6431472" y="4008215"/>
              <a:ext cx="78984" cy="157968"/>
            </a:xfrm>
            <a:custGeom>
              <a:avLst/>
              <a:gdLst>
                <a:gd name="connsiteX0" fmla="*/ 19874 w 76200"/>
                <a:gd name="connsiteY0" fmla="*/ 37063 h 152400"/>
                <a:gd name="connsiteX1" fmla="*/ 14255 w 76200"/>
                <a:gd name="connsiteY1" fmla="*/ 57447 h 152400"/>
                <a:gd name="connsiteX2" fmla="*/ 1777 w 76200"/>
                <a:gd name="connsiteY2" fmla="*/ 69924 h 152400"/>
                <a:gd name="connsiteX3" fmla="*/ 9683 w 76200"/>
                <a:gd name="connsiteY3" fmla="*/ 90308 h 152400"/>
                <a:gd name="connsiteX4" fmla="*/ 17589 w 76200"/>
                <a:gd name="connsiteY4" fmla="*/ 102786 h 152400"/>
                <a:gd name="connsiteX5" fmla="*/ 32352 w 76200"/>
                <a:gd name="connsiteY5" fmla="*/ 114120 h 152400"/>
                <a:gd name="connsiteX6" fmla="*/ 41401 w 76200"/>
                <a:gd name="connsiteY6" fmla="*/ 148125 h 152400"/>
                <a:gd name="connsiteX7" fmla="*/ 43115 w 76200"/>
                <a:gd name="connsiteY7" fmla="*/ 153173 h 152400"/>
                <a:gd name="connsiteX8" fmla="*/ 51021 w 76200"/>
                <a:gd name="connsiteY8" fmla="*/ 146124 h 152400"/>
                <a:gd name="connsiteX9" fmla="*/ 54450 w 76200"/>
                <a:gd name="connsiteY9" fmla="*/ 130789 h 152400"/>
                <a:gd name="connsiteX10" fmla="*/ 56165 w 76200"/>
                <a:gd name="connsiteY10" fmla="*/ 122312 h 152400"/>
                <a:gd name="connsiteX11" fmla="*/ 70833 w 76200"/>
                <a:gd name="connsiteY11" fmla="*/ 108405 h 152400"/>
                <a:gd name="connsiteX12" fmla="*/ 79025 w 76200"/>
                <a:gd name="connsiteY12" fmla="*/ 102500 h 152400"/>
                <a:gd name="connsiteX13" fmla="*/ 79596 w 76200"/>
                <a:gd name="connsiteY13" fmla="*/ 92499 h 152400"/>
                <a:gd name="connsiteX14" fmla="*/ 72262 w 76200"/>
                <a:gd name="connsiteY14" fmla="*/ 84402 h 152400"/>
                <a:gd name="connsiteX15" fmla="*/ 64356 w 76200"/>
                <a:gd name="connsiteY15" fmla="*/ 77925 h 152400"/>
                <a:gd name="connsiteX16" fmla="*/ 49307 w 76200"/>
                <a:gd name="connsiteY16" fmla="*/ 71448 h 152400"/>
                <a:gd name="connsiteX17" fmla="*/ 64356 w 76200"/>
                <a:gd name="connsiteY17" fmla="*/ 58113 h 152400"/>
                <a:gd name="connsiteX18" fmla="*/ 64928 w 76200"/>
                <a:gd name="connsiteY18" fmla="*/ 32301 h 152400"/>
                <a:gd name="connsiteX19" fmla="*/ 68357 w 76200"/>
                <a:gd name="connsiteY19" fmla="*/ 15632 h 152400"/>
                <a:gd name="connsiteX20" fmla="*/ 65785 w 76200"/>
                <a:gd name="connsiteY20" fmla="*/ 8869 h 152400"/>
                <a:gd name="connsiteX21" fmla="*/ 56736 w 76200"/>
                <a:gd name="connsiteY21" fmla="*/ 5726 h 152400"/>
                <a:gd name="connsiteX22" fmla="*/ 30447 w 76200"/>
                <a:gd name="connsiteY22" fmla="*/ 4297 h 152400"/>
                <a:gd name="connsiteX23" fmla="*/ 20160 w 76200"/>
                <a:gd name="connsiteY23" fmla="*/ 7250 h 152400"/>
                <a:gd name="connsiteX24" fmla="*/ 19874 w 76200"/>
                <a:gd name="connsiteY24" fmla="*/ 37063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6200" h="152400">
                  <a:moveTo>
                    <a:pt x="19874" y="37063"/>
                  </a:moveTo>
                  <a:cubicBezTo>
                    <a:pt x="24447" y="43826"/>
                    <a:pt x="18731" y="55161"/>
                    <a:pt x="14255" y="57447"/>
                  </a:cubicBezTo>
                  <a:cubicBezTo>
                    <a:pt x="9683" y="59733"/>
                    <a:pt x="6349" y="69924"/>
                    <a:pt x="1777" y="69924"/>
                  </a:cubicBezTo>
                  <a:cubicBezTo>
                    <a:pt x="-2700" y="69924"/>
                    <a:pt x="1777" y="86879"/>
                    <a:pt x="9683" y="90308"/>
                  </a:cubicBezTo>
                  <a:cubicBezTo>
                    <a:pt x="17589" y="93737"/>
                    <a:pt x="17589" y="99357"/>
                    <a:pt x="17589" y="102786"/>
                  </a:cubicBezTo>
                  <a:cubicBezTo>
                    <a:pt x="17589" y="106215"/>
                    <a:pt x="28923" y="109548"/>
                    <a:pt x="32352" y="114120"/>
                  </a:cubicBezTo>
                  <a:cubicBezTo>
                    <a:pt x="35781" y="118692"/>
                    <a:pt x="41401" y="140124"/>
                    <a:pt x="41401" y="148125"/>
                  </a:cubicBezTo>
                  <a:cubicBezTo>
                    <a:pt x="41401" y="150125"/>
                    <a:pt x="42068" y="151839"/>
                    <a:pt x="43115" y="153173"/>
                  </a:cubicBezTo>
                  <a:cubicBezTo>
                    <a:pt x="46068" y="151173"/>
                    <a:pt x="49592" y="148887"/>
                    <a:pt x="51021" y="146124"/>
                  </a:cubicBezTo>
                  <a:cubicBezTo>
                    <a:pt x="53593" y="141362"/>
                    <a:pt x="55593" y="133075"/>
                    <a:pt x="54450" y="130789"/>
                  </a:cubicBezTo>
                  <a:cubicBezTo>
                    <a:pt x="53307" y="128503"/>
                    <a:pt x="53593" y="124598"/>
                    <a:pt x="56165" y="122312"/>
                  </a:cubicBezTo>
                  <a:cubicBezTo>
                    <a:pt x="58736" y="120026"/>
                    <a:pt x="68928" y="109263"/>
                    <a:pt x="70833" y="108405"/>
                  </a:cubicBezTo>
                  <a:cubicBezTo>
                    <a:pt x="72833" y="107548"/>
                    <a:pt x="79310" y="108691"/>
                    <a:pt x="79025" y="102500"/>
                  </a:cubicBezTo>
                  <a:cubicBezTo>
                    <a:pt x="78930" y="100023"/>
                    <a:pt x="79215" y="96213"/>
                    <a:pt x="79596" y="92499"/>
                  </a:cubicBezTo>
                  <a:cubicBezTo>
                    <a:pt x="75024" y="89546"/>
                    <a:pt x="72262" y="86117"/>
                    <a:pt x="72262" y="84402"/>
                  </a:cubicBezTo>
                  <a:cubicBezTo>
                    <a:pt x="72262" y="80688"/>
                    <a:pt x="67118" y="74496"/>
                    <a:pt x="64356" y="77925"/>
                  </a:cubicBezTo>
                  <a:cubicBezTo>
                    <a:pt x="61499" y="81354"/>
                    <a:pt x="50735" y="78497"/>
                    <a:pt x="49307" y="71448"/>
                  </a:cubicBezTo>
                  <a:cubicBezTo>
                    <a:pt x="47878" y="64400"/>
                    <a:pt x="56355" y="64686"/>
                    <a:pt x="64356" y="58113"/>
                  </a:cubicBezTo>
                  <a:cubicBezTo>
                    <a:pt x="72262" y="51636"/>
                    <a:pt x="73405" y="39159"/>
                    <a:pt x="64928" y="32301"/>
                  </a:cubicBezTo>
                  <a:cubicBezTo>
                    <a:pt x="56450" y="25538"/>
                    <a:pt x="62356" y="21823"/>
                    <a:pt x="68357" y="15632"/>
                  </a:cubicBezTo>
                  <a:cubicBezTo>
                    <a:pt x="74262" y="9441"/>
                    <a:pt x="68928" y="6012"/>
                    <a:pt x="65785" y="8869"/>
                  </a:cubicBezTo>
                  <a:cubicBezTo>
                    <a:pt x="62642" y="11727"/>
                    <a:pt x="57593" y="12584"/>
                    <a:pt x="56736" y="5726"/>
                  </a:cubicBezTo>
                  <a:cubicBezTo>
                    <a:pt x="55879" y="-1037"/>
                    <a:pt x="37496" y="-2180"/>
                    <a:pt x="30447" y="4297"/>
                  </a:cubicBezTo>
                  <a:cubicBezTo>
                    <a:pt x="27971" y="6583"/>
                    <a:pt x="24161" y="7250"/>
                    <a:pt x="20160" y="7250"/>
                  </a:cubicBezTo>
                  <a:cubicBezTo>
                    <a:pt x="18446" y="18394"/>
                    <a:pt x="16922" y="32491"/>
                    <a:pt x="19874" y="3706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E34C8E46-7A9F-42B7-B865-4181E377EE8D}"/>
                </a:ext>
              </a:extLst>
            </p:cNvPr>
            <p:cNvSpPr/>
            <p:nvPr/>
          </p:nvSpPr>
          <p:spPr>
            <a:xfrm>
              <a:off x="6109179" y="4011600"/>
              <a:ext cx="404792" cy="394919"/>
            </a:xfrm>
            <a:custGeom>
              <a:avLst/>
              <a:gdLst>
                <a:gd name="connsiteX0" fmla="*/ 136784 w 390525"/>
                <a:gd name="connsiteY0" fmla="*/ 72468 h 381000"/>
                <a:gd name="connsiteX1" fmla="*/ 138022 w 390525"/>
                <a:gd name="connsiteY1" fmla="*/ 89899 h 381000"/>
                <a:gd name="connsiteX2" fmla="*/ 145546 w 390525"/>
                <a:gd name="connsiteY2" fmla="*/ 103043 h 381000"/>
                <a:gd name="connsiteX3" fmla="*/ 141165 w 390525"/>
                <a:gd name="connsiteY3" fmla="*/ 110568 h 381000"/>
                <a:gd name="connsiteX4" fmla="*/ 113066 w 390525"/>
                <a:gd name="connsiteY4" fmla="*/ 111806 h 381000"/>
                <a:gd name="connsiteX5" fmla="*/ 101827 w 390525"/>
                <a:gd name="connsiteY5" fmla="*/ 118664 h 381000"/>
                <a:gd name="connsiteX6" fmla="*/ 95635 w 390525"/>
                <a:gd name="connsiteY6" fmla="*/ 123617 h 381000"/>
                <a:gd name="connsiteX7" fmla="*/ 93159 w 390525"/>
                <a:gd name="connsiteY7" fmla="*/ 135524 h 381000"/>
                <a:gd name="connsiteX8" fmla="*/ 84396 w 390525"/>
                <a:gd name="connsiteY8" fmla="*/ 141143 h 381000"/>
                <a:gd name="connsiteX9" fmla="*/ 70013 w 390525"/>
                <a:gd name="connsiteY9" fmla="*/ 146192 h 381000"/>
                <a:gd name="connsiteX10" fmla="*/ 60012 w 390525"/>
                <a:gd name="connsiteY10" fmla="*/ 157431 h 381000"/>
                <a:gd name="connsiteX11" fmla="*/ 43153 w 390525"/>
                <a:gd name="connsiteY11" fmla="*/ 161146 h 381000"/>
                <a:gd name="connsiteX12" fmla="*/ 30675 w 390525"/>
                <a:gd name="connsiteY12" fmla="*/ 164861 h 381000"/>
                <a:gd name="connsiteX13" fmla="*/ 100 w 390525"/>
                <a:gd name="connsiteY13" fmla="*/ 184863 h 381000"/>
                <a:gd name="connsiteX14" fmla="*/ 576 w 390525"/>
                <a:gd name="connsiteY14" fmla="*/ 210962 h 381000"/>
                <a:gd name="connsiteX15" fmla="*/ 4291 w 390525"/>
                <a:gd name="connsiteY15" fmla="*/ 214391 h 381000"/>
                <a:gd name="connsiteX16" fmla="*/ 190124 w 390525"/>
                <a:gd name="connsiteY16" fmla="*/ 338216 h 381000"/>
                <a:gd name="connsiteX17" fmla="*/ 202220 w 390525"/>
                <a:gd name="connsiteY17" fmla="*/ 355742 h 381000"/>
                <a:gd name="connsiteX18" fmla="*/ 223747 w 390525"/>
                <a:gd name="connsiteY18" fmla="*/ 362504 h 381000"/>
                <a:gd name="connsiteX19" fmla="*/ 233177 w 390525"/>
                <a:gd name="connsiteY19" fmla="*/ 382697 h 381000"/>
                <a:gd name="connsiteX20" fmla="*/ 252036 w 390525"/>
                <a:gd name="connsiteY20" fmla="*/ 378697 h 381000"/>
                <a:gd name="connsiteX21" fmla="*/ 281659 w 390525"/>
                <a:gd name="connsiteY21" fmla="*/ 369267 h 381000"/>
                <a:gd name="connsiteX22" fmla="*/ 316616 w 390525"/>
                <a:gd name="connsiteY22" fmla="*/ 340978 h 381000"/>
                <a:gd name="connsiteX23" fmla="*/ 398721 w 390525"/>
                <a:gd name="connsiteY23" fmla="*/ 289829 h 381000"/>
                <a:gd name="connsiteX24" fmla="*/ 398911 w 390525"/>
                <a:gd name="connsiteY24" fmla="*/ 289829 h 381000"/>
                <a:gd name="connsiteX25" fmla="*/ 389291 w 390525"/>
                <a:gd name="connsiteY25" fmla="*/ 273541 h 381000"/>
                <a:gd name="connsiteX26" fmla="*/ 375194 w 390525"/>
                <a:gd name="connsiteY26" fmla="*/ 269350 h 381000"/>
                <a:gd name="connsiteX27" fmla="*/ 361764 w 390525"/>
                <a:gd name="connsiteY27" fmla="*/ 261539 h 381000"/>
                <a:gd name="connsiteX28" fmla="*/ 359669 w 390525"/>
                <a:gd name="connsiteY28" fmla="*/ 246680 h 381000"/>
                <a:gd name="connsiteX29" fmla="*/ 351191 w 390525"/>
                <a:gd name="connsiteY29" fmla="*/ 234679 h 381000"/>
                <a:gd name="connsiteX30" fmla="*/ 359478 w 390525"/>
                <a:gd name="connsiteY30" fmla="*/ 225154 h 381000"/>
                <a:gd name="connsiteX31" fmla="*/ 356620 w 390525"/>
                <a:gd name="connsiteY31" fmla="*/ 216391 h 381000"/>
                <a:gd name="connsiteX32" fmla="*/ 356620 w 390525"/>
                <a:gd name="connsiteY32" fmla="*/ 204485 h 381000"/>
                <a:gd name="connsiteX33" fmla="*/ 358049 w 390525"/>
                <a:gd name="connsiteY33" fmla="*/ 191435 h 381000"/>
                <a:gd name="connsiteX34" fmla="*/ 358621 w 390525"/>
                <a:gd name="connsiteY34" fmla="*/ 171338 h 381000"/>
                <a:gd name="connsiteX35" fmla="*/ 349858 w 390525"/>
                <a:gd name="connsiteY35" fmla="*/ 153812 h 381000"/>
                <a:gd name="connsiteX36" fmla="*/ 354144 w 390525"/>
                <a:gd name="connsiteY36" fmla="*/ 149811 h 381000"/>
                <a:gd name="connsiteX37" fmla="*/ 352429 w 390525"/>
                <a:gd name="connsiteY37" fmla="*/ 144763 h 381000"/>
                <a:gd name="connsiteX38" fmla="*/ 343381 w 390525"/>
                <a:gd name="connsiteY38" fmla="*/ 110759 h 381000"/>
                <a:gd name="connsiteX39" fmla="*/ 328617 w 390525"/>
                <a:gd name="connsiteY39" fmla="*/ 99424 h 381000"/>
                <a:gd name="connsiteX40" fmla="*/ 320711 w 390525"/>
                <a:gd name="connsiteY40" fmla="*/ 86946 h 381000"/>
                <a:gd name="connsiteX41" fmla="*/ 312806 w 390525"/>
                <a:gd name="connsiteY41" fmla="*/ 66563 h 381000"/>
                <a:gd name="connsiteX42" fmla="*/ 325283 w 390525"/>
                <a:gd name="connsiteY42" fmla="*/ 54085 h 381000"/>
                <a:gd name="connsiteX43" fmla="*/ 330903 w 390525"/>
                <a:gd name="connsiteY43" fmla="*/ 33701 h 381000"/>
                <a:gd name="connsiteX44" fmla="*/ 331094 w 390525"/>
                <a:gd name="connsiteY44" fmla="*/ 3793 h 381000"/>
                <a:gd name="connsiteX45" fmla="*/ 313091 w 390525"/>
                <a:gd name="connsiteY45" fmla="*/ 269 h 381000"/>
                <a:gd name="connsiteX46" fmla="*/ 293565 w 390525"/>
                <a:gd name="connsiteY46" fmla="*/ 2269 h 381000"/>
                <a:gd name="connsiteX47" fmla="*/ 266990 w 390525"/>
                <a:gd name="connsiteY47" fmla="*/ 7603 h 381000"/>
                <a:gd name="connsiteX48" fmla="*/ 195077 w 390525"/>
                <a:gd name="connsiteY48" fmla="*/ 11889 h 381000"/>
                <a:gd name="connsiteX49" fmla="*/ 165359 w 390525"/>
                <a:gd name="connsiteY49" fmla="*/ 27796 h 381000"/>
                <a:gd name="connsiteX50" fmla="*/ 135355 w 390525"/>
                <a:gd name="connsiteY50" fmla="*/ 43322 h 381000"/>
                <a:gd name="connsiteX51" fmla="*/ 128116 w 390525"/>
                <a:gd name="connsiteY51" fmla="*/ 46560 h 381000"/>
                <a:gd name="connsiteX52" fmla="*/ 131259 w 390525"/>
                <a:gd name="connsiteY52" fmla="*/ 52466 h 381000"/>
                <a:gd name="connsiteX53" fmla="*/ 136784 w 390525"/>
                <a:gd name="connsiteY53" fmla="*/ 72468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90525" h="381000">
                  <a:moveTo>
                    <a:pt x="136784" y="72468"/>
                  </a:moveTo>
                  <a:cubicBezTo>
                    <a:pt x="136784" y="79993"/>
                    <a:pt x="134307" y="89327"/>
                    <a:pt x="138022" y="89899"/>
                  </a:cubicBezTo>
                  <a:cubicBezTo>
                    <a:pt x="141736" y="90566"/>
                    <a:pt x="144880" y="99900"/>
                    <a:pt x="145546" y="103043"/>
                  </a:cubicBezTo>
                  <a:cubicBezTo>
                    <a:pt x="146213" y="106187"/>
                    <a:pt x="144880" y="110568"/>
                    <a:pt x="141165" y="110568"/>
                  </a:cubicBezTo>
                  <a:cubicBezTo>
                    <a:pt x="137450" y="110568"/>
                    <a:pt x="113066" y="108092"/>
                    <a:pt x="113066" y="111806"/>
                  </a:cubicBezTo>
                  <a:cubicBezTo>
                    <a:pt x="113066" y="115521"/>
                    <a:pt x="107446" y="118664"/>
                    <a:pt x="101827" y="118664"/>
                  </a:cubicBezTo>
                  <a:cubicBezTo>
                    <a:pt x="96207" y="118664"/>
                    <a:pt x="96207" y="117426"/>
                    <a:pt x="95635" y="123617"/>
                  </a:cubicBezTo>
                  <a:cubicBezTo>
                    <a:pt x="94969" y="129904"/>
                    <a:pt x="96874" y="135524"/>
                    <a:pt x="93159" y="135524"/>
                  </a:cubicBezTo>
                  <a:cubicBezTo>
                    <a:pt x="89444" y="135524"/>
                    <a:pt x="90016" y="140477"/>
                    <a:pt x="84396" y="141143"/>
                  </a:cubicBezTo>
                  <a:cubicBezTo>
                    <a:pt x="78776" y="141810"/>
                    <a:pt x="70013" y="140572"/>
                    <a:pt x="70013" y="146192"/>
                  </a:cubicBezTo>
                  <a:cubicBezTo>
                    <a:pt x="70013" y="151811"/>
                    <a:pt x="66299" y="156193"/>
                    <a:pt x="60012" y="157431"/>
                  </a:cubicBezTo>
                  <a:cubicBezTo>
                    <a:pt x="53726" y="158669"/>
                    <a:pt x="43153" y="156193"/>
                    <a:pt x="43153" y="161146"/>
                  </a:cubicBezTo>
                  <a:cubicBezTo>
                    <a:pt x="43153" y="166099"/>
                    <a:pt x="35057" y="162384"/>
                    <a:pt x="30675" y="164861"/>
                  </a:cubicBezTo>
                  <a:cubicBezTo>
                    <a:pt x="26294" y="167337"/>
                    <a:pt x="671" y="182291"/>
                    <a:pt x="100" y="184863"/>
                  </a:cubicBezTo>
                  <a:cubicBezTo>
                    <a:pt x="-186" y="186101"/>
                    <a:pt x="195" y="198484"/>
                    <a:pt x="576" y="210962"/>
                  </a:cubicBezTo>
                  <a:cubicBezTo>
                    <a:pt x="1243" y="212105"/>
                    <a:pt x="2291" y="213248"/>
                    <a:pt x="4291" y="214391"/>
                  </a:cubicBezTo>
                  <a:cubicBezTo>
                    <a:pt x="13720" y="219725"/>
                    <a:pt x="184694" y="332882"/>
                    <a:pt x="190124" y="338216"/>
                  </a:cubicBezTo>
                  <a:cubicBezTo>
                    <a:pt x="195553" y="343550"/>
                    <a:pt x="202220" y="355742"/>
                    <a:pt x="202220" y="355742"/>
                  </a:cubicBezTo>
                  <a:cubicBezTo>
                    <a:pt x="202220" y="355742"/>
                    <a:pt x="214317" y="357075"/>
                    <a:pt x="223747" y="362504"/>
                  </a:cubicBezTo>
                  <a:cubicBezTo>
                    <a:pt x="233177" y="367934"/>
                    <a:pt x="233177" y="382697"/>
                    <a:pt x="233177" y="382697"/>
                  </a:cubicBezTo>
                  <a:cubicBezTo>
                    <a:pt x="233177" y="382697"/>
                    <a:pt x="245273" y="380030"/>
                    <a:pt x="252036" y="378697"/>
                  </a:cubicBezTo>
                  <a:cubicBezTo>
                    <a:pt x="258799" y="377363"/>
                    <a:pt x="281659" y="369267"/>
                    <a:pt x="281659" y="369267"/>
                  </a:cubicBezTo>
                  <a:lnTo>
                    <a:pt x="316616" y="340978"/>
                  </a:lnTo>
                  <a:lnTo>
                    <a:pt x="398721" y="289829"/>
                  </a:lnTo>
                  <a:cubicBezTo>
                    <a:pt x="398721" y="289829"/>
                    <a:pt x="398816" y="289829"/>
                    <a:pt x="398911" y="289829"/>
                  </a:cubicBezTo>
                  <a:cubicBezTo>
                    <a:pt x="396340" y="280780"/>
                    <a:pt x="393673" y="273541"/>
                    <a:pt x="389291" y="273541"/>
                  </a:cubicBezTo>
                  <a:cubicBezTo>
                    <a:pt x="384338" y="273541"/>
                    <a:pt x="380814" y="269350"/>
                    <a:pt x="375194" y="269350"/>
                  </a:cubicBezTo>
                  <a:cubicBezTo>
                    <a:pt x="369575" y="269350"/>
                    <a:pt x="362526" y="266492"/>
                    <a:pt x="361764" y="261539"/>
                  </a:cubicBezTo>
                  <a:cubicBezTo>
                    <a:pt x="361097" y="256586"/>
                    <a:pt x="363860" y="253062"/>
                    <a:pt x="359669" y="246680"/>
                  </a:cubicBezTo>
                  <a:cubicBezTo>
                    <a:pt x="355477" y="240299"/>
                    <a:pt x="351191" y="237536"/>
                    <a:pt x="351191" y="234679"/>
                  </a:cubicBezTo>
                  <a:cubicBezTo>
                    <a:pt x="351191" y="231821"/>
                    <a:pt x="358335" y="226297"/>
                    <a:pt x="359478" y="225154"/>
                  </a:cubicBezTo>
                  <a:cubicBezTo>
                    <a:pt x="360621" y="224011"/>
                    <a:pt x="356620" y="219534"/>
                    <a:pt x="356620" y="216391"/>
                  </a:cubicBezTo>
                  <a:cubicBezTo>
                    <a:pt x="356620" y="213248"/>
                    <a:pt x="353763" y="207913"/>
                    <a:pt x="356620" y="204485"/>
                  </a:cubicBezTo>
                  <a:cubicBezTo>
                    <a:pt x="359478" y="201056"/>
                    <a:pt x="361193" y="197722"/>
                    <a:pt x="358049" y="191435"/>
                  </a:cubicBezTo>
                  <a:cubicBezTo>
                    <a:pt x="354906" y="185244"/>
                    <a:pt x="362336" y="179529"/>
                    <a:pt x="358621" y="171338"/>
                  </a:cubicBezTo>
                  <a:cubicBezTo>
                    <a:pt x="354906" y="163146"/>
                    <a:pt x="349286" y="156669"/>
                    <a:pt x="349858" y="153812"/>
                  </a:cubicBezTo>
                  <a:cubicBezTo>
                    <a:pt x="350144" y="152573"/>
                    <a:pt x="351953" y="151240"/>
                    <a:pt x="354144" y="149811"/>
                  </a:cubicBezTo>
                  <a:cubicBezTo>
                    <a:pt x="353096" y="148478"/>
                    <a:pt x="352429" y="146763"/>
                    <a:pt x="352429" y="144763"/>
                  </a:cubicBezTo>
                  <a:cubicBezTo>
                    <a:pt x="352429" y="136857"/>
                    <a:pt x="346810" y="115331"/>
                    <a:pt x="343381" y="110759"/>
                  </a:cubicBezTo>
                  <a:cubicBezTo>
                    <a:pt x="339952" y="106187"/>
                    <a:pt x="328617" y="102853"/>
                    <a:pt x="328617" y="99424"/>
                  </a:cubicBezTo>
                  <a:cubicBezTo>
                    <a:pt x="328617" y="95995"/>
                    <a:pt x="328617" y="90375"/>
                    <a:pt x="320711" y="86946"/>
                  </a:cubicBezTo>
                  <a:cubicBezTo>
                    <a:pt x="312806" y="83517"/>
                    <a:pt x="308234" y="66563"/>
                    <a:pt x="312806" y="66563"/>
                  </a:cubicBezTo>
                  <a:cubicBezTo>
                    <a:pt x="317377" y="66563"/>
                    <a:pt x="320711" y="56371"/>
                    <a:pt x="325283" y="54085"/>
                  </a:cubicBezTo>
                  <a:cubicBezTo>
                    <a:pt x="329855" y="51799"/>
                    <a:pt x="335475" y="40464"/>
                    <a:pt x="330903" y="33701"/>
                  </a:cubicBezTo>
                  <a:cubicBezTo>
                    <a:pt x="327855" y="29129"/>
                    <a:pt x="329379" y="15032"/>
                    <a:pt x="331094" y="3793"/>
                  </a:cubicBezTo>
                  <a:cubicBezTo>
                    <a:pt x="323569" y="3698"/>
                    <a:pt x="315282" y="1031"/>
                    <a:pt x="313091" y="269"/>
                  </a:cubicBezTo>
                  <a:cubicBezTo>
                    <a:pt x="309662" y="-874"/>
                    <a:pt x="299756" y="1983"/>
                    <a:pt x="293565" y="2269"/>
                  </a:cubicBezTo>
                  <a:cubicBezTo>
                    <a:pt x="287374" y="2555"/>
                    <a:pt x="272038" y="12461"/>
                    <a:pt x="266990" y="7603"/>
                  </a:cubicBezTo>
                  <a:cubicBezTo>
                    <a:pt x="261847" y="2840"/>
                    <a:pt x="209745" y="11317"/>
                    <a:pt x="195077" y="11889"/>
                  </a:cubicBezTo>
                  <a:cubicBezTo>
                    <a:pt x="180313" y="12461"/>
                    <a:pt x="174121" y="27796"/>
                    <a:pt x="165359" y="27796"/>
                  </a:cubicBezTo>
                  <a:cubicBezTo>
                    <a:pt x="156595" y="27796"/>
                    <a:pt x="142689" y="35130"/>
                    <a:pt x="135355" y="43322"/>
                  </a:cubicBezTo>
                  <a:cubicBezTo>
                    <a:pt x="133259" y="45608"/>
                    <a:pt x="130783" y="46465"/>
                    <a:pt x="128116" y="46560"/>
                  </a:cubicBezTo>
                  <a:cubicBezTo>
                    <a:pt x="129259" y="49132"/>
                    <a:pt x="130307" y="51227"/>
                    <a:pt x="131259" y="52466"/>
                  </a:cubicBezTo>
                  <a:cubicBezTo>
                    <a:pt x="135450" y="58085"/>
                    <a:pt x="136784" y="65038"/>
                    <a:pt x="136784" y="7246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34834DC8-9D4D-428C-B689-3B76CE19B205}"/>
                </a:ext>
              </a:extLst>
            </p:cNvPr>
            <p:cNvSpPr/>
            <p:nvPr/>
          </p:nvSpPr>
          <p:spPr>
            <a:xfrm>
              <a:off x="6471678" y="4104290"/>
              <a:ext cx="296189" cy="286316"/>
            </a:xfrm>
            <a:custGeom>
              <a:avLst/>
              <a:gdLst>
                <a:gd name="connsiteX0" fmla="*/ 32044 w 285750"/>
                <a:gd name="connsiteY0" fmla="*/ 15716 h 276225"/>
                <a:gd name="connsiteX1" fmla="*/ 17375 w 285750"/>
                <a:gd name="connsiteY1" fmla="*/ 29623 h 276225"/>
                <a:gd name="connsiteX2" fmla="*/ 15661 w 285750"/>
                <a:gd name="connsiteY2" fmla="*/ 38100 h 276225"/>
                <a:gd name="connsiteX3" fmla="*/ 12232 w 285750"/>
                <a:gd name="connsiteY3" fmla="*/ 53435 h 276225"/>
                <a:gd name="connsiteX4" fmla="*/ 40 w 285750"/>
                <a:gd name="connsiteY4" fmla="*/ 64484 h 276225"/>
                <a:gd name="connsiteX5" fmla="*/ 8803 w 285750"/>
                <a:gd name="connsiteY5" fmla="*/ 82010 h 276225"/>
                <a:gd name="connsiteX6" fmla="*/ 8231 w 285750"/>
                <a:gd name="connsiteY6" fmla="*/ 102108 h 276225"/>
                <a:gd name="connsiteX7" fmla="*/ 6803 w 285750"/>
                <a:gd name="connsiteY7" fmla="*/ 115157 h 276225"/>
                <a:gd name="connsiteX8" fmla="*/ 6803 w 285750"/>
                <a:gd name="connsiteY8" fmla="*/ 127063 h 276225"/>
                <a:gd name="connsiteX9" fmla="*/ 9660 w 285750"/>
                <a:gd name="connsiteY9" fmla="*/ 135826 h 276225"/>
                <a:gd name="connsiteX10" fmla="*/ 1373 w 285750"/>
                <a:gd name="connsiteY10" fmla="*/ 145351 h 276225"/>
                <a:gd name="connsiteX11" fmla="*/ 9851 w 285750"/>
                <a:gd name="connsiteY11" fmla="*/ 157353 h 276225"/>
                <a:gd name="connsiteX12" fmla="*/ 11946 w 285750"/>
                <a:gd name="connsiteY12" fmla="*/ 172212 h 276225"/>
                <a:gd name="connsiteX13" fmla="*/ 25376 w 285750"/>
                <a:gd name="connsiteY13" fmla="*/ 180022 h 276225"/>
                <a:gd name="connsiteX14" fmla="*/ 39473 w 285750"/>
                <a:gd name="connsiteY14" fmla="*/ 184213 h 276225"/>
                <a:gd name="connsiteX15" fmla="*/ 49094 w 285750"/>
                <a:gd name="connsiteY15" fmla="*/ 200501 h 276225"/>
                <a:gd name="connsiteX16" fmla="*/ 77192 w 285750"/>
                <a:gd name="connsiteY16" fmla="*/ 205930 h 276225"/>
                <a:gd name="connsiteX17" fmla="*/ 89289 w 285750"/>
                <a:gd name="connsiteY17" fmla="*/ 218027 h 276225"/>
                <a:gd name="connsiteX18" fmla="*/ 121579 w 285750"/>
                <a:gd name="connsiteY18" fmla="*/ 200501 h 276225"/>
                <a:gd name="connsiteX19" fmla="*/ 267788 w 285750"/>
                <a:gd name="connsiteY19" fmla="*/ 279082 h 276225"/>
                <a:gd name="connsiteX20" fmla="*/ 267788 w 285750"/>
                <a:gd name="connsiteY20" fmla="*/ 268986 h 276225"/>
                <a:gd name="connsiteX21" fmla="*/ 285504 w 285750"/>
                <a:gd name="connsiteY21" fmla="*/ 268986 h 276225"/>
                <a:gd name="connsiteX22" fmla="*/ 285504 w 285750"/>
                <a:gd name="connsiteY22" fmla="*/ 81248 h 276225"/>
                <a:gd name="connsiteX23" fmla="*/ 285504 w 285750"/>
                <a:gd name="connsiteY23" fmla="*/ 52864 h 276225"/>
                <a:gd name="connsiteX24" fmla="*/ 287885 w 285750"/>
                <a:gd name="connsiteY24" fmla="*/ 29242 h 276225"/>
                <a:gd name="connsiteX25" fmla="*/ 289600 w 285750"/>
                <a:gd name="connsiteY25" fmla="*/ 24479 h 276225"/>
                <a:gd name="connsiteX26" fmla="*/ 289028 w 285750"/>
                <a:gd name="connsiteY26" fmla="*/ 23717 h 276225"/>
                <a:gd name="connsiteX27" fmla="*/ 263216 w 285750"/>
                <a:gd name="connsiteY27" fmla="*/ 16954 h 276225"/>
                <a:gd name="connsiteX28" fmla="*/ 234069 w 285750"/>
                <a:gd name="connsiteY28" fmla="*/ 2000 h 276225"/>
                <a:gd name="connsiteX29" fmla="*/ 191302 w 285750"/>
                <a:gd name="connsiteY29" fmla="*/ 23813 h 276225"/>
                <a:gd name="connsiteX30" fmla="*/ 193874 w 285750"/>
                <a:gd name="connsiteY30" fmla="*/ 48768 h 276225"/>
                <a:gd name="connsiteX31" fmla="*/ 164441 w 285750"/>
                <a:gd name="connsiteY31" fmla="*/ 49054 h 276225"/>
                <a:gd name="connsiteX32" fmla="*/ 129104 w 285750"/>
                <a:gd name="connsiteY32" fmla="*/ 36290 h 276225"/>
                <a:gd name="connsiteX33" fmla="*/ 110149 w 285750"/>
                <a:gd name="connsiteY33" fmla="*/ 22669 h 276225"/>
                <a:gd name="connsiteX34" fmla="*/ 97671 w 285750"/>
                <a:gd name="connsiteY34" fmla="*/ 11621 h 276225"/>
                <a:gd name="connsiteX35" fmla="*/ 62810 w 285750"/>
                <a:gd name="connsiteY35" fmla="*/ 4572 h 276225"/>
                <a:gd name="connsiteX36" fmla="*/ 40712 w 285750"/>
                <a:gd name="connsiteY36" fmla="*/ 0 h 276225"/>
                <a:gd name="connsiteX37" fmla="*/ 40140 w 285750"/>
                <a:gd name="connsiteY37" fmla="*/ 10001 h 276225"/>
                <a:gd name="connsiteX38" fmla="*/ 32044 w 285750"/>
                <a:gd name="connsiteY38" fmla="*/ 15716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85750" h="276225">
                  <a:moveTo>
                    <a:pt x="32044" y="15716"/>
                  </a:moveTo>
                  <a:cubicBezTo>
                    <a:pt x="30044" y="16573"/>
                    <a:pt x="19852" y="27337"/>
                    <a:pt x="17375" y="29623"/>
                  </a:cubicBezTo>
                  <a:cubicBezTo>
                    <a:pt x="14804" y="31909"/>
                    <a:pt x="14518" y="35814"/>
                    <a:pt x="15661" y="38100"/>
                  </a:cubicBezTo>
                  <a:cubicBezTo>
                    <a:pt x="16804" y="40386"/>
                    <a:pt x="14804" y="48577"/>
                    <a:pt x="12232" y="53435"/>
                  </a:cubicBezTo>
                  <a:cubicBezTo>
                    <a:pt x="9660" y="58293"/>
                    <a:pt x="611" y="61627"/>
                    <a:pt x="40" y="64484"/>
                  </a:cubicBezTo>
                  <a:cubicBezTo>
                    <a:pt x="-532" y="67342"/>
                    <a:pt x="5183" y="73819"/>
                    <a:pt x="8803" y="82010"/>
                  </a:cubicBezTo>
                  <a:cubicBezTo>
                    <a:pt x="12518" y="90202"/>
                    <a:pt x="5088" y="95917"/>
                    <a:pt x="8231" y="102108"/>
                  </a:cubicBezTo>
                  <a:cubicBezTo>
                    <a:pt x="11375" y="108299"/>
                    <a:pt x="9660" y="111728"/>
                    <a:pt x="6803" y="115157"/>
                  </a:cubicBezTo>
                  <a:cubicBezTo>
                    <a:pt x="3945" y="118586"/>
                    <a:pt x="6803" y="123920"/>
                    <a:pt x="6803" y="127063"/>
                  </a:cubicBezTo>
                  <a:cubicBezTo>
                    <a:pt x="6803" y="130207"/>
                    <a:pt x="10803" y="134684"/>
                    <a:pt x="9660" y="135826"/>
                  </a:cubicBezTo>
                  <a:cubicBezTo>
                    <a:pt x="8517" y="136969"/>
                    <a:pt x="1373" y="142494"/>
                    <a:pt x="1373" y="145351"/>
                  </a:cubicBezTo>
                  <a:cubicBezTo>
                    <a:pt x="1373" y="148209"/>
                    <a:pt x="5564" y="150971"/>
                    <a:pt x="9851" y="157353"/>
                  </a:cubicBezTo>
                  <a:cubicBezTo>
                    <a:pt x="14042" y="163735"/>
                    <a:pt x="11280" y="167259"/>
                    <a:pt x="11946" y="172212"/>
                  </a:cubicBezTo>
                  <a:cubicBezTo>
                    <a:pt x="12613" y="177165"/>
                    <a:pt x="19757" y="180022"/>
                    <a:pt x="25376" y="180022"/>
                  </a:cubicBezTo>
                  <a:cubicBezTo>
                    <a:pt x="30996" y="180022"/>
                    <a:pt x="34521" y="184213"/>
                    <a:pt x="39473" y="184213"/>
                  </a:cubicBezTo>
                  <a:cubicBezTo>
                    <a:pt x="43855" y="184213"/>
                    <a:pt x="46617" y="191452"/>
                    <a:pt x="49094" y="200501"/>
                  </a:cubicBezTo>
                  <a:cubicBezTo>
                    <a:pt x="51189" y="200501"/>
                    <a:pt x="69572" y="200787"/>
                    <a:pt x="77192" y="205930"/>
                  </a:cubicBezTo>
                  <a:cubicBezTo>
                    <a:pt x="85289" y="211360"/>
                    <a:pt x="89289" y="218027"/>
                    <a:pt x="89289" y="218027"/>
                  </a:cubicBezTo>
                  <a:lnTo>
                    <a:pt x="121579" y="200501"/>
                  </a:lnTo>
                  <a:lnTo>
                    <a:pt x="267788" y="279082"/>
                  </a:lnTo>
                  <a:lnTo>
                    <a:pt x="267788" y="268986"/>
                  </a:lnTo>
                  <a:lnTo>
                    <a:pt x="285504" y="268986"/>
                  </a:lnTo>
                  <a:cubicBezTo>
                    <a:pt x="285504" y="268986"/>
                    <a:pt x="285504" y="94202"/>
                    <a:pt x="285504" y="81248"/>
                  </a:cubicBezTo>
                  <a:cubicBezTo>
                    <a:pt x="285504" y="68294"/>
                    <a:pt x="279599" y="60007"/>
                    <a:pt x="285504" y="52864"/>
                  </a:cubicBezTo>
                  <a:cubicBezTo>
                    <a:pt x="291410" y="45815"/>
                    <a:pt x="283123" y="42196"/>
                    <a:pt x="287885" y="29242"/>
                  </a:cubicBezTo>
                  <a:cubicBezTo>
                    <a:pt x="288457" y="27718"/>
                    <a:pt x="289028" y="26098"/>
                    <a:pt x="289600" y="24479"/>
                  </a:cubicBezTo>
                  <a:cubicBezTo>
                    <a:pt x="289409" y="24193"/>
                    <a:pt x="289124" y="24003"/>
                    <a:pt x="289028" y="23717"/>
                  </a:cubicBezTo>
                  <a:cubicBezTo>
                    <a:pt x="287600" y="19717"/>
                    <a:pt x="279980" y="19431"/>
                    <a:pt x="263216" y="16954"/>
                  </a:cubicBezTo>
                  <a:cubicBezTo>
                    <a:pt x="246547" y="14383"/>
                    <a:pt x="252738" y="3048"/>
                    <a:pt x="234069" y="2000"/>
                  </a:cubicBezTo>
                  <a:cubicBezTo>
                    <a:pt x="215400" y="857"/>
                    <a:pt x="191588" y="15907"/>
                    <a:pt x="191302" y="23813"/>
                  </a:cubicBezTo>
                  <a:cubicBezTo>
                    <a:pt x="191016" y="31718"/>
                    <a:pt x="200065" y="40481"/>
                    <a:pt x="193874" y="48768"/>
                  </a:cubicBezTo>
                  <a:cubicBezTo>
                    <a:pt x="187682" y="56959"/>
                    <a:pt x="174062" y="57817"/>
                    <a:pt x="164441" y="49054"/>
                  </a:cubicBezTo>
                  <a:cubicBezTo>
                    <a:pt x="154821" y="40291"/>
                    <a:pt x="140629" y="36290"/>
                    <a:pt x="129104" y="36290"/>
                  </a:cubicBezTo>
                  <a:cubicBezTo>
                    <a:pt x="117483" y="36290"/>
                    <a:pt x="109292" y="28956"/>
                    <a:pt x="110149" y="22669"/>
                  </a:cubicBezTo>
                  <a:cubicBezTo>
                    <a:pt x="111006" y="16478"/>
                    <a:pt x="107291" y="13621"/>
                    <a:pt x="97671" y="11621"/>
                  </a:cubicBezTo>
                  <a:cubicBezTo>
                    <a:pt x="88051" y="9620"/>
                    <a:pt x="79859" y="1714"/>
                    <a:pt x="62810" y="4572"/>
                  </a:cubicBezTo>
                  <a:cubicBezTo>
                    <a:pt x="53666" y="6096"/>
                    <a:pt x="46046" y="3334"/>
                    <a:pt x="40712" y="0"/>
                  </a:cubicBezTo>
                  <a:cubicBezTo>
                    <a:pt x="40331" y="3715"/>
                    <a:pt x="40045" y="7525"/>
                    <a:pt x="40140" y="10001"/>
                  </a:cubicBezTo>
                  <a:cubicBezTo>
                    <a:pt x="40616" y="16002"/>
                    <a:pt x="34044" y="14859"/>
                    <a:pt x="32044" y="1571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349BA09B-A447-461B-9B4B-96631E2DCA49}"/>
                </a:ext>
              </a:extLst>
            </p:cNvPr>
            <p:cNvSpPr/>
            <p:nvPr/>
          </p:nvSpPr>
          <p:spPr>
            <a:xfrm>
              <a:off x="5950525" y="4511378"/>
              <a:ext cx="49365" cy="9873"/>
            </a:xfrm>
            <a:custGeom>
              <a:avLst/>
              <a:gdLst>
                <a:gd name="connsiteX0" fmla="*/ 27527 w 47625"/>
                <a:gd name="connsiteY0" fmla="*/ 9120 h 9525"/>
                <a:gd name="connsiteX1" fmla="*/ 43624 w 47625"/>
                <a:gd name="connsiteY1" fmla="*/ 13406 h 9525"/>
                <a:gd name="connsiteX2" fmla="*/ 55435 w 47625"/>
                <a:gd name="connsiteY2" fmla="*/ 10168 h 9525"/>
                <a:gd name="connsiteX3" fmla="*/ 45053 w 47625"/>
                <a:gd name="connsiteY3" fmla="*/ 8739 h 9525"/>
                <a:gd name="connsiteX4" fmla="*/ 26765 w 47625"/>
                <a:gd name="connsiteY4" fmla="*/ 833 h 9525"/>
                <a:gd name="connsiteX5" fmla="*/ 2476 w 47625"/>
                <a:gd name="connsiteY5" fmla="*/ 4834 h 9525"/>
                <a:gd name="connsiteX6" fmla="*/ 0 w 47625"/>
                <a:gd name="connsiteY6" fmla="*/ 16359 h 9525"/>
                <a:gd name="connsiteX7" fmla="*/ 5620 w 47625"/>
                <a:gd name="connsiteY7" fmla="*/ 15216 h 9525"/>
                <a:gd name="connsiteX8" fmla="*/ 27527 w 47625"/>
                <a:gd name="connsiteY8" fmla="*/ 912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9525">
                  <a:moveTo>
                    <a:pt x="27527" y="9120"/>
                  </a:moveTo>
                  <a:cubicBezTo>
                    <a:pt x="31432" y="5500"/>
                    <a:pt x="37909" y="12739"/>
                    <a:pt x="43624" y="13406"/>
                  </a:cubicBezTo>
                  <a:cubicBezTo>
                    <a:pt x="49339" y="14168"/>
                    <a:pt x="55435" y="10168"/>
                    <a:pt x="55435" y="10168"/>
                  </a:cubicBezTo>
                  <a:cubicBezTo>
                    <a:pt x="55435" y="10168"/>
                    <a:pt x="54388" y="9406"/>
                    <a:pt x="45053" y="8739"/>
                  </a:cubicBezTo>
                  <a:cubicBezTo>
                    <a:pt x="35719" y="7977"/>
                    <a:pt x="35052" y="-3072"/>
                    <a:pt x="26765" y="833"/>
                  </a:cubicBezTo>
                  <a:cubicBezTo>
                    <a:pt x="18574" y="4738"/>
                    <a:pt x="12859" y="5881"/>
                    <a:pt x="2476" y="4834"/>
                  </a:cubicBezTo>
                  <a:cubicBezTo>
                    <a:pt x="2286" y="7977"/>
                    <a:pt x="571" y="12168"/>
                    <a:pt x="0" y="16359"/>
                  </a:cubicBezTo>
                  <a:cubicBezTo>
                    <a:pt x="2667" y="15692"/>
                    <a:pt x="4667" y="15216"/>
                    <a:pt x="5620" y="15216"/>
                  </a:cubicBezTo>
                  <a:cubicBezTo>
                    <a:pt x="11430" y="14835"/>
                    <a:pt x="23622" y="12644"/>
                    <a:pt x="27527" y="912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E89F69D1-4335-408A-9550-1B00E9A5A709}"/>
                </a:ext>
              </a:extLst>
            </p:cNvPr>
            <p:cNvSpPr/>
            <p:nvPr/>
          </p:nvSpPr>
          <p:spPr>
            <a:xfrm>
              <a:off x="5942678" y="4456200"/>
              <a:ext cx="108603" cy="78984"/>
            </a:xfrm>
            <a:custGeom>
              <a:avLst/>
              <a:gdLst>
                <a:gd name="connsiteX0" fmla="*/ 21572 w 104775"/>
                <a:gd name="connsiteY0" fmla="*/ 83499 h 76200"/>
                <a:gd name="connsiteX1" fmla="*/ 32335 w 104775"/>
                <a:gd name="connsiteY1" fmla="*/ 79212 h 76200"/>
                <a:gd name="connsiteX2" fmla="*/ 60243 w 104775"/>
                <a:gd name="connsiteY2" fmla="*/ 77117 h 76200"/>
                <a:gd name="connsiteX3" fmla="*/ 65101 w 104775"/>
                <a:gd name="connsiteY3" fmla="*/ 78355 h 76200"/>
                <a:gd name="connsiteX4" fmla="*/ 65196 w 104775"/>
                <a:gd name="connsiteY4" fmla="*/ 76545 h 76200"/>
                <a:gd name="connsiteX5" fmla="*/ 78817 w 104775"/>
                <a:gd name="connsiteY5" fmla="*/ 82070 h 76200"/>
                <a:gd name="connsiteX6" fmla="*/ 106820 w 104775"/>
                <a:gd name="connsiteY6" fmla="*/ 83784 h 76200"/>
                <a:gd name="connsiteX7" fmla="*/ 108916 w 104775"/>
                <a:gd name="connsiteY7" fmla="*/ 83022 h 76200"/>
                <a:gd name="connsiteX8" fmla="*/ 108820 w 104775"/>
                <a:gd name="connsiteY8" fmla="*/ 70926 h 76200"/>
                <a:gd name="connsiteX9" fmla="*/ 98629 w 104775"/>
                <a:gd name="connsiteY9" fmla="*/ 58448 h 76200"/>
                <a:gd name="connsiteX10" fmla="*/ 95771 w 104775"/>
                <a:gd name="connsiteY10" fmla="*/ 46542 h 76200"/>
                <a:gd name="connsiteX11" fmla="*/ 92247 w 104775"/>
                <a:gd name="connsiteY11" fmla="*/ 41303 h 76200"/>
                <a:gd name="connsiteX12" fmla="*/ 81484 w 104775"/>
                <a:gd name="connsiteY12" fmla="*/ 27873 h 76200"/>
                <a:gd name="connsiteX13" fmla="*/ 68053 w 104775"/>
                <a:gd name="connsiteY13" fmla="*/ 10347 h 76200"/>
                <a:gd name="connsiteX14" fmla="*/ 61291 w 104775"/>
                <a:gd name="connsiteY14" fmla="*/ 10347 h 76200"/>
                <a:gd name="connsiteX15" fmla="*/ 50528 w 104775"/>
                <a:gd name="connsiteY15" fmla="*/ 917 h 76200"/>
                <a:gd name="connsiteX16" fmla="*/ 35764 w 104775"/>
                <a:gd name="connsiteY16" fmla="*/ 2250 h 76200"/>
                <a:gd name="connsiteX17" fmla="*/ 18238 w 104775"/>
                <a:gd name="connsiteY17" fmla="*/ 2250 h 76200"/>
                <a:gd name="connsiteX18" fmla="*/ 7475 w 104775"/>
                <a:gd name="connsiteY18" fmla="*/ 11680 h 76200"/>
                <a:gd name="connsiteX19" fmla="*/ 6522 w 104775"/>
                <a:gd name="connsiteY19" fmla="*/ 11966 h 76200"/>
                <a:gd name="connsiteX20" fmla="*/ 2141 w 104775"/>
                <a:gd name="connsiteY20" fmla="*/ 27301 h 76200"/>
                <a:gd name="connsiteX21" fmla="*/ 9189 w 104775"/>
                <a:gd name="connsiteY21" fmla="*/ 54447 h 76200"/>
                <a:gd name="connsiteX22" fmla="*/ 10332 w 104775"/>
                <a:gd name="connsiteY22" fmla="*/ 58067 h 76200"/>
                <a:gd name="connsiteX23" fmla="*/ 34621 w 104775"/>
                <a:gd name="connsiteY23" fmla="*/ 54066 h 76200"/>
                <a:gd name="connsiteX24" fmla="*/ 52909 w 104775"/>
                <a:gd name="connsiteY24" fmla="*/ 61972 h 76200"/>
                <a:gd name="connsiteX25" fmla="*/ 63291 w 104775"/>
                <a:gd name="connsiteY25" fmla="*/ 63401 h 76200"/>
                <a:gd name="connsiteX26" fmla="*/ 51480 w 104775"/>
                <a:gd name="connsiteY26" fmla="*/ 66639 h 76200"/>
                <a:gd name="connsiteX27" fmla="*/ 35383 w 104775"/>
                <a:gd name="connsiteY27" fmla="*/ 62353 h 76200"/>
                <a:gd name="connsiteX28" fmla="*/ 13570 w 104775"/>
                <a:gd name="connsiteY28" fmla="*/ 68449 h 76200"/>
                <a:gd name="connsiteX29" fmla="*/ 7951 w 104775"/>
                <a:gd name="connsiteY29" fmla="*/ 69592 h 76200"/>
                <a:gd name="connsiteX30" fmla="*/ 10142 w 104775"/>
                <a:gd name="connsiteY30" fmla="*/ 78546 h 76200"/>
                <a:gd name="connsiteX31" fmla="*/ 12047 w 104775"/>
                <a:gd name="connsiteY31" fmla="*/ 80832 h 76200"/>
                <a:gd name="connsiteX32" fmla="*/ 21572 w 104775"/>
                <a:gd name="connsiteY32" fmla="*/ 8349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4775" h="76200">
                  <a:moveTo>
                    <a:pt x="21572" y="83499"/>
                  </a:moveTo>
                  <a:cubicBezTo>
                    <a:pt x="25191" y="83880"/>
                    <a:pt x="32335" y="79212"/>
                    <a:pt x="32335" y="79212"/>
                  </a:cubicBezTo>
                  <a:cubicBezTo>
                    <a:pt x="32335" y="79212"/>
                    <a:pt x="56338" y="77403"/>
                    <a:pt x="60243" y="77117"/>
                  </a:cubicBezTo>
                  <a:cubicBezTo>
                    <a:pt x="61672" y="77022"/>
                    <a:pt x="63386" y="77593"/>
                    <a:pt x="65101" y="78355"/>
                  </a:cubicBezTo>
                  <a:cubicBezTo>
                    <a:pt x="65196" y="77307"/>
                    <a:pt x="65196" y="76545"/>
                    <a:pt x="65196" y="76545"/>
                  </a:cubicBezTo>
                  <a:cubicBezTo>
                    <a:pt x="65196" y="76545"/>
                    <a:pt x="77960" y="79117"/>
                    <a:pt x="78817" y="82070"/>
                  </a:cubicBezTo>
                  <a:cubicBezTo>
                    <a:pt x="79674" y="85023"/>
                    <a:pt x="97105" y="87213"/>
                    <a:pt x="106820" y="83784"/>
                  </a:cubicBezTo>
                  <a:cubicBezTo>
                    <a:pt x="107582" y="83499"/>
                    <a:pt x="108249" y="83308"/>
                    <a:pt x="108916" y="83022"/>
                  </a:cubicBezTo>
                  <a:cubicBezTo>
                    <a:pt x="109011" y="79117"/>
                    <a:pt x="109202" y="72831"/>
                    <a:pt x="108820" y="70926"/>
                  </a:cubicBezTo>
                  <a:cubicBezTo>
                    <a:pt x="108249" y="68068"/>
                    <a:pt x="102058" y="61877"/>
                    <a:pt x="98629" y="58448"/>
                  </a:cubicBezTo>
                  <a:cubicBezTo>
                    <a:pt x="95200" y="55019"/>
                    <a:pt x="95771" y="46542"/>
                    <a:pt x="95771" y="46542"/>
                  </a:cubicBezTo>
                  <a:lnTo>
                    <a:pt x="92247" y="41303"/>
                  </a:lnTo>
                  <a:cubicBezTo>
                    <a:pt x="92247" y="41303"/>
                    <a:pt x="89580" y="30540"/>
                    <a:pt x="81484" y="27873"/>
                  </a:cubicBezTo>
                  <a:cubicBezTo>
                    <a:pt x="73388" y="25206"/>
                    <a:pt x="68053" y="10347"/>
                    <a:pt x="68053" y="10347"/>
                  </a:cubicBezTo>
                  <a:lnTo>
                    <a:pt x="61291" y="10347"/>
                  </a:lnTo>
                  <a:cubicBezTo>
                    <a:pt x="61291" y="10347"/>
                    <a:pt x="55862" y="3584"/>
                    <a:pt x="50528" y="917"/>
                  </a:cubicBezTo>
                  <a:cubicBezTo>
                    <a:pt x="45098" y="-1750"/>
                    <a:pt x="35764" y="2250"/>
                    <a:pt x="35764" y="2250"/>
                  </a:cubicBezTo>
                  <a:cubicBezTo>
                    <a:pt x="35764" y="2250"/>
                    <a:pt x="25001" y="3584"/>
                    <a:pt x="18238" y="2250"/>
                  </a:cubicBezTo>
                  <a:cubicBezTo>
                    <a:pt x="11475" y="917"/>
                    <a:pt x="12809" y="10347"/>
                    <a:pt x="7475" y="11680"/>
                  </a:cubicBezTo>
                  <a:cubicBezTo>
                    <a:pt x="7284" y="11775"/>
                    <a:pt x="6808" y="11871"/>
                    <a:pt x="6522" y="11966"/>
                  </a:cubicBezTo>
                  <a:cubicBezTo>
                    <a:pt x="5951" y="17490"/>
                    <a:pt x="4998" y="23015"/>
                    <a:pt x="2141" y="27301"/>
                  </a:cubicBezTo>
                  <a:cubicBezTo>
                    <a:pt x="-4051" y="36636"/>
                    <a:pt x="4712" y="50256"/>
                    <a:pt x="9189" y="54447"/>
                  </a:cubicBezTo>
                  <a:cubicBezTo>
                    <a:pt x="10142" y="55305"/>
                    <a:pt x="10427" y="56638"/>
                    <a:pt x="10332" y="58067"/>
                  </a:cubicBezTo>
                  <a:cubicBezTo>
                    <a:pt x="20619" y="59115"/>
                    <a:pt x="26334" y="58067"/>
                    <a:pt x="34621" y="54066"/>
                  </a:cubicBezTo>
                  <a:cubicBezTo>
                    <a:pt x="42812" y="50161"/>
                    <a:pt x="43574" y="61210"/>
                    <a:pt x="52909" y="61972"/>
                  </a:cubicBezTo>
                  <a:cubicBezTo>
                    <a:pt x="62243" y="62734"/>
                    <a:pt x="63291" y="63401"/>
                    <a:pt x="63291" y="63401"/>
                  </a:cubicBezTo>
                  <a:cubicBezTo>
                    <a:pt x="63291" y="63401"/>
                    <a:pt x="57195" y="67306"/>
                    <a:pt x="51480" y="66639"/>
                  </a:cubicBezTo>
                  <a:cubicBezTo>
                    <a:pt x="45765" y="65877"/>
                    <a:pt x="39288" y="58734"/>
                    <a:pt x="35383" y="62353"/>
                  </a:cubicBezTo>
                  <a:cubicBezTo>
                    <a:pt x="31478" y="65973"/>
                    <a:pt x="19286" y="68068"/>
                    <a:pt x="13570" y="68449"/>
                  </a:cubicBezTo>
                  <a:cubicBezTo>
                    <a:pt x="12618" y="68544"/>
                    <a:pt x="10618" y="68925"/>
                    <a:pt x="7951" y="69592"/>
                  </a:cubicBezTo>
                  <a:cubicBezTo>
                    <a:pt x="7570" y="72735"/>
                    <a:pt x="7856" y="75879"/>
                    <a:pt x="10142" y="78546"/>
                  </a:cubicBezTo>
                  <a:cubicBezTo>
                    <a:pt x="10903" y="79403"/>
                    <a:pt x="11475" y="80070"/>
                    <a:pt x="12047" y="80832"/>
                  </a:cubicBezTo>
                  <a:cubicBezTo>
                    <a:pt x="21476" y="78355"/>
                    <a:pt x="18524" y="83118"/>
                    <a:pt x="21572" y="8349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xmlns="" id="{F1B421C4-08FB-4325-815E-12788958B145}"/>
                </a:ext>
              </a:extLst>
            </p:cNvPr>
            <p:cNvSpPr/>
            <p:nvPr/>
          </p:nvSpPr>
          <p:spPr>
            <a:xfrm>
              <a:off x="5954869" y="4536001"/>
              <a:ext cx="49365" cy="29619"/>
            </a:xfrm>
            <a:custGeom>
              <a:avLst/>
              <a:gdLst>
                <a:gd name="connsiteX0" fmla="*/ 27813 w 47625"/>
                <a:gd name="connsiteY0" fmla="*/ 29656 h 28575"/>
                <a:gd name="connsiteX1" fmla="*/ 43529 w 47625"/>
                <a:gd name="connsiteY1" fmla="*/ 20321 h 28575"/>
                <a:gd name="connsiteX2" fmla="*/ 50292 w 47625"/>
                <a:gd name="connsiteY2" fmla="*/ 17368 h 28575"/>
                <a:gd name="connsiteX3" fmla="*/ 49054 w 47625"/>
                <a:gd name="connsiteY3" fmla="*/ 8415 h 28575"/>
                <a:gd name="connsiteX4" fmla="*/ 53245 w 47625"/>
                <a:gd name="connsiteY4" fmla="*/ 1271 h 28575"/>
                <a:gd name="connsiteX5" fmla="*/ 48387 w 47625"/>
                <a:gd name="connsiteY5" fmla="*/ 33 h 28575"/>
                <a:gd name="connsiteX6" fmla="*/ 20479 w 47625"/>
                <a:gd name="connsiteY6" fmla="*/ 2128 h 28575"/>
                <a:gd name="connsiteX7" fmla="*/ 9715 w 47625"/>
                <a:gd name="connsiteY7" fmla="*/ 6415 h 28575"/>
                <a:gd name="connsiteX8" fmla="*/ 0 w 47625"/>
                <a:gd name="connsiteY8" fmla="*/ 3748 h 28575"/>
                <a:gd name="connsiteX9" fmla="*/ 15335 w 47625"/>
                <a:gd name="connsiteY9" fmla="*/ 15654 h 28575"/>
                <a:gd name="connsiteX10" fmla="*/ 23527 w 47625"/>
                <a:gd name="connsiteY10" fmla="*/ 30132 h 28575"/>
                <a:gd name="connsiteX11" fmla="*/ 25717 w 47625"/>
                <a:gd name="connsiteY11" fmla="*/ 31751 h 28575"/>
                <a:gd name="connsiteX12" fmla="*/ 27813 w 47625"/>
                <a:gd name="connsiteY12" fmla="*/ 2965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28575">
                  <a:moveTo>
                    <a:pt x="27813" y="29656"/>
                  </a:moveTo>
                  <a:cubicBezTo>
                    <a:pt x="32099" y="26703"/>
                    <a:pt x="40576" y="18988"/>
                    <a:pt x="43529" y="20321"/>
                  </a:cubicBezTo>
                  <a:cubicBezTo>
                    <a:pt x="46482" y="21559"/>
                    <a:pt x="50292" y="19083"/>
                    <a:pt x="50292" y="17368"/>
                  </a:cubicBezTo>
                  <a:cubicBezTo>
                    <a:pt x="50292" y="15654"/>
                    <a:pt x="44386" y="10129"/>
                    <a:pt x="49054" y="8415"/>
                  </a:cubicBezTo>
                  <a:cubicBezTo>
                    <a:pt x="52292" y="7272"/>
                    <a:pt x="53054" y="3557"/>
                    <a:pt x="53245" y="1271"/>
                  </a:cubicBezTo>
                  <a:cubicBezTo>
                    <a:pt x="51530" y="509"/>
                    <a:pt x="49816" y="-158"/>
                    <a:pt x="48387" y="33"/>
                  </a:cubicBezTo>
                  <a:cubicBezTo>
                    <a:pt x="44482" y="414"/>
                    <a:pt x="20479" y="2128"/>
                    <a:pt x="20479" y="2128"/>
                  </a:cubicBezTo>
                  <a:cubicBezTo>
                    <a:pt x="20479" y="2128"/>
                    <a:pt x="13335" y="6796"/>
                    <a:pt x="9715" y="6415"/>
                  </a:cubicBezTo>
                  <a:cubicBezTo>
                    <a:pt x="6667" y="6129"/>
                    <a:pt x="9715" y="1271"/>
                    <a:pt x="0" y="3748"/>
                  </a:cubicBezTo>
                  <a:cubicBezTo>
                    <a:pt x="4858" y="9844"/>
                    <a:pt x="5524" y="12796"/>
                    <a:pt x="15335" y="15654"/>
                  </a:cubicBezTo>
                  <a:cubicBezTo>
                    <a:pt x="26384" y="18797"/>
                    <a:pt x="14478" y="24417"/>
                    <a:pt x="23527" y="30132"/>
                  </a:cubicBezTo>
                  <a:cubicBezTo>
                    <a:pt x="24384" y="30703"/>
                    <a:pt x="25051" y="31180"/>
                    <a:pt x="25717" y="31751"/>
                  </a:cubicBezTo>
                  <a:cubicBezTo>
                    <a:pt x="26670" y="30799"/>
                    <a:pt x="27337" y="30037"/>
                    <a:pt x="27813" y="2965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xmlns="" id="{B28EF58D-1624-4705-899C-DE5D8550F952}"/>
                </a:ext>
              </a:extLst>
            </p:cNvPr>
            <p:cNvSpPr/>
            <p:nvPr/>
          </p:nvSpPr>
          <p:spPr>
            <a:xfrm>
              <a:off x="6569363" y="4567192"/>
              <a:ext cx="236951" cy="167841"/>
            </a:xfrm>
            <a:custGeom>
              <a:avLst/>
              <a:gdLst>
                <a:gd name="connsiteX0" fmla="*/ 217361 w 228600"/>
                <a:gd name="connsiteY0" fmla="*/ 92719 h 161925"/>
                <a:gd name="connsiteX1" fmla="*/ 210312 w 228600"/>
                <a:gd name="connsiteY1" fmla="*/ 79765 h 161925"/>
                <a:gd name="connsiteX2" fmla="*/ 198501 w 228600"/>
                <a:gd name="connsiteY2" fmla="*/ 69097 h 161925"/>
                <a:gd name="connsiteX3" fmla="*/ 190214 w 228600"/>
                <a:gd name="connsiteY3" fmla="*/ 57286 h 161925"/>
                <a:gd name="connsiteX4" fmla="*/ 174879 w 228600"/>
                <a:gd name="connsiteY4" fmla="*/ 50237 h 161925"/>
                <a:gd name="connsiteX5" fmla="*/ 172498 w 228600"/>
                <a:gd name="connsiteY5" fmla="*/ 44332 h 161925"/>
                <a:gd name="connsiteX6" fmla="*/ 164211 w 228600"/>
                <a:gd name="connsiteY6" fmla="*/ 43189 h 161925"/>
                <a:gd name="connsiteX7" fmla="*/ 166592 w 228600"/>
                <a:gd name="connsiteY7" fmla="*/ 36140 h 161925"/>
                <a:gd name="connsiteX8" fmla="*/ 165449 w 228600"/>
                <a:gd name="connsiteY8" fmla="*/ 19567 h 161925"/>
                <a:gd name="connsiteX9" fmla="*/ 151924 w 228600"/>
                <a:gd name="connsiteY9" fmla="*/ 1374 h 161925"/>
                <a:gd name="connsiteX10" fmla="*/ 148590 w 228600"/>
                <a:gd name="connsiteY10" fmla="*/ 612 h 161925"/>
                <a:gd name="connsiteX11" fmla="*/ 132779 w 228600"/>
                <a:gd name="connsiteY11" fmla="*/ 6803 h 161925"/>
                <a:gd name="connsiteX12" fmla="*/ 128778 w 228600"/>
                <a:gd name="connsiteY12" fmla="*/ 15852 h 161925"/>
                <a:gd name="connsiteX13" fmla="*/ 110109 w 228600"/>
                <a:gd name="connsiteY13" fmla="*/ 35093 h 161925"/>
                <a:gd name="connsiteX14" fmla="*/ 82963 w 228600"/>
                <a:gd name="connsiteY14" fmla="*/ 40712 h 161925"/>
                <a:gd name="connsiteX15" fmla="*/ 81820 w 228600"/>
                <a:gd name="connsiteY15" fmla="*/ 50904 h 161925"/>
                <a:gd name="connsiteX16" fmla="*/ 64865 w 228600"/>
                <a:gd name="connsiteY16" fmla="*/ 59953 h 161925"/>
                <a:gd name="connsiteX17" fmla="*/ 43910 w 228600"/>
                <a:gd name="connsiteY17" fmla="*/ 66144 h 161925"/>
                <a:gd name="connsiteX18" fmla="*/ 31432 w 228600"/>
                <a:gd name="connsiteY18" fmla="*/ 66144 h 161925"/>
                <a:gd name="connsiteX19" fmla="*/ 20669 w 228600"/>
                <a:gd name="connsiteY19" fmla="*/ 70716 h 161925"/>
                <a:gd name="connsiteX20" fmla="*/ 18955 w 228600"/>
                <a:gd name="connsiteY20" fmla="*/ 68716 h 161925"/>
                <a:gd name="connsiteX21" fmla="*/ 9335 w 228600"/>
                <a:gd name="connsiteY21" fmla="*/ 80622 h 161925"/>
                <a:gd name="connsiteX22" fmla="*/ 0 w 228600"/>
                <a:gd name="connsiteY22" fmla="*/ 99768 h 161925"/>
                <a:gd name="connsiteX23" fmla="*/ 2572 w 228600"/>
                <a:gd name="connsiteY23" fmla="*/ 115484 h 161925"/>
                <a:gd name="connsiteX24" fmla="*/ 8096 w 228600"/>
                <a:gd name="connsiteY24" fmla="*/ 130819 h 161925"/>
                <a:gd name="connsiteX25" fmla="*/ 11049 w 228600"/>
                <a:gd name="connsiteY25" fmla="*/ 142249 h 161925"/>
                <a:gd name="connsiteX26" fmla="*/ 15335 w 228600"/>
                <a:gd name="connsiteY26" fmla="*/ 148631 h 161925"/>
                <a:gd name="connsiteX27" fmla="*/ 27622 w 228600"/>
                <a:gd name="connsiteY27" fmla="*/ 160918 h 161925"/>
                <a:gd name="connsiteX28" fmla="*/ 30956 w 228600"/>
                <a:gd name="connsiteY28" fmla="*/ 164157 h 161925"/>
                <a:gd name="connsiteX29" fmla="*/ 32099 w 228600"/>
                <a:gd name="connsiteY29" fmla="*/ 162347 h 161925"/>
                <a:gd name="connsiteX30" fmla="*/ 35623 w 228600"/>
                <a:gd name="connsiteY30" fmla="*/ 148154 h 161925"/>
                <a:gd name="connsiteX31" fmla="*/ 46291 w 228600"/>
                <a:gd name="connsiteY31" fmla="*/ 145773 h 161925"/>
                <a:gd name="connsiteX32" fmla="*/ 54578 w 228600"/>
                <a:gd name="connsiteY32" fmla="*/ 143392 h 161925"/>
                <a:gd name="connsiteX33" fmla="*/ 71152 w 228600"/>
                <a:gd name="connsiteY33" fmla="*/ 145773 h 161925"/>
                <a:gd name="connsiteX34" fmla="*/ 71152 w 228600"/>
                <a:gd name="connsiteY34" fmla="*/ 132819 h 161925"/>
                <a:gd name="connsiteX35" fmla="*/ 91249 w 228600"/>
                <a:gd name="connsiteY35" fmla="*/ 117484 h 161925"/>
                <a:gd name="connsiteX36" fmla="*/ 106585 w 228600"/>
                <a:gd name="connsiteY36" fmla="*/ 128152 h 161925"/>
                <a:gd name="connsiteX37" fmla="*/ 143161 w 228600"/>
                <a:gd name="connsiteY37" fmla="*/ 135201 h 161925"/>
                <a:gd name="connsiteX38" fmla="*/ 149066 w 228600"/>
                <a:gd name="connsiteY38" fmla="*/ 122247 h 161925"/>
                <a:gd name="connsiteX39" fmla="*/ 164402 w 228600"/>
                <a:gd name="connsiteY39" fmla="*/ 122247 h 161925"/>
                <a:gd name="connsiteX40" fmla="*/ 184499 w 228600"/>
                <a:gd name="connsiteY40" fmla="*/ 116341 h 161925"/>
                <a:gd name="connsiteX41" fmla="*/ 199835 w 228600"/>
                <a:gd name="connsiteY41" fmla="*/ 113960 h 161925"/>
                <a:gd name="connsiteX42" fmla="*/ 221075 w 228600"/>
                <a:gd name="connsiteY42" fmla="*/ 116341 h 161925"/>
                <a:gd name="connsiteX43" fmla="*/ 235267 w 228600"/>
                <a:gd name="connsiteY43" fmla="*/ 113960 h 161925"/>
                <a:gd name="connsiteX44" fmla="*/ 230505 w 228600"/>
                <a:gd name="connsiteY44" fmla="*/ 102149 h 161925"/>
                <a:gd name="connsiteX45" fmla="*/ 217361 w 228600"/>
                <a:gd name="connsiteY45" fmla="*/ 9271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28600" h="161925">
                  <a:moveTo>
                    <a:pt x="217361" y="92719"/>
                  </a:moveTo>
                  <a:cubicBezTo>
                    <a:pt x="217361" y="89195"/>
                    <a:pt x="217361" y="85670"/>
                    <a:pt x="210312" y="79765"/>
                  </a:cubicBezTo>
                  <a:cubicBezTo>
                    <a:pt x="203263" y="73860"/>
                    <a:pt x="198501" y="72716"/>
                    <a:pt x="198501" y="69097"/>
                  </a:cubicBezTo>
                  <a:cubicBezTo>
                    <a:pt x="198501" y="65573"/>
                    <a:pt x="196120" y="64335"/>
                    <a:pt x="190214" y="57286"/>
                  </a:cubicBezTo>
                  <a:cubicBezTo>
                    <a:pt x="184309" y="50237"/>
                    <a:pt x="174879" y="50237"/>
                    <a:pt x="174879" y="50237"/>
                  </a:cubicBezTo>
                  <a:lnTo>
                    <a:pt x="172498" y="44332"/>
                  </a:lnTo>
                  <a:lnTo>
                    <a:pt x="164211" y="43189"/>
                  </a:lnTo>
                  <a:cubicBezTo>
                    <a:pt x="164211" y="43189"/>
                    <a:pt x="159448" y="39665"/>
                    <a:pt x="166592" y="36140"/>
                  </a:cubicBezTo>
                  <a:cubicBezTo>
                    <a:pt x="173641" y="32616"/>
                    <a:pt x="166592" y="23186"/>
                    <a:pt x="165449" y="19567"/>
                  </a:cubicBezTo>
                  <a:cubicBezTo>
                    <a:pt x="164402" y="16519"/>
                    <a:pt x="154400" y="4422"/>
                    <a:pt x="151924" y="1374"/>
                  </a:cubicBezTo>
                  <a:cubicBezTo>
                    <a:pt x="150686" y="1279"/>
                    <a:pt x="149447" y="1184"/>
                    <a:pt x="148590" y="612"/>
                  </a:cubicBezTo>
                  <a:cubicBezTo>
                    <a:pt x="144589" y="-1674"/>
                    <a:pt x="136684" y="2898"/>
                    <a:pt x="132779" y="6803"/>
                  </a:cubicBezTo>
                  <a:cubicBezTo>
                    <a:pt x="128778" y="10804"/>
                    <a:pt x="131636" y="13090"/>
                    <a:pt x="128778" y="15852"/>
                  </a:cubicBezTo>
                  <a:cubicBezTo>
                    <a:pt x="125921" y="18710"/>
                    <a:pt x="116300" y="27187"/>
                    <a:pt x="110109" y="35093"/>
                  </a:cubicBezTo>
                  <a:cubicBezTo>
                    <a:pt x="103918" y="42998"/>
                    <a:pt x="88011" y="37950"/>
                    <a:pt x="82963" y="40712"/>
                  </a:cubicBezTo>
                  <a:cubicBezTo>
                    <a:pt x="77819" y="43570"/>
                    <a:pt x="85249" y="48047"/>
                    <a:pt x="81820" y="50904"/>
                  </a:cubicBezTo>
                  <a:cubicBezTo>
                    <a:pt x="78391" y="53762"/>
                    <a:pt x="68199" y="58239"/>
                    <a:pt x="64865" y="59953"/>
                  </a:cubicBezTo>
                  <a:cubicBezTo>
                    <a:pt x="61436" y="61668"/>
                    <a:pt x="47911" y="61096"/>
                    <a:pt x="43910" y="66144"/>
                  </a:cubicBezTo>
                  <a:cubicBezTo>
                    <a:pt x="39910" y="71193"/>
                    <a:pt x="35433" y="60524"/>
                    <a:pt x="31432" y="66144"/>
                  </a:cubicBezTo>
                  <a:cubicBezTo>
                    <a:pt x="27432" y="71764"/>
                    <a:pt x="22955" y="72336"/>
                    <a:pt x="20669" y="70716"/>
                  </a:cubicBezTo>
                  <a:cubicBezTo>
                    <a:pt x="20098" y="70335"/>
                    <a:pt x="19526" y="69573"/>
                    <a:pt x="18955" y="68716"/>
                  </a:cubicBezTo>
                  <a:cubicBezTo>
                    <a:pt x="15240" y="72145"/>
                    <a:pt x="10763" y="75955"/>
                    <a:pt x="9335" y="80622"/>
                  </a:cubicBezTo>
                  <a:cubicBezTo>
                    <a:pt x="6763" y="88719"/>
                    <a:pt x="0" y="95862"/>
                    <a:pt x="0" y="99768"/>
                  </a:cubicBezTo>
                  <a:cubicBezTo>
                    <a:pt x="0" y="103577"/>
                    <a:pt x="2572" y="108721"/>
                    <a:pt x="2572" y="115484"/>
                  </a:cubicBezTo>
                  <a:cubicBezTo>
                    <a:pt x="2572" y="122247"/>
                    <a:pt x="4286" y="125676"/>
                    <a:pt x="8096" y="130819"/>
                  </a:cubicBezTo>
                  <a:cubicBezTo>
                    <a:pt x="11906" y="135867"/>
                    <a:pt x="11049" y="142249"/>
                    <a:pt x="11049" y="142249"/>
                  </a:cubicBezTo>
                  <a:cubicBezTo>
                    <a:pt x="11049" y="142249"/>
                    <a:pt x="12287" y="144821"/>
                    <a:pt x="15335" y="148631"/>
                  </a:cubicBezTo>
                  <a:cubicBezTo>
                    <a:pt x="18288" y="152441"/>
                    <a:pt x="26765" y="157965"/>
                    <a:pt x="27622" y="160918"/>
                  </a:cubicBezTo>
                  <a:cubicBezTo>
                    <a:pt x="28004" y="162252"/>
                    <a:pt x="29432" y="163394"/>
                    <a:pt x="30956" y="164157"/>
                  </a:cubicBezTo>
                  <a:cubicBezTo>
                    <a:pt x="31337" y="163585"/>
                    <a:pt x="31718" y="162918"/>
                    <a:pt x="32099" y="162347"/>
                  </a:cubicBezTo>
                  <a:cubicBezTo>
                    <a:pt x="36862" y="156441"/>
                    <a:pt x="35623" y="148154"/>
                    <a:pt x="35623" y="148154"/>
                  </a:cubicBezTo>
                  <a:lnTo>
                    <a:pt x="46291" y="145773"/>
                  </a:lnTo>
                  <a:lnTo>
                    <a:pt x="54578" y="143392"/>
                  </a:lnTo>
                  <a:lnTo>
                    <a:pt x="71152" y="145773"/>
                  </a:lnTo>
                  <a:lnTo>
                    <a:pt x="71152" y="132819"/>
                  </a:lnTo>
                  <a:cubicBezTo>
                    <a:pt x="71152" y="132819"/>
                    <a:pt x="82963" y="117484"/>
                    <a:pt x="91249" y="117484"/>
                  </a:cubicBezTo>
                  <a:cubicBezTo>
                    <a:pt x="99536" y="117484"/>
                    <a:pt x="106585" y="128152"/>
                    <a:pt x="106585" y="128152"/>
                  </a:cubicBezTo>
                  <a:lnTo>
                    <a:pt x="143161" y="135201"/>
                  </a:lnTo>
                  <a:cubicBezTo>
                    <a:pt x="143161" y="135201"/>
                    <a:pt x="145542" y="124532"/>
                    <a:pt x="149066" y="122247"/>
                  </a:cubicBezTo>
                  <a:cubicBezTo>
                    <a:pt x="152590" y="119865"/>
                    <a:pt x="159734" y="124628"/>
                    <a:pt x="164402" y="122247"/>
                  </a:cubicBezTo>
                  <a:cubicBezTo>
                    <a:pt x="169164" y="119865"/>
                    <a:pt x="176213" y="116341"/>
                    <a:pt x="184499" y="116341"/>
                  </a:cubicBezTo>
                  <a:cubicBezTo>
                    <a:pt x="192786" y="116341"/>
                    <a:pt x="196310" y="121103"/>
                    <a:pt x="199835" y="113960"/>
                  </a:cubicBezTo>
                  <a:cubicBezTo>
                    <a:pt x="203359" y="106911"/>
                    <a:pt x="221075" y="116341"/>
                    <a:pt x="221075" y="116341"/>
                  </a:cubicBezTo>
                  <a:lnTo>
                    <a:pt x="235267" y="113960"/>
                  </a:lnTo>
                  <a:lnTo>
                    <a:pt x="230505" y="102149"/>
                  </a:lnTo>
                  <a:cubicBezTo>
                    <a:pt x="230314" y="102149"/>
                    <a:pt x="217361" y="96243"/>
                    <a:pt x="217361" y="9271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xmlns="" id="{22B55621-3C96-4873-AE30-B6A4FF2E0BC1}"/>
                </a:ext>
              </a:extLst>
            </p:cNvPr>
            <p:cNvSpPr/>
            <p:nvPr/>
          </p:nvSpPr>
          <p:spPr>
            <a:xfrm>
              <a:off x="6337853" y="4512024"/>
              <a:ext cx="227079" cy="187587"/>
            </a:xfrm>
            <a:custGeom>
              <a:avLst/>
              <a:gdLst>
                <a:gd name="connsiteX0" fmla="*/ 139722 w 219075"/>
                <a:gd name="connsiteY0" fmla="*/ 135370 h 180975"/>
                <a:gd name="connsiteX1" fmla="*/ 151057 w 219075"/>
                <a:gd name="connsiteY1" fmla="*/ 133656 h 180975"/>
                <a:gd name="connsiteX2" fmla="*/ 164677 w 219075"/>
                <a:gd name="connsiteY2" fmla="*/ 143276 h 180975"/>
                <a:gd name="connsiteX3" fmla="*/ 172583 w 219075"/>
                <a:gd name="connsiteY3" fmla="*/ 134799 h 180975"/>
                <a:gd name="connsiteX4" fmla="*/ 186775 w 219075"/>
                <a:gd name="connsiteY4" fmla="*/ 105366 h 180975"/>
                <a:gd name="connsiteX5" fmla="*/ 195824 w 219075"/>
                <a:gd name="connsiteY5" fmla="*/ 94032 h 180975"/>
                <a:gd name="connsiteX6" fmla="*/ 198110 w 219075"/>
                <a:gd name="connsiteY6" fmla="*/ 83840 h 180975"/>
                <a:gd name="connsiteX7" fmla="*/ 202587 w 219075"/>
                <a:gd name="connsiteY7" fmla="*/ 71362 h 180975"/>
                <a:gd name="connsiteX8" fmla="*/ 213922 w 219075"/>
                <a:gd name="connsiteY8" fmla="*/ 50407 h 180975"/>
                <a:gd name="connsiteX9" fmla="*/ 225256 w 219075"/>
                <a:gd name="connsiteY9" fmla="*/ 44216 h 180975"/>
                <a:gd name="connsiteX10" fmla="*/ 224113 w 219075"/>
                <a:gd name="connsiteY10" fmla="*/ 32310 h 180975"/>
                <a:gd name="connsiteX11" fmla="*/ 216208 w 219075"/>
                <a:gd name="connsiteY11" fmla="*/ 24404 h 180975"/>
                <a:gd name="connsiteX12" fmla="*/ 217351 w 219075"/>
                <a:gd name="connsiteY12" fmla="*/ 14117 h 180975"/>
                <a:gd name="connsiteX13" fmla="*/ 209921 w 219075"/>
                <a:gd name="connsiteY13" fmla="*/ 6306 h 180975"/>
                <a:gd name="connsiteX14" fmla="*/ 203158 w 219075"/>
                <a:gd name="connsiteY14" fmla="*/ 2306 h 180975"/>
                <a:gd name="connsiteX15" fmla="*/ 189537 w 219075"/>
                <a:gd name="connsiteY15" fmla="*/ 14784 h 180975"/>
                <a:gd name="connsiteX16" fmla="*/ 173631 w 219075"/>
                <a:gd name="connsiteY16" fmla="*/ 10783 h 180975"/>
                <a:gd name="connsiteX17" fmla="*/ 149247 w 219075"/>
                <a:gd name="connsiteY17" fmla="*/ 10212 h 180975"/>
                <a:gd name="connsiteX18" fmla="*/ 135055 w 219075"/>
                <a:gd name="connsiteY18" fmla="*/ 19260 h 180975"/>
                <a:gd name="connsiteX19" fmla="*/ 116386 w 219075"/>
                <a:gd name="connsiteY19" fmla="*/ 19260 h 180975"/>
                <a:gd name="connsiteX20" fmla="*/ 101622 w 219075"/>
                <a:gd name="connsiteY20" fmla="*/ 11355 h 180975"/>
                <a:gd name="connsiteX21" fmla="*/ 85810 w 219075"/>
                <a:gd name="connsiteY21" fmla="*/ 15831 h 180975"/>
                <a:gd name="connsiteX22" fmla="*/ 75047 w 219075"/>
                <a:gd name="connsiteY22" fmla="*/ 5640 h 180975"/>
                <a:gd name="connsiteX23" fmla="*/ 59712 w 219075"/>
                <a:gd name="connsiteY23" fmla="*/ 1068 h 180975"/>
                <a:gd name="connsiteX24" fmla="*/ 48377 w 219075"/>
                <a:gd name="connsiteY24" fmla="*/ 5068 h 180975"/>
                <a:gd name="connsiteX25" fmla="*/ 30851 w 219075"/>
                <a:gd name="connsiteY25" fmla="*/ 5068 h 180975"/>
                <a:gd name="connsiteX26" fmla="*/ 26279 w 219075"/>
                <a:gd name="connsiteY26" fmla="*/ 20403 h 180975"/>
                <a:gd name="connsiteX27" fmla="*/ 17802 w 219075"/>
                <a:gd name="connsiteY27" fmla="*/ 34024 h 180975"/>
                <a:gd name="connsiteX28" fmla="*/ 15992 w 219075"/>
                <a:gd name="connsiteY28" fmla="*/ 37834 h 180975"/>
                <a:gd name="connsiteX29" fmla="*/ 17897 w 219075"/>
                <a:gd name="connsiteY29" fmla="*/ 50693 h 180975"/>
                <a:gd name="connsiteX30" fmla="*/ 15802 w 219075"/>
                <a:gd name="connsiteY30" fmla="*/ 77839 h 180975"/>
                <a:gd name="connsiteX31" fmla="*/ 8562 w 219075"/>
                <a:gd name="connsiteY31" fmla="*/ 88888 h 180975"/>
                <a:gd name="connsiteX32" fmla="*/ 466 w 219075"/>
                <a:gd name="connsiteY32" fmla="*/ 102890 h 180975"/>
                <a:gd name="connsiteX33" fmla="*/ 847 w 219075"/>
                <a:gd name="connsiteY33" fmla="*/ 125369 h 180975"/>
                <a:gd name="connsiteX34" fmla="*/ 6753 w 219075"/>
                <a:gd name="connsiteY34" fmla="*/ 140418 h 180975"/>
                <a:gd name="connsiteX35" fmla="*/ 6943 w 219075"/>
                <a:gd name="connsiteY35" fmla="*/ 140609 h 180975"/>
                <a:gd name="connsiteX36" fmla="*/ 35518 w 219075"/>
                <a:gd name="connsiteY36" fmla="*/ 147943 h 180975"/>
                <a:gd name="connsiteX37" fmla="*/ 53616 w 219075"/>
                <a:gd name="connsiteY37" fmla="*/ 167469 h 180975"/>
                <a:gd name="connsiteX38" fmla="*/ 63808 w 219075"/>
                <a:gd name="connsiteY38" fmla="*/ 183852 h 180975"/>
                <a:gd name="connsiteX39" fmla="*/ 83334 w 219075"/>
                <a:gd name="connsiteY39" fmla="*/ 179566 h 180975"/>
                <a:gd name="connsiteX40" fmla="*/ 108861 w 219075"/>
                <a:gd name="connsiteY40" fmla="*/ 176709 h 180975"/>
                <a:gd name="connsiteX41" fmla="*/ 111909 w 219075"/>
                <a:gd name="connsiteY41" fmla="*/ 176518 h 180975"/>
                <a:gd name="connsiteX42" fmla="*/ 117528 w 219075"/>
                <a:gd name="connsiteY42" fmla="*/ 155944 h 180975"/>
                <a:gd name="connsiteX43" fmla="*/ 139722 w 219075"/>
                <a:gd name="connsiteY43" fmla="*/ 135370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19075" h="180975">
                  <a:moveTo>
                    <a:pt x="139722" y="135370"/>
                  </a:moveTo>
                  <a:cubicBezTo>
                    <a:pt x="142008" y="134799"/>
                    <a:pt x="147056" y="136513"/>
                    <a:pt x="151057" y="133656"/>
                  </a:cubicBezTo>
                  <a:cubicBezTo>
                    <a:pt x="155057" y="130798"/>
                    <a:pt x="163534" y="137656"/>
                    <a:pt x="164677" y="143276"/>
                  </a:cubicBezTo>
                  <a:cubicBezTo>
                    <a:pt x="165820" y="148991"/>
                    <a:pt x="169249" y="140990"/>
                    <a:pt x="172583" y="134799"/>
                  </a:cubicBezTo>
                  <a:cubicBezTo>
                    <a:pt x="176012" y="128607"/>
                    <a:pt x="186775" y="109843"/>
                    <a:pt x="186775" y="105366"/>
                  </a:cubicBezTo>
                  <a:cubicBezTo>
                    <a:pt x="186775" y="100794"/>
                    <a:pt x="195824" y="96889"/>
                    <a:pt x="195824" y="94032"/>
                  </a:cubicBezTo>
                  <a:cubicBezTo>
                    <a:pt x="195824" y="91174"/>
                    <a:pt x="195253" y="84983"/>
                    <a:pt x="198110" y="83840"/>
                  </a:cubicBezTo>
                  <a:cubicBezTo>
                    <a:pt x="200968" y="82697"/>
                    <a:pt x="203158" y="74220"/>
                    <a:pt x="202587" y="71362"/>
                  </a:cubicBezTo>
                  <a:cubicBezTo>
                    <a:pt x="202015" y="68505"/>
                    <a:pt x="212207" y="52693"/>
                    <a:pt x="213922" y="50407"/>
                  </a:cubicBezTo>
                  <a:cubicBezTo>
                    <a:pt x="215636" y="48121"/>
                    <a:pt x="224685" y="49264"/>
                    <a:pt x="225256" y="44216"/>
                  </a:cubicBezTo>
                  <a:cubicBezTo>
                    <a:pt x="225828" y="39168"/>
                    <a:pt x="227542" y="33453"/>
                    <a:pt x="224113" y="32310"/>
                  </a:cubicBezTo>
                  <a:cubicBezTo>
                    <a:pt x="220684" y="31167"/>
                    <a:pt x="216208" y="27166"/>
                    <a:pt x="216208" y="24404"/>
                  </a:cubicBezTo>
                  <a:cubicBezTo>
                    <a:pt x="216208" y="22785"/>
                    <a:pt x="216398" y="18117"/>
                    <a:pt x="217351" y="14117"/>
                  </a:cubicBezTo>
                  <a:cubicBezTo>
                    <a:pt x="212778" y="13450"/>
                    <a:pt x="212588" y="8973"/>
                    <a:pt x="209921" y="6306"/>
                  </a:cubicBezTo>
                  <a:cubicBezTo>
                    <a:pt x="207064" y="3449"/>
                    <a:pt x="207064" y="1258"/>
                    <a:pt x="203158" y="2306"/>
                  </a:cubicBezTo>
                  <a:cubicBezTo>
                    <a:pt x="199158" y="3449"/>
                    <a:pt x="194681" y="13069"/>
                    <a:pt x="189537" y="14784"/>
                  </a:cubicBezTo>
                  <a:cubicBezTo>
                    <a:pt x="184394" y="16498"/>
                    <a:pt x="177060" y="12498"/>
                    <a:pt x="173631" y="10783"/>
                  </a:cubicBezTo>
                  <a:cubicBezTo>
                    <a:pt x="170202" y="9069"/>
                    <a:pt x="154390" y="10783"/>
                    <a:pt x="149247" y="10212"/>
                  </a:cubicBezTo>
                  <a:cubicBezTo>
                    <a:pt x="144199" y="9640"/>
                    <a:pt x="139055" y="16974"/>
                    <a:pt x="135055" y="19260"/>
                  </a:cubicBezTo>
                  <a:cubicBezTo>
                    <a:pt x="131054" y="21546"/>
                    <a:pt x="119815" y="20403"/>
                    <a:pt x="116386" y="19260"/>
                  </a:cubicBezTo>
                  <a:cubicBezTo>
                    <a:pt x="112957" y="18117"/>
                    <a:pt x="105051" y="11355"/>
                    <a:pt x="101622" y="11355"/>
                  </a:cubicBezTo>
                  <a:cubicBezTo>
                    <a:pt x="98193" y="11355"/>
                    <a:pt x="91430" y="12498"/>
                    <a:pt x="85810" y="15831"/>
                  </a:cubicBezTo>
                  <a:cubicBezTo>
                    <a:pt x="80191" y="19260"/>
                    <a:pt x="78476" y="9640"/>
                    <a:pt x="75047" y="5640"/>
                  </a:cubicBezTo>
                  <a:cubicBezTo>
                    <a:pt x="71618" y="1639"/>
                    <a:pt x="64284" y="5068"/>
                    <a:pt x="59712" y="1068"/>
                  </a:cubicBezTo>
                  <a:cubicBezTo>
                    <a:pt x="55140" y="-2933"/>
                    <a:pt x="52378" y="5640"/>
                    <a:pt x="48377" y="5068"/>
                  </a:cubicBezTo>
                  <a:cubicBezTo>
                    <a:pt x="44377" y="4497"/>
                    <a:pt x="34185" y="2211"/>
                    <a:pt x="30851" y="5068"/>
                  </a:cubicBezTo>
                  <a:cubicBezTo>
                    <a:pt x="27422" y="7926"/>
                    <a:pt x="27994" y="18689"/>
                    <a:pt x="26279" y="20403"/>
                  </a:cubicBezTo>
                  <a:cubicBezTo>
                    <a:pt x="24565" y="22118"/>
                    <a:pt x="17802" y="30024"/>
                    <a:pt x="17802" y="34024"/>
                  </a:cubicBezTo>
                  <a:cubicBezTo>
                    <a:pt x="17802" y="35834"/>
                    <a:pt x="17135" y="37167"/>
                    <a:pt x="15992" y="37834"/>
                  </a:cubicBezTo>
                  <a:cubicBezTo>
                    <a:pt x="16754" y="42501"/>
                    <a:pt x="17707" y="48502"/>
                    <a:pt x="17897" y="50693"/>
                  </a:cubicBezTo>
                  <a:cubicBezTo>
                    <a:pt x="18278" y="54503"/>
                    <a:pt x="19993" y="73648"/>
                    <a:pt x="15802" y="77839"/>
                  </a:cubicBezTo>
                  <a:cubicBezTo>
                    <a:pt x="11515" y="82125"/>
                    <a:pt x="8562" y="88888"/>
                    <a:pt x="8562" y="88888"/>
                  </a:cubicBezTo>
                  <a:cubicBezTo>
                    <a:pt x="8562" y="88888"/>
                    <a:pt x="1800" y="93555"/>
                    <a:pt x="466" y="102890"/>
                  </a:cubicBezTo>
                  <a:cubicBezTo>
                    <a:pt x="-772" y="112224"/>
                    <a:pt x="847" y="118225"/>
                    <a:pt x="847" y="125369"/>
                  </a:cubicBezTo>
                  <a:cubicBezTo>
                    <a:pt x="847" y="130512"/>
                    <a:pt x="4657" y="134132"/>
                    <a:pt x="6753" y="140418"/>
                  </a:cubicBezTo>
                  <a:cubicBezTo>
                    <a:pt x="6848" y="140514"/>
                    <a:pt x="6943" y="140514"/>
                    <a:pt x="6943" y="140609"/>
                  </a:cubicBezTo>
                  <a:cubicBezTo>
                    <a:pt x="10372" y="145181"/>
                    <a:pt x="26470" y="146038"/>
                    <a:pt x="35518" y="147943"/>
                  </a:cubicBezTo>
                  <a:cubicBezTo>
                    <a:pt x="44567" y="149943"/>
                    <a:pt x="53902" y="162612"/>
                    <a:pt x="53616" y="167469"/>
                  </a:cubicBezTo>
                  <a:cubicBezTo>
                    <a:pt x="53330" y="172327"/>
                    <a:pt x="59521" y="181662"/>
                    <a:pt x="63808" y="183852"/>
                  </a:cubicBezTo>
                  <a:cubicBezTo>
                    <a:pt x="68094" y="186138"/>
                    <a:pt x="78476" y="179566"/>
                    <a:pt x="83334" y="179566"/>
                  </a:cubicBezTo>
                  <a:cubicBezTo>
                    <a:pt x="88192" y="179566"/>
                    <a:pt x="105432" y="179852"/>
                    <a:pt x="108861" y="176709"/>
                  </a:cubicBezTo>
                  <a:cubicBezTo>
                    <a:pt x="109813" y="175756"/>
                    <a:pt x="110861" y="175947"/>
                    <a:pt x="111909" y="176518"/>
                  </a:cubicBezTo>
                  <a:cubicBezTo>
                    <a:pt x="116005" y="165660"/>
                    <a:pt x="117528" y="155944"/>
                    <a:pt x="117528" y="155944"/>
                  </a:cubicBezTo>
                  <a:cubicBezTo>
                    <a:pt x="117528" y="155944"/>
                    <a:pt x="137436" y="135942"/>
                    <a:pt x="139722" y="13537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xmlns="" id="{9085E025-2B16-4A4F-8B49-0949D26ECA4C}"/>
                </a:ext>
              </a:extLst>
            </p:cNvPr>
            <p:cNvSpPr/>
            <p:nvPr/>
          </p:nvSpPr>
          <p:spPr>
            <a:xfrm>
              <a:off x="6298844" y="4541163"/>
              <a:ext cx="49365" cy="118476"/>
            </a:xfrm>
            <a:custGeom>
              <a:avLst/>
              <a:gdLst>
                <a:gd name="connsiteX0" fmla="*/ 38290 w 47625"/>
                <a:gd name="connsiteY0" fmla="*/ 74778 h 114300"/>
                <a:gd name="connsiteX1" fmla="*/ 46387 w 47625"/>
                <a:gd name="connsiteY1" fmla="*/ 60776 h 114300"/>
                <a:gd name="connsiteX2" fmla="*/ 53626 w 47625"/>
                <a:gd name="connsiteY2" fmla="*/ 49727 h 114300"/>
                <a:gd name="connsiteX3" fmla="*/ 55721 w 47625"/>
                <a:gd name="connsiteY3" fmla="*/ 22581 h 114300"/>
                <a:gd name="connsiteX4" fmla="*/ 53816 w 47625"/>
                <a:gd name="connsiteY4" fmla="*/ 9722 h 114300"/>
                <a:gd name="connsiteX5" fmla="*/ 47720 w 47625"/>
                <a:gd name="connsiteY5" fmla="*/ 9341 h 114300"/>
                <a:gd name="connsiteX6" fmla="*/ 41529 w 47625"/>
                <a:gd name="connsiteY6" fmla="*/ 292 h 114300"/>
                <a:gd name="connsiteX7" fmla="*/ 34766 w 47625"/>
                <a:gd name="connsiteY7" fmla="*/ 9341 h 114300"/>
                <a:gd name="connsiteX8" fmla="*/ 29623 w 47625"/>
                <a:gd name="connsiteY8" fmla="*/ 16675 h 114300"/>
                <a:gd name="connsiteX9" fmla="*/ 13811 w 47625"/>
                <a:gd name="connsiteY9" fmla="*/ 20104 h 114300"/>
                <a:gd name="connsiteX10" fmla="*/ 3048 w 47625"/>
                <a:gd name="connsiteY10" fmla="*/ 27439 h 114300"/>
                <a:gd name="connsiteX11" fmla="*/ 0 w 47625"/>
                <a:gd name="connsiteY11" fmla="*/ 27629 h 114300"/>
                <a:gd name="connsiteX12" fmla="*/ 10382 w 47625"/>
                <a:gd name="connsiteY12" fmla="*/ 45536 h 114300"/>
                <a:gd name="connsiteX13" fmla="*/ 14192 w 47625"/>
                <a:gd name="connsiteY13" fmla="*/ 60014 h 114300"/>
                <a:gd name="connsiteX14" fmla="*/ 17145 w 47625"/>
                <a:gd name="connsiteY14" fmla="*/ 82493 h 114300"/>
                <a:gd name="connsiteX15" fmla="*/ 18764 w 47625"/>
                <a:gd name="connsiteY15" fmla="*/ 117736 h 114300"/>
                <a:gd name="connsiteX16" fmla="*/ 31528 w 47625"/>
                <a:gd name="connsiteY16" fmla="*/ 116593 h 114300"/>
                <a:gd name="connsiteX17" fmla="*/ 44577 w 47625"/>
                <a:gd name="connsiteY17" fmla="*/ 112402 h 114300"/>
                <a:gd name="connsiteX18" fmla="*/ 38671 w 47625"/>
                <a:gd name="connsiteY18" fmla="*/ 97352 h 114300"/>
                <a:gd name="connsiteX19" fmla="*/ 38290 w 47625"/>
                <a:gd name="connsiteY19" fmla="*/ 74778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7625" h="114300">
                  <a:moveTo>
                    <a:pt x="38290" y="74778"/>
                  </a:moveTo>
                  <a:cubicBezTo>
                    <a:pt x="39529" y="65443"/>
                    <a:pt x="46387" y="60776"/>
                    <a:pt x="46387" y="60776"/>
                  </a:cubicBezTo>
                  <a:cubicBezTo>
                    <a:pt x="46387" y="60776"/>
                    <a:pt x="49339" y="54013"/>
                    <a:pt x="53626" y="49727"/>
                  </a:cubicBezTo>
                  <a:cubicBezTo>
                    <a:pt x="57912" y="45441"/>
                    <a:pt x="56197" y="26391"/>
                    <a:pt x="55721" y="22581"/>
                  </a:cubicBezTo>
                  <a:cubicBezTo>
                    <a:pt x="55531" y="20390"/>
                    <a:pt x="54483" y="14389"/>
                    <a:pt x="53816" y="9722"/>
                  </a:cubicBezTo>
                  <a:cubicBezTo>
                    <a:pt x="52483" y="10484"/>
                    <a:pt x="50482" y="10579"/>
                    <a:pt x="47720" y="9341"/>
                  </a:cubicBezTo>
                  <a:cubicBezTo>
                    <a:pt x="42577" y="7055"/>
                    <a:pt x="47149" y="2007"/>
                    <a:pt x="41529" y="292"/>
                  </a:cubicBezTo>
                  <a:cubicBezTo>
                    <a:pt x="35814" y="-1422"/>
                    <a:pt x="33623" y="4769"/>
                    <a:pt x="34766" y="9341"/>
                  </a:cubicBezTo>
                  <a:cubicBezTo>
                    <a:pt x="35909" y="13818"/>
                    <a:pt x="31909" y="13818"/>
                    <a:pt x="29623" y="16675"/>
                  </a:cubicBezTo>
                  <a:cubicBezTo>
                    <a:pt x="27337" y="19533"/>
                    <a:pt x="17145" y="20104"/>
                    <a:pt x="13811" y="20104"/>
                  </a:cubicBezTo>
                  <a:cubicBezTo>
                    <a:pt x="10382" y="20104"/>
                    <a:pt x="6477" y="26391"/>
                    <a:pt x="3048" y="27439"/>
                  </a:cubicBezTo>
                  <a:cubicBezTo>
                    <a:pt x="2286" y="27724"/>
                    <a:pt x="1238" y="27724"/>
                    <a:pt x="0" y="27629"/>
                  </a:cubicBezTo>
                  <a:cubicBezTo>
                    <a:pt x="762" y="42583"/>
                    <a:pt x="3238" y="41440"/>
                    <a:pt x="10382" y="45536"/>
                  </a:cubicBezTo>
                  <a:cubicBezTo>
                    <a:pt x="18479" y="50203"/>
                    <a:pt x="10858" y="56585"/>
                    <a:pt x="14192" y="60014"/>
                  </a:cubicBezTo>
                  <a:cubicBezTo>
                    <a:pt x="17621" y="63443"/>
                    <a:pt x="16288" y="71920"/>
                    <a:pt x="17145" y="82493"/>
                  </a:cubicBezTo>
                  <a:cubicBezTo>
                    <a:pt x="17621" y="88875"/>
                    <a:pt x="18288" y="105544"/>
                    <a:pt x="18764" y="117736"/>
                  </a:cubicBezTo>
                  <a:cubicBezTo>
                    <a:pt x="23431" y="116878"/>
                    <a:pt x="28289" y="116593"/>
                    <a:pt x="31528" y="116593"/>
                  </a:cubicBezTo>
                  <a:cubicBezTo>
                    <a:pt x="37624" y="116593"/>
                    <a:pt x="41243" y="108496"/>
                    <a:pt x="44577" y="112402"/>
                  </a:cubicBezTo>
                  <a:cubicBezTo>
                    <a:pt x="42481" y="106115"/>
                    <a:pt x="38671" y="102400"/>
                    <a:pt x="38671" y="97352"/>
                  </a:cubicBezTo>
                  <a:cubicBezTo>
                    <a:pt x="38767" y="90113"/>
                    <a:pt x="37052" y="84112"/>
                    <a:pt x="38290" y="7477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xmlns="" id="{B5D5B42E-02C9-44F4-8F7E-DE562198038D}"/>
                </a:ext>
              </a:extLst>
            </p:cNvPr>
            <p:cNvSpPr/>
            <p:nvPr/>
          </p:nvSpPr>
          <p:spPr>
            <a:xfrm>
              <a:off x="6281369" y="4567110"/>
              <a:ext cx="29619" cy="98730"/>
            </a:xfrm>
            <a:custGeom>
              <a:avLst/>
              <a:gdLst>
                <a:gd name="connsiteX0" fmla="*/ 30956 w 28575"/>
                <a:gd name="connsiteY0" fmla="*/ 34886 h 95250"/>
                <a:gd name="connsiteX1" fmla="*/ 27146 w 28575"/>
                <a:gd name="connsiteY1" fmla="*/ 20408 h 95250"/>
                <a:gd name="connsiteX2" fmla="*/ 16764 w 28575"/>
                <a:gd name="connsiteY2" fmla="*/ 2501 h 95250"/>
                <a:gd name="connsiteX3" fmla="*/ 2286 w 28575"/>
                <a:gd name="connsiteY3" fmla="*/ 25 h 95250"/>
                <a:gd name="connsiteX4" fmla="*/ 0 w 28575"/>
                <a:gd name="connsiteY4" fmla="*/ 406 h 95250"/>
                <a:gd name="connsiteX5" fmla="*/ 3810 w 28575"/>
                <a:gd name="connsiteY5" fmla="*/ 12693 h 95250"/>
                <a:gd name="connsiteX6" fmla="*/ 8477 w 28575"/>
                <a:gd name="connsiteY6" fmla="*/ 24123 h 95250"/>
                <a:gd name="connsiteX7" fmla="*/ 8858 w 28575"/>
                <a:gd name="connsiteY7" fmla="*/ 50888 h 95250"/>
                <a:gd name="connsiteX8" fmla="*/ 14002 w 28575"/>
                <a:gd name="connsiteY8" fmla="*/ 77177 h 95250"/>
                <a:gd name="connsiteX9" fmla="*/ 21050 w 28575"/>
                <a:gd name="connsiteY9" fmla="*/ 99180 h 95250"/>
                <a:gd name="connsiteX10" fmla="*/ 24955 w 28575"/>
                <a:gd name="connsiteY10" fmla="*/ 96704 h 95250"/>
                <a:gd name="connsiteX11" fmla="*/ 35624 w 28575"/>
                <a:gd name="connsiteY11" fmla="*/ 92513 h 95250"/>
                <a:gd name="connsiteX12" fmla="*/ 34004 w 28575"/>
                <a:gd name="connsiteY12" fmla="*/ 57270 h 95250"/>
                <a:gd name="connsiteX13" fmla="*/ 30956 w 28575"/>
                <a:gd name="connsiteY13" fmla="*/ 3488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75" h="95250">
                  <a:moveTo>
                    <a:pt x="30956" y="34886"/>
                  </a:moveTo>
                  <a:cubicBezTo>
                    <a:pt x="27527" y="31457"/>
                    <a:pt x="35243" y="25171"/>
                    <a:pt x="27146" y="20408"/>
                  </a:cubicBezTo>
                  <a:cubicBezTo>
                    <a:pt x="20003" y="16313"/>
                    <a:pt x="17526" y="17456"/>
                    <a:pt x="16764" y="2501"/>
                  </a:cubicBezTo>
                  <a:cubicBezTo>
                    <a:pt x="12668" y="2216"/>
                    <a:pt x="6668" y="501"/>
                    <a:pt x="2286" y="25"/>
                  </a:cubicBezTo>
                  <a:cubicBezTo>
                    <a:pt x="1334" y="-70"/>
                    <a:pt x="667" y="120"/>
                    <a:pt x="0" y="406"/>
                  </a:cubicBezTo>
                  <a:cubicBezTo>
                    <a:pt x="953" y="5835"/>
                    <a:pt x="2286" y="11836"/>
                    <a:pt x="3810" y="12693"/>
                  </a:cubicBezTo>
                  <a:cubicBezTo>
                    <a:pt x="6763" y="14408"/>
                    <a:pt x="8954" y="17837"/>
                    <a:pt x="8477" y="24123"/>
                  </a:cubicBezTo>
                  <a:cubicBezTo>
                    <a:pt x="8096" y="30505"/>
                    <a:pt x="6382" y="44506"/>
                    <a:pt x="8858" y="50888"/>
                  </a:cubicBezTo>
                  <a:cubicBezTo>
                    <a:pt x="11430" y="57270"/>
                    <a:pt x="14002" y="67462"/>
                    <a:pt x="14002" y="77177"/>
                  </a:cubicBezTo>
                  <a:cubicBezTo>
                    <a:pt x="14002" y="83273"/>
                    <a:pt x="17431" y="92322"/>
                    <a:pt x="21050" y="99180"/>
                  </a:cubicBezTo>
                  <a:cubicBezTo>
                    <a:pt x="22479" y="98418"/>
                    <a:pt x="23908" y="97561"/>
                    <a:pt x="24955" y="96704"/>
                  </a:cubicBezTo>
                  <a:cubicBezTo>
                    <a:pt x="27527" y="94608"/>
                    <a:pt x="31528" y="93275"/>
                    <a:pt x="35624" y="92513"/>
                  </a:cubicBezTo>
                  <a:cubicBezTo>
                    <a:pt x="35147" y="80321"/>
                    <a:pt x="34480" y="63652"/>
                    <a:pt x="34004" y="57270"/>
                  </a:cubicBezTo>
                  <a:cubicBezTo>
                    <a:pt x="33052" y="46793"/>
                    <a:pt x="34385" y="38315"/>
                    <a:pt x="30956" y="3488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xmlns="" id="{2AD7D8F5-8CA0-4F94-992F-37D69413F65E}"/>
                </a:ext>
              </a:extLst>
            </p:cNvPr>
            <p:cNvSpPr/>
            <p:nvPr/>
          </p:nvSpPr>
          <p:spPr>
            <a:xfrm>
              <a:off x="6453948" y="4526557"/>
              <a:ext cx="138222" cy="227079"/>
            </a:xfrm>
            <a:custGeom>
              <a:avLst/>
              <a:gdLst>
                <a:gd name="connsiteX0" fmla="*/ 59436 w 133350"/>
                <a:gd name="connsiteY0" fmla="*/ 209836 h 219075"/>
                <a:gd name="connsiteX1" fmla="*/ 110204 w 133350"/>
                <a:gd name="connsiteY1" fmla="*/ 210979 h 219075"/>
                <a:gd name="connsiteX2" fmla="*/ 137351 w 133350"/>
                <a:gd name="connsiteY2" fmla="*/ 220409 h 219075"/>
                <a:gd name="connsiteX3" fmla="*/ 142113 w 133350"/>
                <a:gd name="connsiteY3" fmla="*/ 203359 h 219075"/>
                <a:gd name="connsiteX4" fmla="*/ 138779 w 133350"/>
                <a:gd name="connsiteY4" fmla="*/ 200120 h 219075"/>
                <a:gd name="connsiteX5" fmla="*/ 126492 w 133350"/>
                <a:gd name="connsiteY5" fmla="*/ 187833 h 219075"/>
                <a:gd name="connsiteX6" fmla="*/ 122206 w 133350"/>
                <a:gd name="connsiteY6" fmla="*/ 181451 h 219075"/>
                <a:gd name="connsiteX7" fmla="*/ 119253 w 133350"/>
                <a:gd name="connsiteY7" fmla="*/ 170021 h 219075"/>
                <a:gd name="connsiteX8" fmla="*/ 113729 w 133350"/>
                <a:gd name="connsiteY8" fmla="*/ 154686 h 219075"/>
                <a:gd name="connsiteX9" fmla="*/ 111157 w 133350"/>
                <a:gd name="connsiteY9" fmla="*/ 138970 h 219075"/>
                <a:gd name="connsiteX10" fmla="*/ 120491 w 133350"/>
                <a:gd name="connsiteY10" fmla="*/ 119825 h 219075"/>
                <a:gd name="connsiteX11" fmla="*/ 130112 w 133350"/>
                <a:gd name="connsiteY11" fmla="*/ 107918 h 219075"/>
                <a:gd name="connsiteX12" fmla="*/ 124396 w 133350"/>
                <a:gd name="connsiteY12" fmla="*/ 94107 h 219075"/>
                <a:gd name="connsiteX13" fmla="*/ 108490 w 133350"/>
                <a:gd name="connsiteY13" fmla="*/ 77724 h 219075"/>
                <a:gd name="connsiteX14" fmla="*/ 104013 w 133350"/>
                <a:gd name="connsiteY14" fmla="*/ 64103 h 219075"/>
                <a:gd name="connsiteX15" fmla="*/ 120396 w 133350"/>
                <a:gd name="connsiteY15" fmla="*/ 61817 h 219075"/>
                <a:gd name="connsiteX16" fmla="*/ 128302 w 133350"/>
                <a:gd name="connsiteY16" fmla="*/ 58960 h 219075"/>
                <a:gd name="connsiteX17" fmla="*/ 120396 w 133350"/>
                <a:gd name="connsiteY17" fmla="*/ 35147 h 219075"/>
                <a:gd name="connsiteX18" fmla="*/ 118110 w 133350"/>
                <a:gd name="connsiteY18" fmla="*/ 18193 h 219075"/>
                <a:gd name="connsiteX19" fmla="*/ 106204 w 133350"/>
                <a:gd name="connsiteY19" fmla="*/ 95 h 219075"/>
                <a:gd name="connsiteX20" fmla="*/ 105156 w 133350"/>
                <a:gd name="connsiteY20" fmla="*/ 0 h 219075"/>
                <a:gd name="connsiteX21" fmla="*/ 104013 w 133350"/>
                <a:gd name="connsiteY21" fmla="*/ 10287 h 219075"/>
                <a:gd name="connsiteX22" fmla="*/ 111919 w 133350"/>
                <a:gd name="connsiteY22" fmla="*/ 18193 h 219075"/>
                <a:gd name="connsiteX23" fmla="*/ 113062 w 133350"/>
                <a:gd name="connsiteY23" fmla="*/ 30099 h 219075"/>
                <a:gd name="connsiteX24" fmla="*/ 101727 w 133350"/>
                <a:gd name="connsiteY24" fmla="*/ 36290 h 219075"/>
                <a:gd name="connsiteX25" fmla="*/ 90392 w 133350"/>
                <a:gd name="connsiteY25" fmla="*/ 57245 h 219075"/>
                <a:gd name="connsiteX26" fmla="*/ 85915 w 133350"/>
                <a:gd name="connsiteY26" fmla="*/ 69723 h 219075"/>
                <a:gd name="connsiteX27" fmla="*/ 83629 w 133350"/>
                <a:gd name="connsiteY27" fmla="*/ 79915 h 219075"/>
                <a:gd name="connsiteX28" fmla="*/ 74581 w 133350"/>
                <a:gd name="connsiteY28" fmla="*/ 91250 h 219075"/>
                <a:gd name="connsiteX29" fmla="*/ 60388 w 133350"/>
                <a:gd name="connsiteY29" fmla="*/ 120682 h 219075"/>
                <a:gd name="connsiteX30" fmla="*/ 52483 w 133350"/>
                <a:gd name="connsiteY30" fmla="*/ 129159 h 219075"/>
                <a:gd name="connsiteX31" fmla="*/ 38862 w 133350"/>
                <a:gd name="connsiteY31" fmla="*/ 119539 h 219075"/>
                <a:gd name="connsiteX32" fmla="*/ 27527 w 133350"/>
                <a:gd name="connsiteY32" fmla="*/ 121253 h 219075"/>
                <a:gd name="connsiteX33" fmla="*/ 5620 w 133350"/>
                <a:gd name="connsiteY33" fmla="*/ 142208 h 219075"/>
                <a:gd name="connsiteX34" fmla="*/ 0 w 133350"/>
                <a:gd name="connsiteY34" fmla="*/ 162782 h 219075"/>
                <a:gd name="connsiteX35" fmla="*/ 8001 w 133350"/>
                <a:gd name="connsiteY35" fmla="*/ 173450 h 219075"/>
                <a:gd name="connsiteX36" fmla="*/ 22765 w 133350"/>
                <a:gd name="connsiteY36" fmla="*/ 176594 h 219075"/>
                <a:gd name="connsiteX37" fmla="*/ 28099 w 133350"/>
                <a:gd name="connsiteY37" fmla="*/ 195263 h 219075"/>
                <a:gd name="connsiteX38" fmla="*/ 24479 w 133350"/>
                <a:gd name="connsiteY38" fmla="*/ 212217 h 219075"/>
                <a:gd name="connsiteX39" fmla="*/ 50959 w 133350"/>
                <a:gd name="connsiteY39" fmla="*/ 212217 h 219075"/>
                <a:gd name="connsiteX40" fmla="*/ 59436 w 133350"/>
                <a:gd name="connsiteY40" fmla="*/ 209836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33350" h="219075">
                  <a:moveTo>
                    <a:pt x="59436" y="209836"/>
                  </a:moveTo>
                  <a:cubicBezTo>
                    <a:pt x="59436" y="209836"/>
                    <a:pt x="104299" y="212217"/>
                    <a:pt x="110204" y="210979"/>
                  </a:cubicBezTo>
                  <a:cubicBezTo>
                    <a:pt x="116110" y="209836"/>
                    <a:pt x="137351" y="220409"/>
                    <a:pt x="137351" y="220409"/>
                  </a:cubicBezTo>
                  <a:cubicBezTo>
                    <a:pt x="137351" y="220409"/>
                    <a:pt x="138398" y="209741"/>
                    <a:pt x="142113" y="203359"/>
                  </a:cubicBezTo>
                  <a:cubicBezTo>
                    <a:pt x="140684" y="202597"/>
                    <a:pt x="139160" y="201549"/>
                    <a:pt x="138779" y="200120"/>
                  </a:cubicBezTo>
                  <a:cubicBezTo>
                    <a:pt x="137922" y="197168"/>
                    <a:pt x="129445" y="191643"/>
                    <a:pt x="126492" y="187833"/>
                  </a:cubicBezTo>
                  <a:cubicBezTo>
                    <a:pt x="123539" y="184023"/>
                    <a:pt x="122206" y="181451"/>
                    <a:pt x="122206" y="181451"/>
                  </a:cubicBezTo>
                  <a:cubicBezTo>
                    <a:pt x="122206" y="181451"/>
                    <a:pt x="123063" y="175070"/>
                    <a:pt x="119253" y="170021"/>
                  </a:cubicBezTo>
                  <a:cubicBezTo>
                    <a:pt x="115443" y="164878"/>
                    <a:pt x="113729" y="161544"/>
                    <a:pt x="113729" y="154686"/>
                  </a:cubicBezTo>
                  <a:cubicBezTo>
                    <a:pt x="113729" y="147923"/>
                    <a:pt x="111157" y="142780"/>
                    <a:pt x="111157" y="138970"/>
                  </a:cubicBezTo>
                  <a:cubicBezTo>
                    <a:pt x="111157" y="135160"/>
                    <a:pt x="117920" y="127921"/>
                    <a:pt x="120491" y="119825"/>
                  </a:cubicBezTo>
                  <a:cubicBezTo>
                    <a:pt x="122015" y="115157"/>
                    <a:pt x="126492" y="111347"/>
                    <a:pt x="130112" y="107918"/>
                  </a:cubicBezTo>
                  <a:cubicBezTo>
                    <a:pt x="128206" y="104966"/>
                    <a:pt x="126206" y="99727"/>
                    <a:pt x="124396" y="94107"/>
                  </a:cubicBezTo>
                  <a:cubicBezTo>
                    <a:pt x="122111" y="86773"/>
                    <a:pt x="115919" y="84487"/>
                    <a:pt x="108490" y="77724"/>
                  </a:cubicBezTo>
                  <a:cubicBezTo>
                    <a:pt x="101155" y="70961"/>
                    <a:pt x="104013" y="66961"/>
                    <a:pt x="104013" y="64103"/>
                  </a:cubicBezTo>
                  <a:cubicBezTo>
                    <a:pt x="104013" y="61246"/>
                    <a:pt x="113633" y="61246"/>
                    <a:pt x="120396" y="61817"/>
                  </a:cubicBezTo>
                  <a:cubicBezTo>
                    <a:pt x="127159" y="62389"/>
                    <a:pt x="131159" y="60674"/>
                    <a:pt x="128302" y="58960"/>
                  </a:cubicBezTo>
                  <a:cubicBezTo>
                    <a:pt x="125444" y="57245"/>
                    <a:pt x="119824" y="44196"/>
                    <a:pt x="120396" y="35147"/>
                  </a:cubicBezTo>
                  <a:cubicBezTo>
                    <a:pt x="120968" y="26099"/>
                    <a:pt x="117538" y="23241"/>
                    <a:pt x="118110" y="18193"/>
                  </a:cubicBezTo>
                  <a:cubicBezTo>
                    <a:pt x="118681" y="13049"/>
                    <a:pt x="111919" y="95"/>
                    <a:pt x="106204" y="95"/>
                  </a:cubicBezTo>
                  <a:cubicBezTo>
                    <a:pt x="105823" y="95"/>
                    <a:pt x="105442" y="0"/>
                    <a:pt x="105156" y="0"/>
                  </a:cubicBezTo>
                  <a:cubicBezTo>
                    <a:pt x="104204" y="4096"/>
                    <a:pt x="104013" y="8763"/>
                    <a:pt x="104013" y="10287"/>
                  </a:cubicBezTo>
                  <a:cubicBezTo>
                    <a:pt x="104013" y="13145"/>
                    <a:pt x="108490" y="17050"/>
                    <a:pt x="111919" y="18193"/>
                  </a:cubicBezTo>
                  <a:cubicBezTo>
                    <a:pt x="115348" y="19336"/>
                    <a:pt x="113633" y="24956"/>
                    <a:pt x="113062" y="30099"/>
                  </a:cubicBezTo>
                  <a:cubicBezTo>
                    <a:pt x="112490" y="35243"/>
                    <a:pt x="103441" y="34100"/>
                    <a:pt x="101727" y="36290"/>
                  </a:cubicBezTo>
                  <a:cubicBezTo>
                    <a:pt x="100013" y="38576"/>
                    <a:pt x="89821" y="54388"/>
                    <a:pt x="90392" y="57245"/>
                  </a:cubicBezTo>
                  <a:cubicBezTo>
                    <a:pt x="90964" y="60103"/>
                    <a:pt x="88678" y="68580"/>
                    <a:pt x="85915" y="69723"/>
                  </a:cubicBezTo>
                  <a:cubicBezTo>
                    <a:pt x="83058" y="70866"/>
                    <a:pt x="83629" y="77057"/>
                    <a:pt x="83629" y="79915"/>
                  </a:cubicBezTo>
                  <a:cubicBezTo>
                    <a:pt x="83629" y="82772"/>
                    <a:pt x="74581" y="86678"/>
                    <a:pt x="74581" y="91250"/>
                  </a:cubicBezTo>
                  <a:cubicBezTo>
                    <a:pt x="74581" y="95822"/>
                    <a:pt x="63818" y="114491"/>
                    <a:pt x="60388" y="120682"/>
                  </a:cubicBezTo>
                  <a:cubicBezTo>
                    <a:pt x="56960" y="126873"/>
                    <a:pt x="53626" y="134874"/>
                    <a:pt x="52483" y="129159"/>
                  </a:cubicBezTo>
                  <a:cubicBezTo>
                    <a:pt x="51340" y="123539"/>
                    <a:pt x="42863" y="116681"/>
                    <a:pt x="38862" y="119539"/>
                  </a:cubicBezTo>
                  <a:cubicBezTo>
                    <a:pt x="34862" y="122396"/>
                    <a:pt x="29813" y="120682"/>
                    <a:pt x="27527" y="121253"/>
                  </a:cubicBezTo>
                  <a:cubicBezTo>
                    <a:pt x="25241" y="121825"/>
                    <a:pt x="5620" y="142208"/>
                    <a:pt x="5620" y="142208"/>
                  </a:cubicBezTo>
                  <a:cubicBezTo>
                    <a:pt x="5620" y="142208"/>
                    <a:pt x="4096" y="151829"/>
                    <a:pt x="0" y="162782"/>
                  </a:cubicBezTo>
                  <a:cubicBezTo>
                    <a:pt x="2477" y="164306"/>
                    <a:pt x="5144" y="169450"/>
                    <a:pt x="8001" y="173450"/>
                  </a:cubicBezTo>
                  <a:cubicBezTo>
                    <a:pt x="12002" y="179165"/>
                    <a:pt x="19621" y="174879"/>
                    <a:pt x="22765" y="176594"/>
                  </a:cubicBezTo>
                  <a:cubicBezTo>
                    <a:pt x="25908" y="178308"/>
                    <a:pt x="29242" y="191643"/>
                    <a:pt x="28099" y="195263"/>
                  </a:cubicBezTo>
                  <a:cubicBezTo>
                    <a:pt x="27051" y="198787"/>
                    <a:pt x="22288" y="207836"/>
                    <a:pt x="24479" y="212217"/>
                  </a:cubicBezTo>
                  <a:lnTo>
                    <a:pt x="50959" y="212217"/>
                  </a:lnTo>
                  <a:lnTo>
                    <a:pt x="59436" y="209836"/>
                  </a:ln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xmlns="" id="{38DF42AD-7412-4222-9842-9D5748026B2E}"/>
                </a:ext>
              </a:extLst>
            </p:cNvPr>
            <p:cNvSpPr/>
            <p:nvPr/>
          </p:nvSpPr>
          <p:spPr>
            <a:xfrm>
              <a:off x="6112759" y="4576904"/>
              <a:ext cx="118476" cy="118476"/>
            </a:xfrm>
            <a:custGeom>
              <a:avLst/>
              <a:gdLst>
                <a:gd name="connsiteX0" fmla="*/ 110374 w 114300"/>
                <a:gd name="connsiteY0" fmla="*/ 99828 h 114300"/>
                <a:gd name="connsiteX1" fmla="*/ 102278 w 114300"/>
                <a:gd name="connsiteY1" fmla="*/ 78587 h 114300"/>
                <a:gd name="connsiteX2" fmla="*/ 109517 w 114300"/>
                <a:gd name="connsiteY2" fmla="*/ 59918 h 114300"/>
                <a:gd name="connsiteX3" fmla="*/ 116756 w 114300"/>
                <a:gd name="connsiteY3" fmla="*/ 47155 h 114300"/>
                <a:gd name="connsiteX4" fmla="*/ 110088 w 114300"/>
                <a:gd name="connsiteY4" fmla="*/ 17437 h 114300"/>
                <a:gd name="connsiteX5" fmla="*/ 106564 w 114300"/>
                <a:gd name="connsiteY5" fmla="*/ 15627 h 114300"/>
                <a:gd name="connsiteX6" fmla="*/ 83895 w 114300"/>
                <a:gd name="connsiteY6" fmla="*/ 18484 h 114300"/>
                <a:gd name="connsiteX7" fmla="*/ 66940 w 114300"/>
                <a:gd name="connsiteY7" fmla="*/ 10579 h 114300"/>
                <a:gd name="connsiteX8" fmla="*/ 52177 w 114300"/>
                <a:gd name="connsiteY8" fmla="*/ 5435 h 114300"/>
                <a:gd name="connsiteX9" fmla="*/ 45414 w 114300"/>
                <a:gd name="connsiteY9" fmla="*/ 3149 h 114300"/>
                <a:gd name="connsiteX10" fmla="*/ 35794 w 114300"/>
                <a:gd name="connsiteY10" fmla="*/ 4292 h 114300"/>
                <a:gd name="connsiteX11" fmla="*/ 25030 w 114300"/>
                <a:gd name="connsiteY11" fmla="*/ 9436 h 114300"/>
                <a:gd name="connsiteX12" fmla="*/ 15410 w 114300"/>
                <a:gd name="connsiteY12" fmla="*/ 6578 h 114300"/>
                <a:gd name="connsiteX13" fmla="*/ 8933 w 114300"/>
                <a:gd name="connsiteY13" fmla="*/ 8102 h 114300"/>
                <a:gd name="connsiteX14" fmla="*/ 8933 w 114300"/>
                <a:gd name="connsiteY14" fmla="*/ 23342 h 114300"/>
                <a:gd name="connsiteX15" fmla="*/ 12362 w 114300"/>
                <a:gd name="connsiteY15" fmla="*/ 32296 h 114300"/>
                <a:gd name="connsiteX16" fmla="*/ 15791 w 114300"/>
                <a:gd name="connsiteY16" fmla="*/ 44202 h 114300"/>
                <a:gd name="connsiteX17" fmla="*/ 6837 w 114300"/>
                <a:gd name="connsiteY17" fmla="*/ 45440 h 114300"/>
                <a:gd name="connsiteX18" fmla="*/ 8552 w 114300"/>
                <a:gd name="connsiteY18" fmla="*/ 56965 h 114300"/>
                <a:gd name="connsiteX19" fmla="*/ 3027 w 114300"/>
                <a:gd name="connsiteY19" fmla="*/ 67538 h 114300"/>
                <a:gd name="connsiteX20" fmla="*/ 932 w 114300"/>
                <a:gd name="connsiteY20" fmla="*/ 81159 h 114300"/>
                <a:gd name="connsiteX21" fmla="*/ 7314 w 114300"/>
                <a:gd name="connsiteY21" fmla="*/ 87064 h 114300"/>
                <a:gd name="connsiteX22" fmla="*/ 22173 w 114300"/>
                <a:gd name="connsiteY22" fmla="*/ 101542 h 114300"/>
                <a:gd name="connsiteX23" fmla="*/ 16458 w 114300"/>
                <a:gd name="connsiteY23" fmla="*/ 119449 h 114300"/>
                <a:gd name="connsiteX24" fmla="*/ 72941 w 114300"/>
                <a:gd name="connsiteY24" fmla="*/ 107162 h 114300"/>
                <a:gd name="connsiteX25" fmla="*/ 110088 w 114300"/>
                <a:gd name="connsiteY25" fmla="*/ 109353 h 114300"/>
                <a:gd name="connsiteX26" fmla="*/ 110374 w 114300"/>
                <a:gd name="connsiteY26" fmla="*/ 99828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4300" h="114300">
                  <a:moveTo>
                    <a:pt x="110374" y="99828"/>
                  </a:moveTo>
                  <a:cubicBezTo>
                    <a:pt x="107802" y="96399"/>
                    <a:pt x="101897" y="82016"/>
                    <a:pt x="102278" y="78587"/>
                  </a:cubicBezTo>
                  <a:cubicBezTo>
                    <a:pt x="102659" y="75158"/>
                    <a:pt x="109898" y="64966"/>
                    <a:pt x="109517" y="59918"/>
                  </a:cubicBezTo>
                  <a:cubicBezTo>
                    <a:pt x="109136" y="54775"/>
                    <a:pt x="116756" y="51441"/>
                    <a:pt x="116756" y="47155"/>
                  </a:cubicBezTo>
                  <a:cubicBezTo>
                    <a:pt x="116756" y="43916"/>
                    <a:pt x="114756" y="27914"/>
                    <a:pt x="110088" y="17437"/>
                  </a:cubicBezTo>
                  <a:cubicBezTo>
                    <a:pt x="109136" y="17532"/>
                    <a:pt x="107898" y="16960"/>
                    <a:pt x="106564" y="15627"/>
                  </a:cubicBezTo>
                  <a:cubicBezTo>
                    <a:pt x="103135" y="12198"/>
                    <a:pt x="89038" y="12769"/>
                    <a:pt x="83895" y="18484"/>
                  </a:cubicBezTo>
                  <a:cubicBezTo>
                    <a:pt x="78751" y="24104"/>
                    <a:pt x="68559" y="13341"/>
                    <a:pt x="66940" y="10579"/>
                  </a:cubicBezTo>
                  <a:cubicBezTo>
                    <a:pt x="65226" y="7721"/>
                    <a:pt x="57891" y="1530"/>
                    <a:pt x="52177" y="5435"/>
                  </a:cubicBezTo>
                  <a:cubicBezTo>
                    <a:pt x="46461" y="9436"/>
                    <a:pt x="44842" y="8293"/>
                    <a:pt x="45414" y="3149"/>
                  </a:cubicBezTo>
                  <a:cubicBezTo>
                    <a:pt x="45985" y="-1994"/>
                    <a:pt x="36936" y="-280"/>
                    <a:pt x="35794" y="4292"/>
                  </a:cubicBezTo>
                  <a:cubicBezTo>
                    <a:pt x="34650" y="8864"/>
                    <a:pt x="27316" y="12769"/>
                    <a:pt x="25030" y="9436"/>
                  </a:cubicBezTo>
                  <a:cubicBezTo>
                    <a:pt x="22744" y="6007"/>
                    <a:pt x="17696" y="1530"/>
                    <a:pt x="15410" y="6578"/>
                  </a:cubicBezTo>
                  <a:cubicBezTo>
                    <a:pt x="13790" y="10102"/>
                    <a:pt x="11123" y="9817"/>
                    <a:pt x="8933" y="8102"/>
                  </a:cubicBezTo>
                  <a:cubicBezTo>
                    <a:pt x="7504" y="14389"/>
                    <a:pt x="5790" y="21628"/>
                    <a:pt x="8933" y="23342"/>
                  </a:cubicBezTo>
                  <a:cubicBezTo>
                    <a:pt x="12743" y="25438"/>
                    <a:pt x="13219" y="29724"/>
                    <a:pt x="12362" y="32296"/>
                  </a:cubicBezTo>
                  <a:cubicBezTo>
                    <a:pt x="11505" y="34867"/>
                    <a:pt x="18744" y="41249"/>
                    <a:pt x="15791" y="44202"/>
                  </a:cubicBezTo>
                  <a:cubicBezTo>
                    <a:pt x="12838" y="47155"/>
                    <a:pt x="9028" y="41249"/>
                    <a:pt x="6837" y="45440"/>
                  </a:cubicBezTo>
                  <a:cubicBezTo>
                    <a:pt x="4742" y="49726"/>
                    <a:pt x="11123" y="53536"/>
                    <a:pt x="8552" y="56965"/>
                  </a:cubicBezTo>
                  <a:cubicBezTo>
                    <a:pt x="5980" y="60394"/>
                    <a:pt x="2170" y="60775"/>
                    <a:pt x="3027" y="67538"/>
                  </a:cubicBezTo>
                  <a:cubicBezTo>
                    <a:pt x="3885" y="74301"/>
                    <a:pt x="3408" y="78968"/>
                    <a:pt x="932" y="81159"/>
                  </a:cubicBezTo>
                  <a:cubicBezTo>
                    <a:pt x="-1640" y="83254"/>
                    <a:pt x="1313" y="83254"/>
                    <a:pt x="7314" y="87064"/>
                  </a:cubicBezTo>
                  <a:cubicBezTo>
                    <a:pt x="13219" y="90874"/>
                    <a:pt x="23030" y="95161"/>
                    <a:pt x="22173" y="101542"/>
                  </a:cubicBezTo>
                  <a:cubicBezTo>
                    <a:pt x="21411" y="107353"/>
                    <a:pt x="18839" y="108686"/>
                    <a:pt x="16458" y="119449"/>
                  </a:cubicBezTo>
                  <a:cubicBezTo>
                    <a:pt x="27983" y="119735"/>
                    <a:pt x="48652" y="111258"/>
                    <a:pt x="72941" y="107162"/>
                  </a:cubicBezTo>
                  <a:cubicBezTo>
                    <a:pt x="88181" y="104590"/>
                    <a:pt x="100944" y="106686"/>
                    <a:pt x="110088" y="109353"/>
                  </a:cubicBezTo>
                  <a:cubicBezTo>
                    <a:pt x="111041" y="105543"/>
                    <a:pt x="111708" y="101542"/>
                    <a:pt x="110374" y="9982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xmlns="" id="{4AF36BAC-4971-4D52-A6FF-F2E0C8306749}"/>
                </a:ext>
              </a:extLst>
            </p:cNvPr>
            <p:cNvSpPr/>
            <p:nvPr/>
          </p:nvSpPr>
          <p:spPr>
            <a:xfrm>
              <a:off x="6218854" y="4567727"/>
              <a:ext cx="78984" cy="118476"/>
            </a:xfrm>
            <a:custGeom>
              <a:avLst/>
              <a:gdLst>
                <a:gd name="connsiteX0" fmla="*/ 69169 w 76200"/>
                <a:gd name="connsiteY0" fmla="*/ 50483 h 114300"/>
                <a:gd name="connsiteX1" fmla="*/ 68788 w 76200"/>
                <a:gd name="connsiteY1" fmla="*/ 23717 h 114300"/>
                <a:gd name="connsiteX2" fmla="*/ 64121 w 76200"/>
                <a:gd name="connsiteY2" fmla="*/ 12287 h 114300"/>
                <a:gd name="connsiteX3" fmla="*/ 60311 w 76200"/>
                <a:gd name="connsiteY3" fmla="*/ 0 h 114300"/>
                <a:gd name="connsiteX4" fmla="*/ 55262 w 76200"/>
                <a:gd name="connsiteY4" fmla="*/ 4667 h 114300"/>
                <a:gd name="connsiteX5" fmla="*/ 7161 w 76200"/>
                <a:gd name="connsiteY5" fmla="*/ 3524 h 114300"/>
                <a:gd name="connsiteX6" fmla="*/ 10590 w 76200"/>
                <a:gd name="connsiteY6" fmla="*/ 22765 h 114300"/>
                <a:gd name="connsiteX7" fmla="*/ 7828 w 76200"/>
                <a:gd name="connsiteY7" fmla="*/ 26289 h 114300"/>
                <a:gd name="connsiteX8" fmla="*/ 14495 w 76200"/>
                <a:gd name="connsiteY8" fmla="*/ 56007 h 114300"/>
                <a:gd name="connsiteX9" fmla="*/ 7257 w 76200"/>
                <a:gd name="connsiteY9" fmla="*/ 68771 h 114300"/>
                <a:gd name="connsiteX10" fmla="*/ 18 w 76200"/>
                <a:gd name="connsiteY10" fmla="*/ 87440 h 114300"/>
                <a:gd name="connsiteX11" fmla="*/ 8114 w 76200"/>
                <a:gd name="connsiteY11" fmla="*/ 108680 h 114300"/>
                <a:gd name="connsiteX12" fmla="*/ 7733 w 76200"/>
                <a:gd name="connsiteY12" fmla="*/ 118110 h 114300"/>
                <a:gd name="connsiteX13" fmla="*/ 22116 w 76200"/>
                <a:gd name="connsiteY13" fmla="*/ 123254 h 114300"/>
                <a:gd name="connsiteX14" fmla="*/ 59168 w 76200"/>
                <a:gd name="connsiteY14" fmla="*/ 108204 h 114300"/>
                <a:gd name="connsiteX15" fmla="*/ 81361 w 76200"/>
                <a:gd name="connsiteY15" fmla="*/ 98774 h 114300"/>
                <a:gd name="connsiteX16" fmla="*/ 74312 w 76200"/>
                <a:gd name="connsiteY16" fmla="*/ 76772 h 114300"/>
                <a:gd name="connsiteX17" fmla="*/ 69169 w 76200"/>
                <a:gd name="connsiteY17" fmla="*/ 50483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6200" h="114300">
                  <a:moveTo>
                    <a:pt x="69169" y="50483"/>
                  </a:moveTo>
                  <a:cubicBezTo>
                    <a:pt x="66597" y="44101"/>
                    <a:pt x="68312" y="30099"/>
                    <a:pt x="68788" y="23717"/>
                  </a:cubicBezTo>
                  <a:cubicBezTo>
                    <a:pt x="69169" y="17336"/>
                    <a:pt x="67074" y="13907"/>
                    <a:pt x="64121" y="12287"/>
                  </a:cubicBezTo>
                  <a:cubicBezTo>
                    <a:pt x="62502" y="11430"/>
                    <a:pt x="61168" y="5334"/>
                    <a:pt x="60311" y="0"/>
                  </a:cubicBezTo>
                  <a:cubicBezTo>
                    <a:pt x="56977" y="1524"/>
                    <a:pt x="56691" y="7049"/>
                    <a:pt x="55262" y="4667"/>
                  </a:cubicBezTo>
                  <a:cubicBezTo>
                    <a:pt x="53548" y="1810"/>
                    <a:pt x="9352" y="95"/>
                    <a:pt x="7161" y="3524"/>
                  </a:cubicBezTo>
                  <a:cubicBezTo>
                    <a:pt x="4875" y="6953"/>
                    <a:pt x="11162" y="19431"/>
                    <a:pt x="10590" y="22765"/>
                  </a:cubicBezTo>
                  <a:cubicBezTo>
                    <a:pt x="10209" y="24765"/>
                    <a:pt x="9257" y="26194"/>
                    <a:pt x="7828" y="26289"/>
                  </a:cubicBezTo>
                  <a:cubicBezTo>
                    <a:pt x="12495" y="36767"/>
                    <a:pt x="14495" y="52769"/>
                    <a:pt x="14495" y="56007"/>
                  </a:cubicBezTo>
                  <a:cubicBezTo>
                    <a:pt x="14495" y="60293"/>
                    <a:pt x="6876" y="63627"/>
                    <a:pt x="7257" y="68771"/>
                  </a:cubicBezTo>
                  <a:cubicBezTo>
                    <a:pt x="7637" y="73819"/>
                    <a:pt x="494" y="84011"/>
                    <a:pt x="18" y="87440"/>
                  </a:cubicBezTo>
                  <a:cubicBezTo>
                    <a:pt x="-363" y="90869"/>
                    <a:pt x="5542" y="105251"/>
                    <a:pt x="8114" y="108680"/>
                  </a:cubicBezTo>
                  <a:cubicBezTo>
                    <a:pt x="9352" y="110395"/>
                    <a:pt x="8780" y="114491"/>
                    <a:pt x="7733" y="118110"/>
                  </a:cubicBezTo>
                  <a:cubicBezTo>
                    <a:pt x="15448" y="120301"/>
                    <a:pt x="20496" y="122873"/>
                    <a:pt x="22116" y="123254"/>
                  </a:cubicBezTo>
                  <a:cubicBezTo>
                    <a:pt x="25545" y="124111"/>
                    <a:pt x="49547" y="113062"/>
                    <a:pt x="59168" y="108204"/>
                  </a:cubicBezTo>
                  <a:cubicBezTo>
                    <a:pt x="66883" y="104394"/>
                    <a:pt x="75455" y="101918"/>
                    <a:pt x="81361" y="98774"/>
                  </a:cubicBezTo>
                  <a:cubicBezTo>
                    <a:pt x="77837" y="91916"/>
                    <a:pt x="74312" y="82868"/>
                    <a:pt x="74312" y="76772"/>
                  </a:cubicBezTo>
                  <a:cubicBezTo>
                    <a:pt x="74312" y="67056"/>
                    <a:pt x="71741" y="56864"/>
                    <a:pt x="69169" y="5048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xmlns="" id="{22A6E42F-98D5-4A74-A3D7-69051E9B7C88}"/>
                </a:ext>
              </a:extLst>
            </p:cNvPr>
            <p:cNvSpPr/>
            <p:nvPr/>
          </p:nvSpPr>
          <p:spPr>
            <a:xfrm>
              <a:off x="5981427" y="4535443"/>
              <a:ext cx="148095" cy="108603"/>
            </a:xfrm>
            <a:custGeom>
              <a:avLst/>
              <a:gdLst>
                <a:gd name="connsiteX0" fmla="*/ 48483 w 142875"/>
                <a:gd name="connsiteY0" fmla="*/ 58198 h 104775"/>
                <a:gd name="connsiteX1" fmla="*/ 57436 w 142875"/>
                <a:gd name="connsiteY1" fmla="*/ 56102 h 104775"/>
                <a:gd name="connsiteX2" fmla="*/ 71914 w 142875"/>
                <a:gd name="connsiteY2" fmla="*/ 53150 h 104775"/>
                <a:gd name="connsiteX3" fmla="*/ 87154 w 142875"/>
                <a:gd name="connsiteY3" fmla="*/ 72295 h 104775"/>
                <a:gd name="connsiteX4" fmla="*/ 89726 w 142875"/>
                <a:gd name="connsiteY4" fmla="*/ 83725 h 104775"/>
                <a:gd name="connsiteX5" fmla="*/ 90297 w 142875"/>
                <a:gd name="connsiteY5" fmla="*/ 85058 h 104775"/>
                <a:gd name="connsiteX6" fmla="*/ 104108 w 142875"/>
                <a:gd name="connsiteY6" fmla="*/ 82677 h 104775"/>
                <a:gd name="connsiteX7" fmla="*/ 109538 w 142875"/>
                <a:gd name="connsiteY7" fmla="*/ 98965 h 104775"/>
                <a:gd name="connsiteX8" fmla="*/ 118777 w 142875"/>
                <a:gd name="connsiteY8" fmla="*/ 105632 h 104775"/>
                <a:gd name="connsiteX9" fmla="*/ 126302 w 142875"/>
                <a:gd name="connsiteY9" fmla="*/ 99727 h 104775"/>
                <a:gd name="connsiteX10" fmla="*/ 130112 w 142875"/>
                <a:gd name="connsiteY10" fmla="*/ 102584 h 104775"/>
                <a:gd name="connsiteX11" fmla="*/ 135160 w 142875"/>
                <a:gd name="connsiteY11" fmla="*/ 96869 h 104775"/>
                <a:gd name="connsiteX12" fmla="*/ 133445 w 142875"/>
                <a:gd name="connsiteY12" fmla="*/ 85344 h 104775"/>
                <a:gd name="connsiteX13" fmla="*/ 142399 w 142875"/>
                <a:gd name="connsiteY13" fmla="*/ 84106 h 104775"/>
                <a:gd name="connsiteX14" fmla="*/ 138970 w 142875"/>
                <a:gd name="connsiteY14" fmla="*/ 72200 h 104775"/>
                <a:gd name="connsiteX15" fmla="*/ 135541 w 142875"/>
                <a:gd name="connsiteY15" fmla="*/ 63246 h 104775"/>
                <a:gd name="connsiteX16" fmla="*/ 135541 w 142875"/>
                <a:gd name="connsiteY16" fmla="*/ 48006 h 104775"/>
                <a:gd name="connsiteX17" fmla="*/ 132969 w 142875"/>
                <a:gd name="connsiteY17" fmla="*/ 45339 h 104775"/>
                <a:gd name="connsiteX18" fmla="*/ 128397 w 142875"/>
                <a:gd name="connsiteY18" fmla="*/ 34576 h 104775"/>
                <a:gd name="connsiteX19" fmla="*/ 128397 w 142875"/>
                <a:gd name="connsiteY19" fmla="*/ 27813 h 104775"/>
                <a:gd name="connsiteX20" fmla="*/ 121634 w 142875"/>
                <a:gd name="connsiteY20" fmla="*/ 18764 h 104775"/>
                <a:gd name="connsiteX21" fmla="*/ 114300 w 142875"/>
                <a:gd name="connsiteY21" fmla="*/ 4572 h 104775"/>
                <a:gd name="connsiteX22" fmla="*/ 100679 w 142875"/>
                <a:gd name="connsiteY22" fmla="*/ 14192 h 104775"/>
                <a:gd name="connsiteX23" fmla="*/ 87630 w 142875"/>
                <a:gd name="connsiteY23" fmla="*/ 13049 h 104775"/>
                <a:gd name="connsiteX24" fmla="*/ 76867 w 142875"/>
                <a:gd name="connsiteY24" fmla="*/ 14764 h 104775"/>
                <a:gd name="connsiteX25" fmla="*/ 71247 w 142875"/>
                <a:gd name="connsiteY25" fmla="*/ 9620 h 104775"/>
                <a:gd name="connsiteX26" fmla="*/ 71342 w 142875"/>
                <a:gd name="connsiteY26" fmla="*/ 6477 h 104775"/>
                <a:gd name="connsiteX27" fmla="*/ 69247 w 142875"/>
                <a:gd name="connsiteY27" fmla="*/ 7239 h 104775"/>
                <a:gd name="connsiteX28" fmla="*/ 41243 w 142875"/>
                <a:gd name="connsiteY28" fmla="*/ 5525 h 104775"/>
                <a:gd name="connsiteX29" fmla="*/ 27623 w 142875"/>
                <a:gd name="connsiteY29" fmla="*/ 0 h 104775"/>
                <a:gd name="connsiteX30" fmla="*/ 23336 w 142875"/>
                <a:gd name="connsiteY30" fmla="*/ 8954 h 104775"/>
                <a:gd name="connsiteX31" fmla="*/ 24575 w 142875"/>
                <a:gd name="connsiteY31" fmla="*/ 17907 h 104775"/>
                <a:gd name="connsiteX32" fmla="*/ 17812 w 142875"/>
                <a:gd name="connsiteY32" fmla="*/ 20860 h 104775"/>
                <a:gd name="connsiteX33" fmla="*/ 2096 w 142875"/>
                <a:gd name="connsiteY33" fmla="*/ 30194 h 104775"/>
                <a:gd name="connsiteX34" fmla="*/ 0 w 142875"/>
                <a:gd name="connsiteY34" fmla="*/ 32194 h 104775"/>
                <a:gd name="connsiteX35" fmla="*/ 13716 w 142875"/>
                <a:gd name="connsiteY35" fmla="*/ 48958 h 104775"/>
                <a:gd name="connsiteX36" fmla="*/ 35243 w 142875"/>
                <a:gd name="connsiteY36" fmla="*/ 72485 h 104775"/>
                <a:gd name="connsiteX37" fmla="*/ 48483 w 142875"/>
                <a:gd name="connsiteY37" fmla="*/ 58198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42875" h="104775">
                  <a:moveTo>
                    <a:pt x="48483" y="58198"/>
                  </a:moveTo>
                  <a:cubicBezTo>
                    <a:pt x="48863" y="53530"/>
                    <a:pt x="52769" y="55245"/>
                    <a:pt x="57436" y="56102"/>
                  </a:cubicBezTo>
                  <a:cubicBezTo>
                    <a:pt x="62103" y="56959"/>
                    <a:pt x="67628" y="53150"/>
                    <a:pt x="71914" y="53150"/>
                  </a:cubicBezTo>
                  <a:cubicBezTo>
                    <a:pt x="76200" y="53150"/>
                    <a:pt x="87154" y="68008"/>
                    <a:pt x="87154" y="72295"/>
                  </a:cubicBezTo>
                  <a:cubicBezTo>
                    <a:pt x="87154" y="76581"/>
                    <a:pt x="87535" y="80391"/>
                    <a:pt x="89726" y="83725"/>
                  </a:cubicBezTo>
                  <a:cubicBezTo>
                    <a:pt x="90011" y="84201"/>
                    <a:pt x="90202" y="84582"/>
                    <a:pt x="90297" y="85058"/>
                  </a:cubicBezTo>
                  <a:cubicBezTo>
                    <a:pt x="97155" y="83439"/>
                    <a:pt x="102775" y="82677"/>
                    <a:pt x="104108" y="82677"/>
                  </a:cubicBezTo>
                  <a:cubicBezTo>
                    <a:pt x="106204" y="82677"/>
                    <a:pt x="110395" y="92678"/>
                    <a:pt x="109538" y="98965"/>
                  </a:cubicBezTo>
                  <a:cubicBezTo>
                    <a:pt x="108680" y="105251"/>
                    <a:pt x="115824" y="109823"/>
                    <a:pt x="118777" y="105632"/>
                  </a:cubicBezTo>
                  <a:cubicBezTo>
                    <a:pt x="121730" y="101441"/>
                    <a:pt x="125444" y="96012"/>
                    <a:pt x="126302" y="99727"/>
                  </a:cubicBezTo>
                  <a:cubicBezTo>
                    <a:pt x="126587" y="100870"/>
                    <a:pt x="128111" y="101822"/>
                    <a:pt x="130112" y="102584"/>
                  </a:cubicBezTo>
                  <a:cubicBezTo>
                    <a:pt x="131159" y="100108"/>
                    <a:pt x="133445" y="99155"/>
                    <a:pt x="135160" y="96869"/>
                  </a:cubicBezTo>
                  <a:cubicBezTo>
                    <a:pt x="137732" y="93440"/>
                    <a:pt x="131350" y="89630"/>
                    <a:pt x="133445" y="85344"/>
                  </a:cubicBezTo>
                  <a:cubicBezTo>
                    <a:pt x="135541" y="81058"/>
                    <a:pt x="139351" y="87058"/>
                    <a:pt x="142399" y="84106"/>
                  </a:cubicBezTo>
                  <a:cubicBezTo>
                    <a:pt x="145352" y="81153"/>
                    <a:pt x="138113" y="74771"/>
                    <a:pt x="138970" y="72200"/>
                  </a:cubicBezTo>
                  <a:cubicBezTo>
                    <a:pt x="139827" y="69628"/>
                    <a:pt x="139351" y="65437"/>
                    <a:pt x="135541" y="63246"/>
                  </a:cubicBezTo>
                  <a:cubicBezTo>
                    <a:pt x="132398" y="61531"/>
                    <a:pt x="134112" y="54292"/>
                    <a:pt x="135541" y="48006"/>
                  </a:cubicBezTo>
                  <a:cubicBezTo>
                    <a:pt x="134588" y="47244"/>
                    <a:pt x="133636" y="46292"/>
                    <a:pt x="132969" y="45339"/>
                  </a:cubicBezTo>
                  <a:cubicBezTo>
                    <a:pt x="130683" y="41910"/>
                    <a:pt x="132398" y="34576"/>
                    <a:pt x="128397" y="34576"/>
                  </a:cubicBezTo>
                  <a:cubicBezTo>
                    <a:pt x="124397" y="34576"/>
                    <a:pt x="124968" y="28956"/>
                    <a:pt x="128397" y="27813"/>
                  </a:cubicBezTo>
                  <a:cubicBezTo>
                    <a:pt x="131826" y="26670"/>
                    <a:pt x="121634" y="22765"/>
                    <a:pt x="121634" y="18764"/>
                  </a:cubicBezTo>
                  <a:cubicBezTo>
                    <a:pt x="121634" y="14859"/>
                    <a:pt x="116491" y="5143"/>
                    <a:pt x="114300" y="4572"/>
                  </a:cubicBezTo>
                  <a:cubicBezTo>
                    <a:pt x="112014" y="4000"/>
                    <a:pt x="104108" y="14192"/>
                    <a:pt x="100679" y="14192"/>
                  </a:cubicBezTo>
                  <a:cubicBezTo>
                    <a:pt x="97250" y="14192"/>
                    <a:pt x="89916" y="7429"/>
                    <a:pt x="87630" y="13049"/>
                  </a:cubicBezTo>
                  <a:cubicBezTo>
                    <a:pt x="85344" y="18669"/>
                    <a:pt x="80296" y="10192"/>
                    <a:pt x="76867" y="14764"/>
                  </a:cubicBezTo>
                  <a:cubicBezTo>
                    <a:pt x="73438" y="19240"/>
                    <a:pt x="71247" y="9620"/>
                    <a:pt x="71247" y="9620"/>
                  </a:cubicBezTo>
                  <a:cubicBezTo>
                    <a:pt x="71247" y="9620"/>
                    <a:pt x="71342" y="8287"/>
                    <a:pt x="71342" y="6477"/>
                  </a:cubicBezTo>
                  <a:cubicBezTo>
                    <a:pt x="70676" y="6763"/>
                    <a:pt x="69914" y="6953"/>
                    <a:pt x="69247" y="7239"/>
                  </a:cubicBezTo>
                  <a:cubicBezTo>
                    <a:pt x="59436" y="10668"/>
                    <a:pt x="42101" y="8477"/>
                    <a:pt x="41243" y="5525"/>
                  </a:cubicBezTo>
                  <a:cubicBezTo>
                    <a:pt x="40386" y="2572"/>
                    <a:pt x="27623" y="0"/>
                    <a:pt x="27623" y="0"/>
                  </a:cubicBezTo>
                  <a:cubicBezTo>
                    <a:pt x="27623" y="0"/>
                    <a:pt x="28004" y="7239"/>
                    <a:pt x="23336" y="8954"/>
                  </a:cubicBezTo>
                  <a:cubicBezTo>
                    <a:pt x="18669" y="10668"/>
                    <a:pt x="24575" y="16192"/>
                    <a:pt x="24575" y="17907"/>
                  </a:cubicBezTo>
                  <a:cubicBezTo>
                    <a:pt x="24575" y="19621"/>
                    <a:pt x="20765" y="22193"/>
                    <a:pt x="17812" y="20860"/>
                  </a:cubicBezTo>
                  <a:cubicBezTo>
                    <a:pt x="14859" y="19621"/>
                    <a:pt x="6382" y="27242"/>
                    <a:pt x="2096" y="30194"/>
                  </a:cubicBezTo>
                  <a:cubicBezTo>
                    <a:pt x="1619" y="30575"/>
                    <a:pt x="858" y="31242"/>
                    <a:pt x="0" y="32194"/>
                  </a:cubicBezTo>
                  <a:cubicBezTo>
                    <a:pt x="6572" y="37433"/>
                    <a:pt x="6001" y="43339"/>
                    <a:pt x="13716" y="48958"/>
                  </a:cubicBezTo>
                  <a:cubicBezTo>
                    <a:pt x="20860" y="54197"/>
                    <a:pt x="29813" y="61246"/>
                    <a:pt x="35243" y="72485"/>
                  </a:cubicBezTo>
                  <a:cubicBezTo>
                    <a:pt x="40862" y="67913"/>
                    <a:pt x="48197" y="61436"/>
                    <a:pt x="48483" y="5819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xmlns="" id="{41E581C2-9864-4721-A103-1859F5DB2D3B}"/>
                </a:ext>
              </a:extLst>
            </p:cNvPr>
            <p:cNvSpPr/>
            <p:nvPr/>
          </p:nvSpPr>
          <p:spPr>
            <a:xfrm>
              <a:off x="6052612" y="4621239"/>
              <a:ext cx="78984" cy="78984"/>
            </a:xfrm>
            <a:custGeom>
              <a:avLst/>
              <a:gdLst>
                <a:gd name="connsiteX0" fmla="*/ 65246 w 76200"/>
                <a:gd name="connsiteY0" fmla="*/ 44291 h 76200"/>
                <a:gd name="connsiteX1" fmla="*/ 58864 w 76200"/>
                <a:gd name="connsiteY1" fmla="*/ 38386 h 76200"/>
                <a:gd name="connsiteX2" fmla="*/ 60960 w 76200"/>
                <a:gd name="connsiteY2" fmla="*/ 24765 h 76200"/>
                <a:gd name="connsiteX3" fmla="*/ 61436 w 76200"/>
                <a:gd name="connsiteY3" fmla="*/ 19907 h 76200"/>
                <a:gd name="connsiteX4" fmla="*/ 57626 w 76200"/>
                <a:gd name="connsiteY4" fmla="*/ 17050 h 76200"/>
                <a:gd name="connsiteX5" fmla="*/ 50101 w 76200"/>
                <a:gd name="connsiteY5" fmla="*/ 22955 h 76200"/>
                <a:gd name="connsiteX6" fmla="*/ 40862 w 76200"/>
                <a:gd name="connsiteY6" fmla="*/ 16288 h 76200"/>
                <a:gd name="connsiteX7" fmla="*/ 35433 w 76200"/>
                <a:gd name="connsiteY7" fmla="*/ 0 h 76200"/>
                <a:gd name="connsiteX8" fmla="*/ 21622 w 76200"/>
                <a:gd name="connsiteY8" fmla="*/ 2381 h 76200"/>
                <a:gd name="connsiteX9" fmla="*/ 19717 w 76200"/>
                <a:gd name="connsiteY9" fmla="*/ 12097 h 76200"/>
                <a:gd name="connsiteX10" fmla="*/ 4381 w 76200"/>
                <a:gd name="connsiteY10" fmla="*/ 24860 h 76200"/>
                <a:gd name="connsiteX11" fmla="*/ 0 w 76200"/>
                <a:gd name="connsiteY11" fmla="*/ 31337 h 76200"/>
                <a:gd name="connsiteX12" fmla="*/ 24860 w 76200"/>
                <a:gd name="connsiteY12" fmla="*/ 48006 h 76200"/>
                <a:gd name="connsiteX13" fmla="*/ 69628 w 76200"/>
                <a:gd name="connsiteY13" fmla="*/ 76009 h 76200"/>
                <a:gd name="connsiteX14" fmla="*/ 74295 w 76200"/>
                <a:gd name="connsiteY14" fmla="*/ 76771 h 76200"/>
                <a:gd name="connsiteX15" fmla="*/ 80010 w 76200"/>
                <a:gd name="connsiteY15" fmla="*/ 58864 h 76200"/>
                <a:gd name="connsiteX16" fmla="*/ 65246 w 76200"/>
                <a:gd name="connsiteY16" fmla="*/ 4429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6200" h="76200">
                  <a:moveTo>
                    <a:pt x="65246" y="44291"/>
                  </a:moveTo>
                  <a:cubicBezTo>
                    <a:pt x="59341" y="40481"/>
                    <a:pt x="56293" y="40481"/>
                    <a:pt x="58864" y="38386"/>
                  </a:cubicBezTo>
                  <a:cubicBezTo>
                    <a:pt x="61436" y="36290"/>
                    <a:pt x="61817" y="31623"/>
                    <a:pt x="60960" y="24765"/>
                  </a:cubicBezTo>
                  <a:cubicBezTo>
                    <a:pt x="60674" y="22574"/>
                    <a:pt x="60960" y="21146"/>
                    <a:pt x="61436" y="19907"/>
                  </a:cubicBezTo>
                  <a:cubicBezTo>
                    <a:pt x="59436" y="19145"/>
                    <a:pt x="57912" y="18193"/>
                    <a:pt x="57626" y="17050"/>
                  </a:cubicBezTo>
                  <a:cubicBezTo>
                    <a:pt x="56769" y="13335"/>
                    <a:pt x="53054" y="18764"/>
                    <a:pt x="50101" y="22955"/>
                  </a:cubicBezTo>
                  <a:cubicBezTo>
                    <a:pt x="47149" y="27146"/>
                    <a:pt x="40100" y="22574"/>
                    <a:pt x="40862" y="16288"/>
                  </a:cubicBezTo>
                  <a:cubicBezTo>
                    <a:pt x="41720" y="10001"/>
                    <a:pt x="37529" y="0"/>
                    <a:pt x="35433" y="0"/>
                  </a:cubicBezTo>
                  <a:cubicBezTo>
                    <a:pt x="34099" y="0"/>
                    <a:pt x="28480" y="857"/>
                    <a:pt x="21622" y="2381"/>
                  </a:cubicBezTo>
                  <a:cubicBezTo>
                    <a:pt x="22574" y="5429"/>
                    <a:pt x="20479" y="8763"/>
                    <a:pt x="19717" y="12097"/>
                  </a:cubicBezTo>
                  <a:cubicBezTo>
                    <a:pt x="18859" y="15907"/>
                    <a:pt x="8668" y="21431"/>
                    <a:pt x="4381" y="24860"/>
                  </a:cubicBezTo>
                  <a:cubicBezTo>
                    <a:pt x="3238" y="25813"/>
                    <a:pt x="1619" y="28289"/>
                    <a:pt x="0" y="31337"/>
                  </a:cubicBezTo>
                  <a:cubicBezTo>
                    <a:pt x="8001" y="36385"/>
                    <a:pt x="17336" y="42196"/>
                    <a:pt x="24860" y="48006"/>
                  </a:cubicBezTo>
                  <a:cubicBezTo>
                    <a:pt x="38767" y="58483"/>
                    <a:pt x="59722" y="72390"/>
                    <a:pt x="69628" y="76009"/>
                  </a:cubicBezTo>
                  <a:cubicBezTo>
                    <a:pt x="70961" y="76486"/>
                    <a:pt x="72485" y="76676"/>
                    <a:pt x="74295" y="76771"/>
                  </a:cubicBezTo>
                  <a:cubicBezTo>
                    <a:pt x="76676" y="66008"/>
                    <a:pt x="79153" y="64675"/>
                    <a:pt x="80010" y="58864"/>
                  </a:cubicBezTo>
                  <a:cubicBezTo>
                    <a:pt x="80963" y="52388"/>
                    <a:pt x="71152" y="48101"/>
                    <a:pt x="65246" y="4429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xmlns="" id="{076564D6-58D7-411A-AD08-338E6779505B}"/>
                </a:ext>
              </a:extLst>
            </p:cNvPr>
            <p:cNvSpPr/>
            <p:nvPr/>
          </p:nvSpPr>
          <p:spPr>
            <a:xfrm>
              <a:off x="6018056" y="4590534"/>
              <a:ext cx="49365" cy="59238"/>
            </a:xfrm>
            <a:custGeom>
              <a:avLst/>
              <a:gdLst>
                <a:gd name="connsiteX0" fmla="*/ 53149 w 47625"/>
                <a:gd name="connsiteY0" fmla="*/ 41624 h 57150"/>
                <a:gd name="connsiteX1" fmla="*/ 54388 w 47625"/>
                <a:gd name="connsiteY1" fmla="*/ 30575 h 57150"/>
                <a:gd name="connsiteX2" fmla="*/ 51816 w 47625"/>
                <a:gd name="connsiteY2" fmla="*/ 19145 h 57150"/>
                <a:gd name="connsiteX3" fmla="*/ 36576 w 47625"/>
                <a:gd name="connsiteY3" fmla="*/ 0 h 57150"/>
                <a:gd name="connsiteX4" fmla="*/ 22098 w 47625"/>
                <a:gd name="connsiteY4" fmla="*/ 2953 h 57150"/>
                <a:gd name="connsiteX5" fmla="*/ 13145 w 47625"/>
                <a:gd name="connsiteY5" fmla="*/ 5048 h 57150"/>
                <a:gd name="connsiteX6" fmla="*/ 0 w 47625"/>
                <a:gd name="connsiteY6" fmla="*/ 19336 h 57150"/>
                <a:gd name="connsiteX7" fmla="*/ 2762 w 47625"/>
                <a:gd name="connsiteY7" fmla="*/ 26384 h 57150"/>
                <a:gd name="connsiteX8" fmla="*/ 18097 w 47625"/>
                <a:gd name="connsiteY8" fmla="*/ 50482 h 57150"/>
                <a:gd name="connsiteX9" fmla="*/ 33433 w 47625"/>
                <a:gd name="connsiteY9" fmla="*/ 60769 h 57150"/>
                <a:gd name="connsiteX10" fmla="*/ 37814 w 47625"/>
                <a:gd name="connsiteY10" fmla="*/ 54292 h 57150"/>
                <a:gd name="connsiteX11" fmla="*/ 53149 w 47625"/>
                <a:gd name="connsiteY11" fmla="*/ 4162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 h="57150">
                  <a:moveTo>
                    <a:pt x="53149" y="41624"/>
                  </a:moveTo>
                  <a:cubicBezTo>
                    <a:pt x="54007" y="37814"/>
                    <a:pt x="56579" y="34004"/>
                    <a:pt x="54388" y="30575"/>
                  </a:cubicBezTo>
                  <a:cubicBezTo>
                    <a:pt x="52292" y="27146"/>
                    <a:pt x="51816" y="23336"/>
                    <a:pt x="51816" y="19145"/>
                  </a:cubicBezTo>
                  <a:cubicBezTo>
                    <a:pt x="51816" y="14859"/>
                    <a:pt x="40767" y="0"/>
                    <a:pt x="36576" y="0"/>
                  </a:cubicBezTo>
                  <a:cubicBezTo>
                    <a:pt x="32385" y="0"/>
                    <a:pt x="26765" y="3810"/>
                    <a:pt x="22098" y="2953"/>
                  </a:cubicBezTo>
                  <a:cubicBezTo>
                    <a:pt x="17431" y="2096"/>
                    <a:pt x="13621" y="381"/>
                    <a:pt x="13145" y="5048"/>
                  </a:cubicBezTo>
                  <a:cubicBezTo>
                    <a:pt x="12859" y="8192"/>
                    <a:pt x="5524" y="14764"/>
                    <a:pt x="0" y="19336"/>
                  </a:cubicBezTo>
                  <a:cubicBezTo>
                    <a:pt x="1048" y="21526"/>
                    <a:pt x="2000" y="23813"/>
                    <a:pt x="2762" y="26384"/>
                  </a:cubicBezTo>
                  <a:cubicBezTo>
                    <a:pt x="7239" y="41910"/>
                    <a:pt x="11525" y="45053"/>
                    <a:pt x="18097" y="50482"/>
                  </a:cubicBezTo>
                  <a:cubicBezTo>
                    <a:pt x="21050" y="52959"/>
                    <a:pt x="26765" y="56578"/>
                    <a:pt x="33433" y="60769"/>
                  </a:cubicBezTo>
                  <a:cubicBezTo>
                    <a:pt x="35052" y="57721"/>
                    <a:pt x="36576" y="55245"/>
                    <a:pt x="37814" y="54292"/>
                  </a:cubicBezTo>
                  <a:cubicBezTo>
                    <a:pt x="42100" y="50959"/>
                    <a:pt x="52292" y="45434"/>
                    <a:pt x="53149" y="41624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xmlns="" id="{50C12477-6DD7-4001-874F-16811692FCA4}"/>
                </a:ext>
              </a:extLst>
            </p:cNvPr>
            <p:cNvSpPr/>
            <p:nvPr/>
          </p:nvSpPr>
          <p:spPr>
            <a:xfrm>
              <a:off x="5943515" y="4222667"/>
              <a:ext cx="157968" cy="128349"/>
            </a:xfrm>
            <a:custGeom>
              <a:avLst/>
              <a:gdLst>
                <a:gd name="connsiteX0" fmla="*/ 75533 w 152400"/>
                <a:gd name="connsiteY0" fmla="*/ 100489 h 123825"/>
                <a:gd name="connsiteX1" fmla="*/ 95536 w 152400"/>
                <a:gd name="connsiteY1" fmla="*/ 86106 h 123825"/>
                <a:gd name="connsiteX2" fmla="*/ 95536 w 152400"/>
                <a:gd name="connsiteY2" fmla="*/ 34957 h 123825"/>
                <a:gd name="connsiteX3" fmla="*/ 159829 w 152400"/>
                <a:gd name="connsiteY3" fmla="*/ 34957 h 123825"/>
                <a:gd name="connsiteX4" fmla="*/ 160306 w 152400"/>
                <a:gd name="connsiteY4" fmla="*/ 7334 h 123825"/>
                <a:gd name="connsiteX5" fmla="*/ 146590 w 152400"/>
                <a:gd name="connsiteY5" fmla="*/ 0 h 123825"/>
                <a:gd name="connsiteX6" fmla="*/ 75343 w 152400"/>
                <a:gd name="connsiteY6" fmla="*/ 0 h 123825"/>
                <a:gd name="connsiteX7" fmla="*/ 64865 w 152400"/>
                <a:gd name="connsiteY7" fmla="*/ 17526 h 123825"/>
                <a:gd name="connsiteX8" fmla="*/ 39338 w 152400"/>
                <a:gd name="connsiteY8" fmla="*/ 52673 h 123825"/>
                <a:gd name="connsiteX9" fmla="*/ 5620 w 152400"/>
                <a:gd name="connsiteY9" fmla="*/ 112395 h 123825"/>
                <a:gd name="connsiteX10" fmla="*/ 0 w 152400"/>
                <a:gd name="connsiteY10" fmla="*/ 130397 h 123825"/>
                <a:gd name="connsiteX11" fmla="*/ 75533 w 152400"/>
                <a:gd name="connsiteY11" fmla="*/ 130397 h 123825"/>
                <a:gd name="connsiteX12" fmla="*/ 75533 w 152400"/>
                <a:gd name="connsiteY12" fmla="*/ 10048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400" h="123825">
                  <a:moveTo>
                    <a:pt x="75533" y="100489"/>
                  </a:moveTo>
                  <a:cubicBezTo>
                    <a:pt x="75533" y="96107"/>
                    <a:pt x="95536" y="90488"/>
                    <a:pt x="95536" y="86106"/>
                  </a:cubicBezTo>
                  <a:cubicBezTo>
                    <a:pt x="95536" y="81725"/>
                    <a:pt x="95536" y="34957"/>
                    <a:pt x="95536" y="34957"/>
                  </a:cubicBezTo>
                  <a:cubicBezTo>
                    <a:pt x="95536" y="34957"/>
                    <a:pt x="157925" y="36195"/>
                    <a:pt x="159829" y="34957"/>
                  </a:cubicBezTo>
                  <a:cubicBezTo>
                    <a:pt x="160782" y="34290"/>
                    <a:pt x="160592" y="20765"/>
                    <a:pt x="160306" y="7334"/>
                  </a:cubicBezTo>
                  <a:cubicBezTo>
                    <a:pt x="157925" y="3334"/>
                    <a:pt x="161354" y="0"/>
                    <a:pt x="146590" y="0"/>
                  </a:cubicBezTo>
                  <a:cubicBezTo>
                    <a:pt x="134493" y="0"/>
                    <a:pt x="99155" y="0"/>
                    <a:pt x="75343" y="0"/>
                  </a:cubicBezTo>
                  <a:cubicBezTo>
                    <a:pt x="69913" y="5144"/>
                    <a:pt x="66961" y="12002"/>
                    <a:pt x="64865" y="17526"/>
                  </a:cubicBezTo>
                  <a:cubicBezTo>
                    <a:pt x="61436" y="26575"/>
                    <a:pt x="40196" y="39910"/>
                    <a:pt x="39338" y="52673"/>
                  </a:cubicBezTo>
                  <a:cubicBezTo>
                    <a:pt x="38481" y="65437"/>
                    <a:pt x="18669" y="85249"/>
                    <a:pt x="5620" y="112395"/>
                  </a:cubicBezTo>
                  <a:cubicBezTo>
                    <a:pt x="2000" y="119920"/>
                    <a:pt x="381" y="125730"/>
                    <a:pt x="0" y="130397"/>
                  </a:cubicBezTo>
                  <a:lnTo>
                    <a:pt x="75533" y="130397"/>
                  </a:lnTo>
                  <a:cubicBezTo>
                    <a:pt x="75533" y="130397"/>
                    <a:pt x="75533" y="104870"/>
                    <a:pt x="75533" y="10048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xmlns="" id="{86D3F5F2-79D6-496D-9483-2FC18FAA63F8}"/>
                </a:ext>
              </a:extLst>
            </p:cNvPr>
            <p:cNvSpPr/>
            <p:nvPr/>
          </p:nvSpPr>
          <p:spPr>
            <a:xfrm>
              <a:off x="5943412" y="4230368"/>
              <a:ext cx="236951" cy="256697"/>
            </a:xfrm>
            <a:custGeom>
              <a:avLst/>
              <a:gdLst>
                <a:gd name="connsiteX0" fmla="*/ 17434 w 228600"/>
                <a:gd name="connsiteY0" fmla="*/ 220123 h 247650"/>
                <a:gd name="connsiteX1" fmla="*/ 34960 w 228600"/>
                <a:gd name="connsiteY1" fmla="*/ 220123 h 247650"/>
                <a:gd name="connsiteX2" fmla="*/ 49724 w 228600"/>
                <a:gd name="connsiteY2" fmla="*/ 218789 h 247650"/>
                <a:gd name="connsiteX3" fmla="*/ 60487 w 228600"/>
                <a:gd name="connsiteY3" fmla="*/ 228219 h 247650"/>
                <a:gd name="connsiteX4" fmla="*/ 67250 w 228600"/>
                <a:gd name="connsiteY4" fmla="*/ 228219 h 247650"/>
                <a:gd name="connsiteX5" fmla="*/ 80681 w 228600"/>
                <a:gd name="connsiteY5" fmla="*/ 245745 h 247650"/>
                <a:gd name="connsiteX6" fmla="*/ 89729 w 228600"/>
                <a:gd name="connsiteY6" fmla="*/ 254794 h 247650"/>
                <a:gd name="connsiteX7" fmla="*/ 99921 w 228600"/>
                <a:gd name="connsiteY7" fmla="*/ 248603 h 247650"/>
                <a:gd name="connsiteX8" fmla="*/ 111065 w 228600"/>
                <a:gd name="connsiteY8" fmla="*/ 244316 h 247650"/>
                <a:gd name="connsiteX9" fmla="*/ 121352 w 228600"/>
                <a:gd name="connsiteY9" fmla="*/ 242602 h 247650"/>
                <a:gd name="connsiteX10" fmla="*/ 134211 w 228600"/>
                <a:gd name="connsiteY10" fmla="*/ 243459 h 247650"/>
                <a:gd name="connsiteX11" fmla="*/ 146212 w 228600"/>
                <a:gd name="connsiteY11" fmla="*/ 240030 h 247650"/>
                <a:gd name="connsiteX12" fmla="*/ 220984 w 228600"/>
                <a:gd name="connsiteY12" fmla="*/ 239173 h 247650"/>
                <a:gd name="connsiteX13" fmla="*/ 223556 w 228600"/>
                <a:gd name="connsiteY13" fmla="*/ 222885 h 247650"/>
                <a:gd name="connsiteX14" fmla="*/ 217555 w 228600"/>
                <a:gd name="connsiteY14" fmla="*/ 216884 h 247650"/>
                <a:gd name="connsiteX15" fmla="*/ 199552 w 228600"/>
                <a:gd name="connsiteY15" fmla="*/ 47625 h 247650"/>
                <a:gd name="connsiteX16" fmla="*/ 231842 w 228600"/>
                <a:gd name="connsiteY16" fmla="*/ 47625 h 247650"/>
                <a:gd name="connsiteX17" fmla="*/ 164119 w 228600"/>
                <a:gd name="connsiteY17" fmla="*/ 3429 h 247650"/>
                <a:gd name="connsiteX18" fmla="*/ 160405 w 228600"/>
                <a:gd name="connsiteY18" fmla="*/ 0 h 247650"/>
                <a:gd name="connsiteX19" fmla="*/ 159928 w 228600"/>
                <a:gd name="connsiteY19" fmla="*/ 27623 h 247650"/>
                <a:gd name="connsiteX20" fmla="*/ 95635 w 228600"/>
                <a:gd name="connsiteY20" fmla="*/ 27623 h 247650"/>
                <a:gd name="connsiteX21" fmla="*/ 95635 w 228600"/>
                <a:gd name="connsiteY21" fmla="*/ 78772 h 247650"/>
                <a:gd name="connsiteX22" fmla="*/ 75632 w 228600"/>
                <a:gd name="connsiteY22" fmla="*/ 93154 h 247650"/>
                <a:gd name="connsiteX23" fmla="*/ 75632 w 228600"/>
                <a:gd name="connsiteY23" fmla="*/ 123158 h 247650"/>
                <a:gd name="connsiteX24" fmla="*/ 99 w 228600"/>
                <a:gd name="connsiteY24" fmla="*/ 123158 h 247650"/>
                <a:gd name="connsiteX25" fmla="*/ 10862 w 228600"/>
                <a:gd name="connsiteY25" fmla="*/ 144780 h 247650"/>
                <a:gd name="connsiteX26" fmla="*/ 15149 w 228600"/>
                <a:gd name="connsiteY26" fmla="*/ 175641 h 247650"/>
                <a:gd name="connsiteX27" fmla="*/ 8957 w 228600"/>
                <a:gd name="connsiteY27" fmla="*/ 213265 h 247650"/>
                <a:gd name="connsiteX28" fmla="*/ 5719 w 228600"/>
                <a:gd name="connsiteY28" fmla="*/ 229934 h 247650"/>
                <a:gd name="connsiteX29" fmla="*/ 6671 w 228600"/>
                <a:gd name="connsiteY29" fmla="*/ 229648 h 247650"/>
                <a:gd name="connsiteX30" fmla="*/ 17434 w 228600"/>
                <a:gd name="connsiteY30" fmla="*/ 220123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8600" h="247650">
                  <a:moveTo>
                    <a:pt x="17434" y="220123"/>
                  </a:moveTo>
                  <a:cubicBezTo>
                    <a:pt x="24197" y="221456"/>
                    <a:pt x="34960" y="220123"/>
                    <a:pt x="34960" y="220123"/>
                  </a:cubicBezTo>
                  <a:cubicBezTo>
                    <a:pt x="34960" y="220123"/>
                    <a:pt x="44390" y="216122"/>
                    <a:pt x="49724" y="218789"/>
                  </a:cubicBezTo>
                  <a:cubicBezTo>
                    <a:pt x="55058" y="221456"/>
                    <a:pt x="60487" y="228219"/>
                    <a:pt x="60487" y="228219"/>
                  </a:cubicBezTo>
                  <a:lnTo>
                    <a:pt x="67250" y="228219"/>
                  </a:lnTo>
                  <a:cubicBezTo>
                    <a:pt x="67250" y="228219"/>
                    <a:pt x="72680" y="243078"/>
                    <a:pt x="80681" y="245745"/>
                  </a:cubicBezTo>
                  <a:cubicBezTo>
                    <a:pt x="85348" y="247269"/>
                    <a:pt x="88110" y="251460"/>
                    <a:pt x="89729" y="254794"/>
                  </a:cubicBezTo>
                  <a:cubicBezTo>
                    <a:pt x="95444" y="254699"/>
                    <a:pt x="99921" y="252794"/>
                    <a:pt x="99921" y="248603"/>
                  </a:cubicBezTo>
                  <a:cubicBezTo>
                    <a:pt x="99921" y="243459"/>
                    <a:pt x="102493" y="236601"/>
                    <a:pt x="111065" y="244316"/>
                  </a:cubicBezTo>
                  <a:cubicBezTo>
                    <a:pt x="119638" y="252032"/>
                    <a:pt x="119638" y="245174"/>
                    <a:pt x="121352" y="242602"/>
                  </a:cubicBezTo>
                  <a:cubicBezTo>
                    <a:pt x="123067" y="240030"/>
                    <a:pt x="129067" y="243459"/>
                    <a:pt x="134211" y="243459"/>
                  </a:cubicBezTo>
                  <a:cubicBezTo>
                    <a:pt x="139355" y="243459"/>
                    <a:pt x="146212" y="240030"/>
                    <a:pt x="146212" y="240030"/>
                  </a:cubicBezTo>
                  <a:cubicBezTo>
                    <a:pt x="146212" y="240030"/>
                    <a:pt x="217555" y="240887"/>
                    <a:pt x="220984" y="239173"/>
                  </a:cubicBezTo>
                  <a:cubicBezTo>
                    <a:pt x="224413" y="237458"/>
                    <a:pt x="223556" y="222885"/>
                    <a:pt x="223556" y="222885"/>
                  </a:cubicBezTo>
                  <a:lnTo>
                    <a:pt x="217555" y="216884"/>
                  </a:lnTo>
                  <a:lnTo>
                    <a:pt x="199552" y="47625"/>
                  </a:lnTo>
                  <a:lnTo>
                    <a:pt x="231842" y="47625"/>
                  </a:lnTo>
                  <a:cubicBezTo>
                    <a:pt x="197362" y="24860"/>
                    <a:pt x="167930" y="5525"/>
                    <a:pt x="164119" y="3429"/>
                  </a:cubicBezTo>
                  <a:cubicBezTo>
                    <a:pt x="162119" y="2286"/>
                    <a:pt x="160976" y="1143"/>
                    <a:pt x="160405" y="0"/>
                  </a:cubicBezTo>
                  <a:cubicBezTo>
                    <a:pt x="160786" y="13335"/>
                    <a:pt x="160976" y="26956"/>
                    <a:pt x="159928" y="27623"/>
                  </a:cubicBezTo>
                  <a:cubicBezTo>
                    <a:pt x="158024" y="28861"/>
                    <a:pt x="95635" y="27623"/>
                    <a:pt x="95635" y="27623"/>
                  </a:cubicBezTo>
                  <a:cubicBezTo>
                    <a:pt x="95635" y="27623"/>
                    <a:pt x="95635" y="74486"/>
                    <a:pt x="95635" y="78772"/>
                  </a:cubicBezTo>
                  <a:cubicBezTo>
                    <a:pt x="95635" y="83153"/>
                    <a:pt x="75632" y="88773"/>
                    <a:pt x="75632" y="93154"/>
                  </a:cubicBezTo>
                  <a:cubicBezTo>
                    <a:pt x="75632" y="97536"/>
                    <a:pt x="75632" y="123158"/>
                    <a:pt x="75632" y="123158"/>
                  </a:cubicBezTo>
                  <a:lnTo>
                    <a:pt x="99" y="123158"/>
                  </a:lnTo>
                  <a:cubicBezTo>
                    <a:pt x="-949" y="135446"/>
                    <a:pt x="6576" y="139827"/>
                    <a:pt x="10862" y="144780"/>
                  </a:cubicBezTo>
                  <a:cubicBezTo>
                    <a:pt x="16768" y="151543"/>
                    <a:pt x="6290" y="163449"/>
                    <a:pt x="15149" y="175641"/>
                  </a:cubicBezTo>
                  <a:cubicBezTo>
                    <a:pt x="23911" y="187833"/>
                    <a:pt x="13148" y="206502"/>
                    <a:pt x="8957" y="213265"/>
                  </a:cubicBezTo>
                  <a:cubicBezTo>
                    <a:pt x="6671" y="216979"/>
                    <a:pt x="6385" y="223361"/>
                    <a:pt x="5719" y="229934"/>
                  </a:cubicBezTo>
                  <a:cubicBezTo>
                    <a:pt x="6100" y="229838"/>
                    <a:pt x="6481" y="229743"/>
                    <a:pt x="6671" y="229648"/>
                  </a:cubicBezTo>
                  <a:cubicBezTo>
                    <a:pt x="12005" y="228219"/>
                    <a:pt x="10672" y="218789"/>
                    <a:pt x="17434" y="22012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xmlns="" id="{C82A9932-CFA7-4380-985A-5FB3263A74DA}"/>
                </a:ext>
              </a:extLst>
            </p:cNvPr>
            <p:cNvSpPr/>
            <p:nvPr/>
          </p:nvSpPr>
          <p:spPr>
            <a:xfrm>
              <a:off x="6036419" y="4279634"/>
              <a:ext cx="325808" cy="306062"/>
            </a:xfrm>
            <a:custGeom>
              <a:avLst/>
              <a:gdLst>
                <a:gd name="connsiteX0" fmla="*/ 303276 w 314325"/>
                <a:gd name="connsiteY0" fmla="*/ 124111 h 295275"/>
                <a:gd name="connsiteX1" fmla="*/ 293846 w 314325"/>
                <a:gd name="connsiteY1" fmla="*/ 103918 h 295275"/>
                <a:gd name="connsiteX2" fmla="*/ 272320 w 314325"/>
                <a:gd name="connsiteY2" fmla="*/ 97155 h 295275"/>
                <a:gd name="connsiteX3" fmla="*/ 260223 w 314325"/>
                <a:gd name="connsiteY3" fmla="*/ 79629 h 295275"/>
                <a:gd name="connsiteX4" fmla="*/ 142113 w 314325"/>
                <a:gd name="connsiteY4" fmla="*/ 0 h 295275"/>
                <a:gd name="connsiteX5" fmla="*/ 109823 w 314325"/>
                <a:gd name="connsiteY5" fmla="*/ 0 h 295275"/>
                <a:gd name="connsiteX6" fmla="*/ 127826 w 314325"/>
                <a:gd name="connsiteY6" fmla="*/ 169259 h 295275"/>
                <a:gd name="connsiteX7" fmla="*/ 133826 w 314325"/>
                <a:gd name="connsiteY7" fmla="*/ 175260 h 295275"/>
                <a:gd name="connsiteX8" fmla="*/ 131254 w 314325"/>
                <a:gd name="connsiteY8" fmla="*/ 191548 h 295275"/>
                <a:gd name="connsiteX9" fmla="*/ 56483 w 314325"/>
                <a:gd name="connsiteY9" fmla="*/ 192405 h 295275"/>
                <a:gd name="connsiteX10" fmla="*/ 44482 w 314325"/>
                <a:gd name="connsiteY10" fmla="*/ 195834 h 295275"/>
                <a:gd name="connsiteX11" fmla="*/ 31623 w 314325"/>
                <a:gd name="connsiteY11" fmla="*/ 194977 h 295275"/>
                <a:gd name="connsiteX12" fmla="*/ 21336 w 314325"/>
                <a:gd name="connsiteY12" fmla="*/ 196691 h 295275"/>
                <a:gd name="connsiteX13" fmla="*/ 10192 w 314325"/>
                <a:gd name="connsiteY13" fmla="*/ 200978 h 295275"/>
                <a:gd name="connsiteX14" fmla="*/ 0 w 314325"/>
                <a:gd name="connsiteY14" fmla="*/ 207169 h 295275"/>
                <a:gd name="connsiteX15" fmla="*/ 1714 w 314325"/>
                <a:gd name="connsiteY15" fmla="*/ 211550 h 295275"/>
                <a:gd name="connsiteX16" fmla="*/ 5239 w 314325"/>
                <a:gd name="connsiteY16" fmla="*/ 216789 h 295275"/>
                <a:gd name="connsiteX17" fmla="*/ 8096 w 314325"/>
                <a:gd name="connsiteY17" fmla="*/ 228695 h 295275"/>
                <a:gd name="connsiteX18" fmla="*/ 18288 w 314325"/>
                <a:gd name="connsiteY18" fmla="*/ 241173 h 295275"/>
                <a:gd name="connsiteX19" fmla="*/ 18288 w 314325"/>
                <a:gd name="connsiteY19" fmla="*/ 256508 h 295275"/>
                <a:gd name="connsiteX20" fmla="*/ 23908 w 314325"/>
                <a:gd name="connsiteY20" fmla="*/ 261652 h 295275"/>
                <a:gd name="connsiteX21" fmla="*/ 34671 w 314325"/>
                <a:gd name="connsiteY21" fmla="*/ 259937 h 295275"/>
                <a:gd name="connsiteX22" fmla="*/ 47720 w 314325"/>
                <a:gd name="connsiteY22" fmla="*/ 261080 h 295275"/>
                <a:gd name="connsiteX23" fmla="*/ 61341 w 314325"/>
                <a:gd name="connsiteY23" fmla="*/ 251460 h 295275"/>
                <a:gd name="connsiteX24" fmla="*/ 68675 w 314325"/>
                <a:gd name="connsiteY24" fmla="*/ 265652 h 295275"/>
                <a:gd name="connsiteX25" fmla="*/ 75438 w 314325"/>
                <a:gd name="connsiteY25" fmla="*/ 274701 h 295275"/>
                <a:gd name="connsiteX26" fmla="*/ 75438 w 314325"/>
                <a:gd name="connsiteY26" fmla="*/ 281464 h 295275"/>
                <a:gd name="connsiteX27" fmla="*/ 80010 w 314325"/>
                <a:gd name="connsiteY27" fmla="*/ 292227 h 295275"/>
                <a:gd name="connsiteX28" fmla="*/ 89059 w 314325"/>
                <a:gd name="connsiteY28" fmla="*/ 293370 h 295275"/>
                <a:gd name="connsiteX29" fmla="*/ 98679 w 314325"/>
                <a:gd name="connsiteY29" fmla="*/ 296228 h 295275"/>
                <a:gd name="connsiteX30" fmla="*/ 109442 w 314325"/>
                <a:gd name="connsiteY30" fmla="*/ 291084 h 295275"/>
                <a:gd name="connsiteX31" fmla="*/ 119063 w 314325"/>
                <a:gd name="connsiteY31" fmla="*/ 289941 h 295275"/>
                <a:gd name="connsiteX32" fmla="*/ 125825 w 314325"/>
                <a:gd name="connsiteY32" fmla="*/ 292227 h 295275"/>
                <a:gd name="connsiteX33" fmla="*/ 131254 w 314325"/>
                <a:gd name="connsiteY33" fmla="*/ 291084 h 295275"/>
                <a:gd name="connsiteX34" fmla="*/ 136588 w 314325"/>
                <a:gd name="connsiteY34" fmla="*/ 276320 h 295275"/>
                <a:gd name="connsiteX35" fmla="*/ 135446 w 314325"/>
                <a:gd name="connsiteY35" fmla="*/ 263842 h 295275"/>
                <a:gd name="connsiteX36" fmla="*/ 150781 w 314325"/>
                <a:gd name="connsiteY36" fmla="*/ 257080 h 295275"/>
                <a:gd name="connsiteX37" fmla="*/ 156972 w 314325"/>
                <a:gd name="connsiteY37" fmla="*/ 245174 h 295275"/>
                <a:gd name="connsiteX38" fmla="*/ 163163 w 314325"/>
                <a:gd name="connsiteY38" fmla="*/ 231076 h 295275"/>
                <a:gd name="connsiteX39" fmla="*/ 175070 w 314325"/>
                <a:gd name="connsiteY39" fmla="*/ 231648 h 295275"/>
                <a:gd name="connsiteX40" fmla="*/ 183547 w 314325"/>
                <a:gd name="connsiteY40" fmla="*/ 222599 h 295275"/>
                <a:gd name="connsiteX41" fmla="*/ 192596 w 314325"/>
                <a:gd name="connsiteY41" fmla="*/ 218027 h 295275"/>
                <a:gd name="connsiteX42" fmla="*/ 199930 w 314325"/>
                <a:gd name="connsiteY42" fmla="*/ 214027 h 295275"/>
                <a:gd name="connsiteX43" fmla="*/ 216313 w 314325"/>
                <a:gd name="connsiteY43" fmla="*/ 207264 h 295275"/>
                <a:gd name="connsiteX44" fmla="*/ 230410 w 314325"/>
                <a:gd name="connsiteY44" fmla="*/ 200978 h 295275"/>
                <a:gd name="connsiteX45" fmla="*/ 254794 w 314325"/>
                <a:gd name="connsiteY45" fmla="*/ 202121 h 295275"/>
                <a:gd name="connsiteX46" fmla="*/ 270129 w 314325"/>
                <a:gd name="connsiteY46" fmla="*/ 196977 h 295275"/>
                <a:gd name="connsiteX47" fmla="*/ 300133 w 314325"/>
                <a:gd name="connsiteY47" fmla="*/ 194120 h 295275"/>
                <a:gd name="connsiteX48" fmla="*/ 312039 w 314325"/>
                <a:gd name="connsiteY48" fmla="*/ 185642 h 295275"/>
                <a:gd name="connsiteX49" fmla="*/ 318230 w 314325"/>
                <a:gd name="connsiteY49" fmla="*/ 171450 h 295275"/>
                <a:gd name="connsiteX50" fmla="*/ 319469 w 314325"/>
                <a:gd name="connsiteY50" fmla="*/ 120491 h 295275"/>
                <a:gd name="connsiteX51" fmla="*/ 303276 w 314325"/>
                <a:gd name="connsiteY51" fmla="*/ 124111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14325" h="295275">
                  <a:moveTo>
                    <a:pt x="303276" y="124111"/>
                  </a:moveTo>
                  <a:cubicBezTo>
                    <a:pt x="303276" y="124111"/>
                    <a:pt x="303276" y="109347"/>
                    <a:pt x="293846" y="103918"/>
                  </a:cubicBezTo>
                  <a:cubicBezTo>
                    <a:pt x="284417" y="98488"/>
                    <a:pt x="272320" y="97155"/>
                    <a:pt x="272320" y="97155"/>
                  </a:cubicBezTo>
                  <a:cubicBezTo>
                    <a:pt x="272320" y="97155"/>
                    <a:pt x="265557" y="85058"/>
                    <a:pt x="260223" y="79629"/>
                  </a:cubicBezTo>
                  <a:cubicBezTo>
                    <a:pt x="256985" y="76391"/>
                    <a:pt x="193929" y="34290"/>
                    <a:pt x="142113" y="0"/>
                  </a:cubicBezTo>
                  <a:lnTo>
                    <a:pt x="109823" y="0"/>
                  </a:lnTo>
                  <a:lnTo>
                    <a:pt x="127826" y="169259"/>
                  </a:lnTo>
                  <a:lnTo>
                    <a:pt x="133826" y="175260"/>
                  </a:lnTo>
                  <a:cubicBezTo>
                    <a:pt x="133826" y="175260"/>
                    <a:pt x="134684" y="189833"/>
                    <a:pt x="131254" y="191548"/>
                  </a:cubicBezTo>
                  <a:cubicBezTo>
                    <a:pt x="127826" y="193262"/>
                    <a:pt x="56483" y="192405"/>
                    <a:pt x="56483" y="192405"/>
                  </a:cubicBezTo>
                  <a:cubicBezTo>
                    <a:pt x="56483" y="192405"/>
                    <a:pt x="49625" y="195834"/>
                    <a:pt x="44482" y="195834"/>
                  </a:cubicBezTo>
                  <a:cubicBezTo>
                    <a:pt x="39338" y="195834"/>
                    <a:pt x="33338" y="192405"/>
                    <a:pt x="31623" y="194977"/>
                  </a:cubicBezTo>
                  <a:cubicBezTo>
                    <a:pt x="29909" y="197549"/>
                    <a:pt x="29909" y="204407"/>
                    <a:pt x="21336" y="196691"/>
                  </a:cubicBezTo>
                  <a:cubicBezTo>
                    <a:pt x="12763" y="188976"/>
                    <a:pt x="10192" y="195834"/>
                    <a:pt x="10192" y="200978"/>
                  </a:cubicBezTo>
                  <a:cubicBezTo>
                    <a:pt x="10192" y="205073"/>
                    <a:pt x="5715" y="206978"/>
                    <a:pt x="0" y="207169"/>
                  </a:cubicBezTo>
                  <a:cubicBezTo>
                    <a:pt x="1143" y="209645"/>
                    <a:pt x="1714" y="211550"/>
                    <a:pt x="1714" y="211550"/>
                  </a:cubicBezTo>
                  <a:lnTo>
                    <a:pt x="5239" y="216789"/>
                  </a:lnTo>
                  <a:cubicBezTo>
                    <a:pt x="5239" y="216789"/>
                    <a:pt x="4667" y="225266"/>
                    <a:pt x="8096" y="228695"/>
                  </a:cubicBezTo>
                  <a:cubicBezTo>
                    <a:pt x="11525" y="232124"/>
                    <a:pt x="17717" y="238316"/>
                    <a:pt x="18288" y="241173"/>
                  </a:cubicBezTo>
                  <a:cubicBezTo>
                    <a:pt x="18860" y="244030"/>
                    <a:pt x="18288" y="256508"/>
                    <a:pt x="18288" y="256508"/>
                  </a:cubicBezTo>
                  <a:cubicBezTo>
                    <a:pt x="18288" y="256508"/>
                    <a:pt x="20574" y="266129"/>
                    <a:pt x="23908" y="261652"/>
                  </a:cubicBezTo>
                  <a:cubicBezTo>
                    <a:pt x="27337" y="257080"/>
                    <a:pt x="32385" y="265557"/>
                    <a:pt x="34671" y="259937"/>
                  </a:cubicBezTo>
                  <a:cubicBezTo>
                    <a:pt x="36957" y="254317"/>
                    <a:pt x="44291" y="261080"/>
                    <a:pt x="47720" y="261080"/>
                  </a:cubicBezTo>
                  <a:cubicBezTo>
                    <a:pt x="51149" y="261080"/>
                    <a:pt x="59055" y="250888"/>
                    <a:pt x="61341" y="251460"/>
                  </a:cubicBezTo>
                  <a:cubicBezTo>
                    <a:pt x="63627" y="252032"/>
                    <a:pt x="68675" y="261652"/>
                    <a:pt x="68675" y="265652"/>
                  </a:cubicBezTo>
                  <a:cubicBezTo>
                    <a:pt x="68675" y="269653"/>
                    <a:pt x="78867" y="273558"/>
                    <a:pt x="75438" y="274701"/>
                  </a:cubicBezTo>
                  <a:cubicBezTo>
                    <a:pt x="72009" y="275844"/>
                    <a:pt x="71438" y="281464"/>
                    <a:pt x="75438" y="281464"/>
                  </a:cubicBezTo>
                  <a:cubicBezTo>
                    <a:pt x="79438" y="281464"/>
                    <a:pt x="77724" y="288798"/>
                    <a:pt x="80010" y="292227"/>
                  </a:cubicBezTo>
                  <a:cubicBezTo>
                    <a:pt x="82296" y="295656"/>
                    <a:pt x="86773" y="298418"/>
                    <a:pt x="89059" y="293370"/>
                  </a:cubicBezTo>
                  <a:cubicBezTo>
                    <a:pt x="91345" y="288226"/>
                    <a:pt x="96393" y="292799"/>
                    <a:pt x="98679" y="296228"/>
                  </a:cubicBezTo>
                  <a:cubicBezTo>
                    <a:pt x="100965" y="299657"/>
                    <a:pt x="108299" y="295656"/>
                    <a:pt x="109442" y="291084"/>
                  </a:cubicBezTo>
                  <a:cubicBezTo>
                    <a:pt x="110585" y="286512"/>
                    <a:pt x="119634" y="284893"/>
                    <a:pt x="119063" y="289941"/>
                  </a:cubicBezTo>
                  <a:cubicBezTo>
                    <a:pt x="118491" y="295084"/>
                    <a:pt x="120205" y="296132"/>
                    <a:pt x="125825" y="292227"/>
                  </a:cubicBezTo>
                  <a:cubicBezTo>
                    <a:pt x="127540" y="290989"/>
                    <a:pt x="129445" y="290798"/>
                    <a:pt x="131254" y="291084"/>
                  </a:cubicBezTo>
                  <a:cubicBezTo>
                    <a:pt x="133255" y="284512"/>
                    <a:pt x="135541" y="278416"/>
                    <a:pt x="136588" y="276320"/>
                  </a:cubicBezTo>
                  <a:cubicBezTo>
                    <a:pt x="138303" y="272891"/>
                    <a:pt x="132588" y="264986"/>
                    <a:pt x="135446" y="263842"/>
                  </a:cubicBezTo>
                  <a:cubicBezTo>
                    <a:pt x="138303" y="262700"/>
                    <a:pt x="147923" y="264986"/>
                    <a:pt x="150781" y="257080"/>
                  </a:cubicBezTo>
                  <a:cubicBezTo>
                    <a:pt x="153638" y="249174"/>
                    <a:pt x="156972" y="245174"/>
                    <a:pt x="156972" y="245174"/>
                  </a:cubicBezTo>
                  <a:cubicBezTo>
                    <a:pt x="156972" y="245174"/>
                    <a:pt x="158115" y="228219"/>
                    <a:pt x="163163" y="231076"/>
                  </a:cubicBezTo>
                  <a:cubicBezTo>
                    <a:pt x="168307" y="233934"/>
                    <a:pt x="174498" y="238411"/>
                    <a:pt x="175070" y="231648"/>
                  </a:cubicBezTo>
                  <a:cubicBezTo>
                    <a:pt x="175641" y="224885"/>
                    <a:pt x="181832" y="228791"/>
                    <a:pt x="183547" y="222599"/>
                  </a:cubicBezTo>
                  <a:cubicBezTo>
                    <a:pt x="185261" y="216313"/>
                    <a:pt x="188690" y="216979"/>
                    <a:pt x="192596" y="218027"/>
                  </a:cubicBezTo>
                  <a:cubicBezTo>
                    <a:pt x="196596" y="219170"/>
                    <a:pt x="199930" y="217456"/>
                    <a:pt x="199930" y="214027"/>
                  </a:cubicBezTo>
                  <a:cubicBezTo>
                    <a:pt x="199930" y="210598"/>
                    <a:pt x="208979" y="212312"/>
                    <a:pt x="216313" y="207264"/>
                  </a:cubicBezTo>
                  <a:cubicBezTo>
                    <a:pt x="223647" y="202121"/>
                    <a:pt x="227647" y="198215"/>
                    <a:pt x="230410" y="200978"/>
                  </a:cubicBezTo>
                  <a:cubicBezTo>
                    <a:pt x="233267" y="203835"/>
                    <a:pt x="251936" y="203263"/>
                    <a:pt x="254794" y="202121"/>
                  </a:cubicBezTo>
                  <a:cubicBezTo>
                    <a:pt x="257651" y="200978"/>
                    <a:pt x="263271" y="195929"/>
                    <a:pt x="270129" y="196977"/>
                  </a:cubicBezTo>
                  <a:cubicBezTo>
                    <a:pt x="276892" y="198120"/>
                    <a:pt x="293370" y="194120"/>
                    <a:pt x="300133" y="194120"/>
                  </a:cubicBezTo>
                  <a:cubicBezTo>
                    <a:pt x="306896" y="194120"/>
                    <a:pt x="309753" y="187928"/>
                    <a:pt x="312039" y="185642"/>
                  </a:cubicBezTo>
                  <a:cubicBezTo>
                    <a:pt x="314325" y="183356"/>
                    <a:pt x="316039" y="173164"/>
                    <a:pt x="318230" y="171450"/>
                  </a:cubicBezTo>
                  <a:cubicBezTo>
                    <a:pt x="320040" y="170117"/>
                    <a:pt x="319659" y="134493"/>
                    <a:pt x="319469" y="120491"/>
                  </a:cubicBezTo>
                  <a:cubicBezTo>
                    <a:pt x="312801" y="122015"/>
                    <a:pt x="303276" y="124111"/>
                    <a:pt x="303276" y="12411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xmlns="" id="{D399E5CC-9140-4540-A734-411FC2A0D1E8}"/>
                </a:ext>
              </a:extLst>
            </p:cNvPr>
            <p:cNvSpPr/>
            <p:nvPr/>
          </p:nvSpPr>
          <p:spPr>
            <a:xfrm>
              <a:off x="6172568" y="4486967"/>
              <a:ext cx="157968" cy="108603"/>
            </a:xfrm>
            <a:custGeom>
              <a:avLst/>
              <a:gdLst>
                <a:gd name="connsiteX0" fmla="*/ 156401 w 152400"/>
                <a:gd name="connsiteY0" fmla="*/ 61341 h 104775"/>
                <a:gd name="connsiteX1" fmla="*/ 148590 w 152400"/>
                <a:gd name="connsiteY1" fmla="*/ 57817 h 104775"/>
                <a:gd name="connsiteX2" fmla="*/ 147352 w 152400"/>
                <a:gd name="connsiteY2" fmla="*/ 47244 h 104775"/>
                <a:gd name="connsiteX3" fmla="*/ 137541 w 152400"/>
                <a:gd name="connsiteY3" fmla="*/ 48483 h 104775"/>
                <a:gd name="connsiteX4" fmla="*/ 129921 w 152400"/>
                <a:gd name="connsiteY4" fmla="*/ 41720 h 104775"/>
                <a:gd name="connsiteX5" fmla="*/ 126492 w 152400"/>
                <a:gd name="connsiteY5" fmla="*/ 34481 h 104775"/>
                <a:gd name="connsiteX6" fmla="*/ 117538 w 152400"/>
                <a:gd name="connsiteY6" fmla="*/ 24289 h 104775"/>
                <a:gd name="connsiteX7" fmla="*/ 111157 w 152400"/>
                <a:gd name="connsiteY7" fmla="*/ 13240 h 104775"/>
                <a:gd name="connsiteX8" fmla="*/ 111062 w 152400"/>
                <a:gd name="connsiteY8" fmla="*/ 2953 h 104775"/>
                <a:gd name="connsiteX9" fmla="*/ 99155 w 152400"/>
                <a:gd name="connsiteY9" fmla="*/ 953 h 104775"/>
                <a:gd name="connsiteX10" fmla="*/ 85058 w 152400"/>
                <a:gd name="connsiteY10" fmla="*/ 7239 h 104775"/>
                <a:gd name="connsiteX11" fmla="*/ 68675 w 152400"/>
                <a:gd name="connsiteY11" fmla="*/ 14002 h 104775"/>
                <a:gd name="connsiteX12" fmla="*/ 61341 w 152400"/>
                <a:gd name="connsiteY12" fmla="*/ 18003 h 104775"/>
                <a:gd name="connsiteX13" fmla="*/ 52292 w 152400"/>
                <a:gd name="connsiteY13" fmla="*/ 22575 h 104775"/>
                <a:gd name="connsiteX14" fmla="*/ 43815 w 152400"/>
                <a:gd name="connsiteY14" fmla="*/ 31623 h 104775"/>
                <a:gd name="connsiteX15" fmla="*/ 31909 w 152400"/>
                <a:gd name="connsiteY15" fmla="*/ 31052 h 104775"/>
                <a:gd name="connsiteX16" fmla="*/ 25718 w 152400"/>
                <a:gd name="connsiteY16" fmla="*/ 45149 h 104775"/>
                <a:gd name="connsiteX17" fmla="*/ 19526 w 152400"/>
                <a:gd name="connsiteY17" fmla="*/ 57055 h 104775"/>
                <a:gd name="connsiteX18" fmla="*/ 4191 w 152400"/>
                <a:gd name="connsiteY18" fmla="*/ 63818 h 104775"/>
                <a:gd name="connsiteX19" fmla="*/ 5334 w 152400"/>
                <a:gd name="connsiteY19" fmla="*/ 76296 h 104775"/>
                <a:gd name="connsiteX20" fmla="*/ 0 w 152400"/>
                <a:gd name="connsiteY20" fmla="*/ 91059 h 104775"/>
                <a:gd name="connsiteX21" fmla="*/ 9335 w 152400"/>
                <a:gd name="connsiteY21" fmla="*/ 97251 h 104775"/>
                <a:gd name="connsiteX22" fmla="*/ 26289 w 152400"/>
                <a:gd name="connsiteY22" fmla="*/ 105156 h 104775"/>
                <a:gd name="connsiteX23" fmla="*/ 48958 w 152400"/>
                <a:gd name="connsiteY23" fmla="*/ 102299 h 104775"/>
                <a:gd name="connsiteX24" fmla="*/ 55150 w 152400"/>
                <a:gd name="connsiteY24" fmla="*/ 100584 h 104775"/>
                <a:gd name="connsiteX25" fmla="*/ 51721 w 152400"/>
                <a:gd name="connsiteY25" fmla="*/ 81344 h 104775"/>
                <a:gd name="connsiteX26" fmla="*/ 99822 w 152400"/>
                <a:gd name="connsiteY26" fmla="*/ 82487 h 104775"/>
                <a:gd name="connsiteX27" fmla="*/ 107156 w 152400"/>
                <a:gd name="connsiteY27" fmla="*/ 77343 h 104775"/>
                <a:gd name="connsiteX28" fmla="*/ 124682 w 152400"/>
                <a:gd name="connsiteY28" fmla="*/ 79629 h 104775"/>
                <a:gd name="connsiteX29" fmla="*/ 135446 w 152400"/>
                <a:gd name="connsiteY29" fmla="*/ 72295 h 104775"/>
                <a:gd name="connsiteX30" fmla="*/ 151257 w 152400"/>
                <a:gd name="connsiteY30" fmla="*/ 68866 h 104775"/>
                <a:gd name="connsiteX31" fmla="*/ 156401 w 152400"/>
                <a:gd name="connsiteY31" fmla="*/ 61532 h 104775"/>
                <a:gd name="connsiteX32" fmla="*/ 156401 w 152400"/>
                <a:gd name="connsiteY32" fmla="*/ 6134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2400" h="104775">
                  <a:moveTo>
                    <a:pt x="156401" y="61341"/>
                  </a:moveTo>
                  <a:cubicBezTo>
                    <a:pt x="153543" y="58674"/>
                    <a:pt x="149638" y="57817"/>
                    <a:pt x="148590" y="57817"/>
                  </a:cubicBezTo>
                  <a:cubicBezTo>
                    <a:pt x="146876" y="57817"/>
                    <a:pt x="148209" y="48483"/>
                    <a:pt x="147352" y="47244"/>
                  </a:cubicBezTo>
                  <a:cubicBezTo>
                    <a:pt x="146495" y="46006"/>
                    <a:pt x="140970" y="49816"/>
                    <a:pt x="137541" y="48483"/>
                  </a:cubicBezTo>
                  <a:cubicBezTo>
                    <a:pt x="134112" y="47244"/>
                    <a:pt x="132874" y="41720"/>
                    <a:pt x="129921" y="41720"/>
                  </a:cubicBezTo>
                  <a:cubicBezTo>
                    <a:pt x="126968" y="41720"/>
                    <a:pt x="126492" y="38291"/>
                    <a:pt x="126492" y="34481"/>
                  </a:cubicBezTo>
                  <a:cubicBezTo>
                    <a:pt x="126492" y="30671"/>
                    <a:pt x="120968" y="26861"/>
                    <a:pt x="117538" y="24289"/>
                  </a:cubicBezTo>
                  <a:cubicBezTo>
                    <a:pt x="114110" y="21717"/>
                    <a:pt x="113252" y="14478"/>
                    <a:pt x="111157" y="13240"/>
                  </a:cubicBezTo>
                  <a:cubicBezTo>
                    <a:pt x="109919" y="12478"/>
                    <a:pt x="110395" y="7335"/>
                    <a:pt x="111062" y="2953"/>
                  </a:cubicBezTo>
                  <a:cubicBezTo>
                    <a:pt x="105823" y="2858"/>
                    <a:pt x="100584" y="2286"/>
                    <a:pt x="99155" y="953"/>
                  </a:cubicBezTo>
                  <a:cubicBezTo>
                    <a:pt x="96298" y="-1905"/>
                    <a:pt x="92393" y="2096"/>
                    <a:pt x="85058" y="7239"/>
                  </a:cubicBezTo>
                  <a:cubicBezTo>
                    <a:pt x="77724" y="12383"/>
                    <a:pt x="68675" y="10668"/>
                    <a:pt x="68675" y="14002"/>
                  </a:cubicBezTo>
                  <a:cubicBezTo>
                    <a:pt x="68675" y="17431"/>
                    <a:pt x="65246" y="19146"/>
                    <a:pt x="61341" y="18003"/>
                  </a:cubicBezTo>
                  <a:cubicBezTo>
                    <a:pt x="57340" y="16860"/>
                    <a:pt x="54007" y="16288"/>
                    <a:pt x="52292" y="22575"/>
                  </a:cubicBezTo>
                  <a:cubicBezTo>
                    <a:pt x="50578" y="28766"/>
                    <a:pt x="44387" y="24861"/>
                    <a:pt x="43815" y="31623"/>
                  </a:cubicBezTo>
                  <a:cubicBezTo>
                    <a:pt x="43244" y="38386"/>
                    <a:pt x="37052" y="33909"/>
                    <a:pt x="31909" y="31052"/>
                  </a:cubicBezTo>
                  <a:cubicBezTo>
                    <a:pt x="26765" y="28194"/>
                    <a:pt x="25718" y="45149"/>
                    <a:pt x="25718" y="45149"/>
                  </a:cubicBezTo>
                  <a:cubicBezTo>
                    <a:pt x="25718" y="45149"/>
                    <a:pt x="22288" y="49149"/>
                    <a:pt x="19526" y="57055"/>
                  </a:cubicBezTo>
                  <a:cubicBezTo>
                    <a:pt x="16669" y="64961"/>
                    <a:pt x="7048" y="62675"/>
                    <a:pt x="4191" y="63818"/>
                  </a:cubicBezTo>
                  <a:cubicBezTo>
                    <a:pt x="1333" y="64961"/>
                    <a:pt x="7048" y="72867"/>
                    <a:pt x="5334" y="76296"/>
                  </a:cubicBezTo>
                  <a:cubicBezTo>
                    <a:pt x="4286" y="78391"/>
                    <a:pt x="2000" y="84487"/>
                    <a:pt x="0" y="91059"/>
                  </a:cubicBezTo>
                  <a:cubicBezTo>
                    <a:pt x="4191" y="91726"/>
                    <a:pt x="8096" y="95346"/>
                    <a:pt x="9335" y="97251"/>
                  </a:cubicBezTo>
                  <a:cubicBezTo>
                    <a:pt x="11049" y="100108"/>
                    <a:pt x="21241" y="110871"/>
                    <a:pt x="26289" y="105156"/>
                  </a:cubicBezTo>
                  <a:cubicBezTo>
                    <a:pt x="31432" y="99537"/>
                    <a:pt x="45529" y="98965"/>
                    <a:pt x="48958" y="102299"/>
                  </a:cubicBezTo>
                  <a:cubicBezTo>
                    <a:pt x="52388" y="105728"/>
                    <a:pt x="54673" y="104013"/>
                    <a:pt x="55150" y="100584"/>
                  </a:cubicBezTo>
                  <a:cubicBezTo>
                    <a:pt x="55721" y="97155"/>
                    <a:pt x="49530" y="84678"/>
                    <a:pt x="51721" y="81344"/>
                  </a:cubicBezTo>
                  <a:cubicBezTo>
                    <a:pt x="54007" y="77915"/>
                    <a:pt x="98107" y="79629"/>
                    <a:pt x="99822" y="82487"/>
                  </a:cubicBezTo>
                  <a:cubicBezTo>
                    <a:pt x="101537" y="85344"/>
                    <a:pt x="101537" y="76867"/>
                    <a:pt x="107156" y="77343"/>
                  </a:cubicBezTo>
                  <a:cubicBezTo>
                    <a:pt x="112776" y="77915"/>
                    <a:pt x="121348" y="80772"/>
                    <a:pt x="124682" y="79629"/>
                  </a:cubicBezTo>
                  <a:cubicBezTo>
                    <a:pt x="128111" y="78486"/>
                    <a:pt x="132016" y="72295"/>
                    <a:pt x="135446" y="72295"/>
                  </a:cubicBezTo>
                  <a:cubicBezTo>
                    <a:pt x="138874" y="72295"/>
                    <a:pt x="149066" y="71724"/>
                    <a:pt x="151257" y="68866"/>
                  </a:cubicBezTo>
                  <a:cubicBezTo>
                    <a:pt x="153543" y="66008"/>
                    <a:pt x="157448" y="66008"/>
                    <a:pt x="156401" y="61532"/>
                  </a:cubicBezTo>
                  <a:cubicBezTo>
                    <a:pt x="156401" y="61532"/>
                    <a:pt x="156401" y="61437"/>
                    <a:pt x="156401" y="6134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xmlns="" id="{247B7DE2-226D-4342-960B-8F2CAFDAF323}"/>
                </a:ext>
              </a:extLst>
            </p:cNvPr>
            <p:cNvSpPr/>
            <p:nvPr/>
          </p:nvSpPr>
          <p:spPr>
            <a:xfrm>
              <a:off x="6287062" y="4311919"/>
              <a:ext cx="306062" cy="236952"/>
            </a:xfrm>
            <a:custGeom>
              <a:avLst/>
              <a:gdLst>
                <a:gd name="connsiteX0" fmla="*/ 283781 w 295275"/>
                <a:gd name="connsiteY0" fmla="*/ 33909 h 228600"/>
                <a:gd name="connsiteX1" fmla="*/ 282638 w 295275"/>
                <a:gd name="connsiteY1" fmla="*/ 9334 h 228600"/>
                <a:gd name="connsiteX2" fmla="*/ 267398 w 295275"/>
                <a:gd name="connsiteY2" fmla="*/ 17526 h 228600"/>
                <a:gd name="connsiteX3" fmla="*/ 255301 w 295275"/>
                <a:gd name="connsiteY3" fmla="*/ 5429 h 228600"/>
                <a:gd name="connsiteX4" fmla="*/ 227012 w 295275"/>
                <a:gd name="connsiteY4" fmla="*/ 0 h 228600"/>
                <a:gd name="connsiteX5" fmla="*/ 144907 w 295275"/>
                <a:gd name="connsiteY5" fmla="*/ 51149 h 228600"/>
                <a:gd name="connsiteX6" fmla="*/ 109950 w 295275"/>
                <a:gd name="connsiteY6" fmla="*/ 79438 h 228600"/>
                <a:gd name="connsiteX7" fmla="*/ 80327 w 295275"/>
                <a:gd name="connsiteY7" fmla="*/ 88868 h 228600"/>
                <a:gd name="connsiteX8" fmla="*/ 77756 w 295275"/>
                <a:gd name="connsiteY8" fmla="*/ 89344 h 228600"/>
                <a:gd name="connsiteX9" fmla="*/ 76517 w 295275"/>
                <a:gd name="connsiteY9" fmla="*/ 140303 h 228600"/>
                <a:gd name="connsiteX10" fmla="*/ 70326 w 295275"/>
                <a:gd name="connsiteY10" fmla="*/ 154496 h 228600"/>
                <a:gd name="connsiteX11" fmla="*/ 58420 w 295275"/>
                <a:gd name="connsiteY11" fmla="*/ 162973 h 228600"/>
                <a:gd name="connsiteX12" fmla="*/ 28416 w 295275"/>
                <a:gd name="connsiteY12" fmla="*/ 165830 h 228600"/>
                <a:gd name="connsiteX13" fmla="*/ 13081 w 295275"/>
                <a:gd name="connsiteY13" fmla="*/ 170974 h 228600"/>
                <a:gd name="connsiteX14" fmla="*/ 603 w 295275"/>
                <a:gd name="connsiteY14" fmla="*/ 171831 h 228600"/>
                <a:gd name="connsiteX15" fmla="*/ 698 w 295275"/>
                <a:gd name="connsiteY15" fmla="*/ 182118 h 228600"/>
                <a:gd name="connsiteX16" fmla="*/ 7080 w 295275"/>
                <a:gd name="connsiteY16" fmla="*/ 193167 h 228600"/>
                <a:gd name="connsiteX17" fmla="*/ 16033 w 295275"/>
                <a:gd name="connsiteY17" fmla="*/ 203359 h 228600"/>
                <a:gd name="connsiteX18" fmla="*/ 19462 w 295275"/>
                <a:gd name="connsiteY18" fmla="*/ 210598 h 228600"/>
                <a:gd name="connsiteX19" fmla="*/ 27083 w 295275"/>
                <a:gd name="connsiteY19" fmla="*/ 217360 h 228600"/>
                <a:gd name="connsiteX20" fmla="*/ 36893 w 295275"/>
                <a:gd name="connsiteY20" fmla="*/ 216122 h 228600"/>
                <a:gd name="connsiteX21" fmla="*/ 38132 w 295275"/>
                <a:gd name="connsiteY21" fmla="*/ 226695 h 228600"/>
                <a:gd name="connsiteX22" fmla="*/ 45942 w 295275"/>
                <a:gd name="connsiteY22" fmla="*/ 230219 h 228600"/>
                <a:gd name="connsiteX23" fmla="*/ 52800 w 295275"/>
                <a:gd name="connsiteY23" fmla="*/ 221361 h 228600"/>
                <a:gd name="connsiteX24" fmla="*/ 58991 w 295275"/>
                <a:gd name="connsiteY24" fmla="*/ 230410 h 228600"/>
                <a:gd name="connsiteX25" fmla="*/ 66897 w 295275"/>
                <a:gd name="connsiteY25" fmla="*/ 226981 h 228600"/>
                <a:gd name="connsiteX26" fmla="*/ 75374 w 295275"/>
                <a:gd name="connsiteY26" fmla="*/ 213360 h 228600"/>
                <a:gd name="connsiteX27" fmla="*/ 79946 w 295275"/>
                <a:gd name="connsiteY27" fmla="*/ 198025 h 228600"/>
                <a:gd name="connsiteX28" fmla="*/ 97472 w 295275"/>
                <a:gd name="connsiteY28" fmla="*/ 198025 h 228600"/>
                <a:gd name="connsiteX29" fmla="*/ 108807 w 295275"/>
                <a:gd name="connsiteY29" fmla="*/ 194024 h 228600"/>
                <a:gd name="connsiteX30" fmla="*/ 124142 w 295275"/>
                <a:gd name="connsiteY30" fmla="*/ 198596 h 228600"/>
                <a:gd name="connsiteX31" fmla="*/ 134906 w 295275"/>
                <a:gd name="connsiteY31" fmla="*/ 208788 h 228600"/>
                <a:gd name="connsiteX32" fmla="*/ 150717 w 295275"/>
                <a:gd name="connsiteY32" fmla="*/ 204311 h 228600"/>
                <a:gd name="connsiteX33" fmla="*/ 165481 w 295275"/>
                <a:gd name="connsiteY33" fmla="*/ 212217 h 228600"/>
                <a:gd name="connsiteX34" fmla="*/ 184150 w 295275"/>
                <a:gd name="connsiteY34" fmla="*/ 212217 h 228600"/>
                <a:gd name="connsiteX35" fmla="*/ 198342 w 295275"/>
                <a:gd name="connsiteY35" fmla="*/ 203168 h 228600"/>
                <a:gd name="connsiteX36" fmla="*/ 222726 w 295275"/>
                <a:gd name="connsiteY36" fmla="*/ 203740 h 228600"/>
                <a:gd name="connsiteX37" fmla="*/ 238633 w 295275"/>
                <a:gd name="connsiteY37" fmla="*/ 207740 h 228600"/>
                <a:gd name="connsiteX38" fmla="*/ 252253 w 295275"/>
                <a:gd name="connsiteY38" fmla="*/ 195263 h 228600"/>
                <a:gd name="connsiteX39" fmla="*/ 255016 w 295275"/>
                <a:gd name="connsiteY39" fmla="*/ 195167 h 228600"/>
                <a:gd name="connsiteX40" fmla="*/ 255111 w 295275"/>
                <a:gd name="connsiteY40" fmla="*/ 188976 h 228600"/>
                <a:gd name="connsiteX41" fmla="*/ 259111 w 295275"/>
                <a:gd name="connsiteY41" fmla="*/ 172593 h 228600"/>
                <a:gd name="connsiteX42" fmla="*/ 289687 w 295275"/>
                <a:gd name="connsiteY42" fmla="*/ 134112 h 228600"/>
                <a:gd name="connsiteX43" fmla="*/ 291973 w 295275"/>
                <a:gd name="connsiteY43" fmla="*/ 86582 h 228600"/>
                <a:gd name="connsiteX44" fmla="*/ 295402 w 295275"/>
                <a:gd name="connsiteY44" fmla="*/ 66199 h 228600"/>
                <a:gd name="connsiteX45" fmla="*/ 291973 w 295275"/>
                <a:gd name="connsiteY45" fmla="*/ 51435 h 228600"/>
                <a:gd name="connsiteX46" fmla="*/ 283781 w 295275"/>
                <a:gd name="connsiteY46" fmla="*/ 33909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95275" h="228600">
                  <a:moveTo>
                    <a:pt x="283781" y="33909"/>
                  </a:moveTo>
                  <a:cubicBezTo>
                    <a:pt x="283781" y="31147"/>
                    <a:pt x="283115" y="18669"/>
                    <a:pt x="282638" y="9334"/>
                  </a:cubicBezTo>
                  <a:lnTo>
                    <a:pt x="267398" y="17526"/>
                  </a:lnTo>
                  <a:cubicBezTo>
                    <a:pt x="267398" y="17526"/>
                    <a:pt x="263398" y="10763"/>
                    <a:pt x="255301" y="5429"/>
                  </a:cubicBezTo>
                  <a:cubicBezTo>
                    <a:pt x="247205" y="0"/>
                    <a:pt x="227012" y="0"/>
                    <a:pt x="227012" y="0"/>
                  </a:cubicBezTo>
                  <a:lnTo>
                    <a:pt x="144907" y="51149"/>
                  </a:lnTo>
                  <a:lnTo>
                    <a:pt x="109950" y="79438"/>
                  </a:lnTo>
                  <a:cubicBezTo>
                    <a:pt x="109950" y="79438"/>
                    <a:pt x="87090" y="87535"/>
                    <a:pt x="80327" y="88868"/>
                  </a:cubicBezTo>
                  <a:cubicBezTo>
                    <a:pt x="79565" y="89059"/>
                    <a:pt x="78708" y="89154"/>
                    <a:pt x="77756" y="89344"/>
                  </a:cubicBezTo>
                  <a:cubicBezTo>
                    <a:pt x="77946" y="103346"/>
                    <a:pt x="78327" y="138970"/>
                    <a:pt x="76517" y="140303"/>
                  </a:cubicBezTo>
                  <a:cubicBezTo>
                    <a:pt x="74231" y="142018"/>
                    <a:pt x="72517" y="152209"/>
                    <a:pt x="70326" y="154496"/>
                  </a:cubicBezTo>
                  <a:cubicBezTo>
                    <a:pt x="68040" y="156781"/>
                    <a:pt x="65183" y="162973"/>
                    <a:pt x="58420" y="162973"/>
                  </a:cubicBezTo>
                  <a:cubicBezTo>
                    <a:pt x="51657" y="162973"/>
                    <a:pt x="35179" y="166973"/>
                    <a:pt x="28416" y="165830"/>
                  </a:cubicBezTo>
                  <a:cubicBezTo>
                    <a:pt x="21653" y="164687"/>
                    <a:pt x="15938" y="169831"/>
                    <a:pt x="13081" y="170974"/>
                  </a:cubicBezTo>
                  <a:cubicBezTo>
                    <a:pt x="11652" y="171545"/>
                    <a:pt x="6127" y="171926"/>
                    <a:pt x="603" y="171831"/>
                  </a:cubicBezTo>
                  <a:cubicBezTo>
                    <a:pt x="32" y="176213"/>
                    <a:pt x="-445" y="181356"/>
                    <a:pt x="698" y="182118"/>
                  </a:cubicBezTo>
                  <a:cubicBezTo>
                    <a:pt x="2794" y="183356"/>
                    <a:pt x="3651" y="190595"/>
                    <a:pt x="7080" y="193167"/>
                  </a:cubicBezTo>
                  <a:cubicBezTo>
                    <a:pt x="10509" y="195739"/>
                    <a:pt x="16033" y="199549"/>
                    <a:pt x="16033" y="203359"/>
                  </a:cubicBezTo>
                  <a:cubicBezTo>
                    <a:pt x="16033" y="207169"/>
                    <a:pt x="16415" y="210598"/>
                    <a:pt x="19462" y="210598"/>
                  </a:cubicBezTo>
                  <a:cubicBezTo>
                    <a:pt x="22415" y="210598"/>
                    <a:pt x="23749" y="216122"/>
                    <a:pt x="27083" y="217360"/>
                  </a:cubicBezTo>
                  <a:cubicBezTo>
                    <a:pt x="30511" y="218599"/>
                    <a:pt x="36036" y="214789"/>
                    <a:pt x="36893" y="216122"/>
                  </a:cubicBezTo>
                  <a:cubicBezTo>
                    <a:pt x="37750" y="217360"/>
                    <a:pt x="36512" y="226695"/>
                    <a:pt x="38132" y="226695"/>
                  </a:cubicBezTo>
                  <a:cubicBezTo>
                    <a:pt x="39179" y="226695"/>
                    <a:pt x="42989" y="227552"/>
                    <a:pt x="45942" y="230219"/>
                  </a:cubicBezTo>
                  <a:cubicBezTo>
                    <a:pt x="44894" y="225742"/>
                    <a:pt x="47180" y="219646"/>
                    <a:pt x="52800" y="221361"/>
                  </a:cubicBezTo>
                  <a:cubicBezTo>
                    <a:pt x="58420" y="223075"/>
                    <a:pt x="53943" y="228124"/>
                    <a:pt x="58991" y="230410"/>
                  </a:cubicBezTo>
                  <a:cubicBezTo>
                    <a:pt x="64135" y="232696"/>
                    <a:pt x="66897" y="230981"/>
                    <a:pt x="66897" y="226981"/>
                  </a:cubicBezTo>
                  <a:cubicBezTo>
                    <a:pt x="66897" y="222980"/>
                    <a:pt x="73660" y="215075"/>
                    <a:pt x="75374" y="213360"/>
                  </a:cubicBezTo>
                  <a:cubicBezTo>
                    <a:pt x="77089" y="211646"/>
                    <a:pt x="76517" y="200882"/>
                    <a:pt x="79946" y="198025"/>
                  </a:cubicBezTo>
                  <a:cubicBezTo>
                    <a:pt x="83375" y="195167"/>
                    <a:pt x="93567" y="197453"/>
                    <a:pt x="97472" y="198025"/>
                  </a:cubicBezTo>
                  <a:cubicBezTo>
                    <a:pt x="101473" y="198596"/>
                    <a:pt x="104235" y="190119"/>
                    <a:pt x="108807" y="194024"/>
                  </a:cubicBezTo>
                  <a:cubicBezTo>
                    <a:pt x="113379" y="198025"/>
                    <a:pt x="120713" y="194596"/>
                    <a:pt x="124142" y="198596"/>
                  </a:cubicBezTo>
                  <a:cubicBezTo>
                    <a:pt x="127571" y="202597"/>
                    <a:pt x="129191" y="212217"/>
                    <a:pt x="134906" y="208788"/>
                  </a:cubicBezTo>
                  <a:cubicBezTo>
                    <a:pt x="140525" y="205359"/>
                    <a:pt x="147383" y="204311"/>
                    <a:pt x="150717" y="204311"/>
                  </a:cubicBezTo>
                  <a:cubicBezTo>
                    <a:pt x="154146" y="204311"/>
                    <a:pt x="162052" y="211074"/>
                    <a:pt x="165481" y="212217"/>
                  </a:cubicBezTo>
                  <a:cubicBezTo>
                    <a:pt x="168910" y="213360"/>
                    <a:pt x="180149" y="214503"/>
                    <a:pt x="184150" y="212217"/>
                  </a:cubicBezTo>
                  <a:cubicBezTo>
                    <a:pt x="188150" y="209931"/>
                    <a:pt x="193199" y="202597"/>
                    <a:pt x="198342" y="203168"/>
                  </a:cubicBezTo>
                  <a:cubicBezTo>
                    <a:pt x="203485" y="203740"/>
                    <a:pt x="219297" y="202025"/>
                    <a:pt x="222726" y="203740"/>
                  </a:cubicBezTo>
                  <a:cubicBezTo>
                    <a:pt x="226155" y="205454"/>
                    <a:pt x="233489" y="209359"/>
                    <a:pt x="238633" y="207740"/>
                  </a:cubicBezTo>
                  <a:cubicBezTo>
                    <a:pt x="243776" y="206026"/>
                    <a:pt x="248253" y="196405"/>
                    <a:pt x="252253" y="195263"/>
                  </a:cubicBezTo>
                  <a:cubicBezTo>
                    <a:pt x="253492" y="194881"/>
                    <a:pt x="254254" y="194977"/>
                    <a:pt x="255016" y="195167"/>
                  </a:cubicBezTo>
                  <a:cubicBezTo>
                    <a:pt x="255111" y="192976"/>
                    <a:pt x="255111" y="190881"/>
                    <a:pt x="255111" y="188976"/>
                  </a:cubicBezTo>
                  <a:cubicBezTo>
                    <a:pt x="255111" y="178784"/>
                    <a:pt x="257397" y="182785"/>
                    <a:pt x="259111" y="172593"/>
                  </a:cubicBezTo>
                  <a:cubicBezTo>
                    <a:pt x="260826" y="162401"/>
                    <a:pt x="287401" y="135731"/>
                    <a:pt x="289687" y="134112"/>
                  </a:cubicBezTo>
                  <a:cubicBezTo>
                    <a:pt x="291973" y="132397"/>
                    <a:pt x="291973" y="92202"/>
                    <a:pt x="291973" y="86582"/>
                  </a:cubicBezTo>
                  <a:cubicBezTo>
                    <a:pt x="291973" y="80963"/>
                    <a:pt x="293116" y="74104"/>
                    <a:pt x="295402" y="66199"/>
                  </a:cubicBezTo>
                  <a:cubicBezTo>
                    <a:pt x="297688" y="58293"/>
                    <a:pt x="291401" y="58864"/>
                    <a:pt x="291973" y="51435"/>
                  </a:cubicBezTo>
                  <a:cubicBezTo>
                    <a:pt x="292259" y="44196"/>
                    <a:pt x="283781" y="38481"/>
                    <a:pt x="283781" y="3390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xmlns="" id="{39569D6C-48A3-4090-A162-AAD5DD849F29}"/>
                </a:ext>
              </a:extLst>
            </p:cNvPr>
            <p:cNvSpPr/>
            <p:nvPr/>
          </p:nvSpPr>
          <p:spPr>
            <a:xfrm>
              <a:off x="6551099" y="4312018"/>
              <a:ext cx="197460" cy="325808"/>
            </a:xfrm>
            <a:custGeom>
              <a:avLst/>
              <a:gdLst>
                <a:gd name="connsiteX0" fmla="*/ 191262 w 190500"/>
                <a:gd name="connsiteY0" fmla="*/ 78581 h 314325"/>
                <a:gd name="connsiteX1" fmla="*/ 45053 w 190500"/>
                <a:gd name="connsiteY1" fmla="*/ 0 h 314325"/>
                <a:gd name="connsiteX2" fmla="*/ 27908 w 190500"/>
                <a:gd name="connsiteY2" fmla="*/ 9239 h 314325"/>
                <a:gd name="connsiteX3" fmla="*/ 29051 w 190500"/>
                <a:gd name="connsiteY3" fmla="*/ 33814 h 314325"/>
                <a:gd name="connsiteX4" fmla="*/ 36957 w 190500"/>
                <a:gd name="connsiteY4" fmla="*/ 51340 h 314325"/>
                <a:gd name="connsiteX5" fmla="*/ 40386 w 190500"/>
                <a:gd name="connsiteY5" fmla="*/ 66104 h 314325"/>
                <a:gd name="connsiteX6" fmla="*/ 36957 w 190500"/>
                <a:gd name="connsiteY6" fmla="*/ 86487 h 314325"/>
                <a:gd name="connsiteX7" fmla="*/ 34671 w 190500"/>
                <a:gd name="connsiteY7" fmla="*/ 134017 h 314325"/>
                <a:gd name="connsiteX8" fmla="*/ 4096 w 190500"/>
                <a:gd name="connsiteY8" fmla="*/ 172498 h 314325"/>
                <a:gd name="connsiteX9" fmla="*/ 95 w 190500"/>
                <a:gd name="connsiteY9" fmla="*/ 188881 h 314325"/>
                <a:gd name="connsiteX10" fmla="*/ 0 w 190500"/>
                <a:gd name="connsiteY10" fmla="*/ 195072 h 314325"/>
                <a:gd name="connsiteX11" fmla="*/ 4096 w 190500"/>
                <a:gd name="connsiteY11" fmla="*/ 199072 h 314325"/>
                <a:gd name="connsiteX12" fmla="*/ 12573 w 190500"/>
                <a:gd name="connsiteY12" fmla="*/ 206978 h 314325"/>
                <a:gd name="connsiteX13" fmla="*/ 24479 w 190500"/>
                <a:gd name="connsiteY13" fmla="*/ 225076 h 314325"/>
                <a:gd name="connsiteX14" fmla="*/ 26765 w 190500"/>
                <a:gd name="connsiteY14" fmla="*/ 242030 h 314325"/>
                <a:gd name="connsiteX15" fmla="*/ 34671 w 190500"/>
                <a:gd name="connsiteY15" fmla="*/ 265843 h 314325"/>
                <a:gd name="connsiteX16" fmla="*/ 26765 w 190500"/>
                <a:gd name="connsiteY16" fmla="*/ 268700 h 314325"/>
                <a:gd name="connsiteX17" fmla="*/ 10382 w 190500"/>
                <a:gd name="connsiteY17" fmla="*/ 270986 h 314325"/>
                <a:gd name="connsiteX18" fmla="*/ 14859 w 190500"/>
                <a:gd name="connsiteY18" fmla="*/ 284607 h 314325"/>
                <a:gd name="connsiteX19" fmla="*/ 30766 w 190500"/>
                <a:gd name="connsiteY19" fmla="*/ 300990 h 314325"/>
                <a:gd name="connsiteX20" fmla="*/ 38100 w 190500"/>
                <a:gd name="connsiteY20" fmla="*/ 316801 h 314325"/>
                <a:gd name="connsiteX21" fmla="*/ 48863 w 190500"/>
                <a:gd name="connsiteY21" fmla="*/ 312230 h 314325"/>
                <a:gd name="connsiteX22" fmla="*/ 61341 w 190500"/>
                <a:gd name="connsiteY22" fmla="*/ 312230 h 314325"/>
                <a:gd name="connsiteX23" fmla="*/ 82296 w 190500"/>
                <a:gd name="connsiteY23" fmla="*/ 306038 h 314325"/>
                <a:gd name="connsiteX24" fmla="*/ 99251 w 190500"/>
                <a:gd name="connsiteY24" fmla="*/ 296990 h 314325"/>
                <a:gd name="connsiteX25" fmla="*/ 100394 w 190500"/>
                <a:gd name="connsiteY25" fmla="*/ 286798 h 314325"/>
                <a:gd name="connsiteX26" fmla="*/ 127540 w 190500"/>
                <a:gd name="connsiteY26" fmla="*/ 281178 h 314325"/>
                <a:gd name="connsiteX27" fmla="*/ 146209 w 190500"/>
                <a:gd name="connsiteY27" fmla="*/ 261938 h 314325"/>
                <a:gd name="connsiteX28" fmla="*/ 150209 w 190500"/>
                <a:gd name="connsiteY28" fmla="*/ 252889 h 314325"/>
                <a:gd name="connsiteX29" fmla="*/ 166021 w 190500"/>
                <a:gd name="connsiteY29" fmla="*/ 246697 h 314325"/>
                <a:gd name="connsiteX30" fmla="*/ 169354 w 190500"/>
                <a:gd name="connsiteY30" fmla="*/ 247459 h 314325"/>
                <a:gd name="connsiteX31" fmla="*/ 168783 w 190500"/>
                <a:gd name="connsiteY31" fmla="*/ 246697 h 314325"/>
                <a:gd name="connsiteX32" fmla="*/ 171164 w 190500"/>
                <a:gd name="connsiteY32" fmla="*/ 238411 h 314325"/>
                <a:gd name="connsiteX33" fmla="*/ 161735 w 190500"/>
                <a:gd name="connsiteY33" fmla="*/ 226600 h 314325"/>
                <a:gd name="connsiteX34" fmla="*/ 158210 w 190500"/>
                <a:gd name="connsiteY34" fmla="*/ 212408 h 314325"/>
                <a:gd name="connsiteX35" fmla="*/ 155829 w 190500"/>
                <a:gd name="connsiteY35" fmla="*/ 201740 h 314325"/>
                <a:gd name="connsiteX36" fmla="*/ 157067 w 190500"/>
                <a:gd name="connsiteY36" fmla="*/ 187547 h 314325"/>
                <a:gd name="connsiteX37" fmla="*/ 165354 w 190500"/>
                <a:gd name="connsiteY37" fmla="*/ 173355 h 314325"/>
                <a:gd name="connsiteX38" fmla="*/ 172403 w 190500"/>
                <a:gd name="connsiteY38" fmla="*/ 161544 h 314325"/>
                <a:gd name="connsiteX39" fmla="*/ 188976 w 190500"/>
                <a:gd name="connsiteY39" fmla="*/ 150876 h 314325"/>
                <a:gd name="connsiteX40" fmla="*/ 191357 w 190500"/>
                <a:gd name="connsiteY40" fmla="*/ 130778 h 314325"/>
                <a:gd name="connsiteX41" fmla="*/ 191357 w 190500"/>
                <a:gd name="connsiteY41" fmla="*/ 78581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90500" h="314325">
                  <a:moveTo>
                    <a:pt x="191262" y="78581"/>
                  </a:moveTo>
                  <a:lnTo>
                    <a:pt x="45053" y="0"/>
                  </a:lnTo>
                  <a:lnTo>
                    <a:pt x="27908" y="9239"/>
                  </a:lnTo>
                  <a:cubicBezTo>
                    <a:pt x="28385" y="18574"/>
                    <a:pt x="29051" y="31051"/>
                    <a:pt x="29051" y="33814"/>
                  </a:cubicBezTo>
                  <a:cubicBezTo>
                    <a:pt x="29051" y="38386"/>
                    <a:pt x="37529" y="44005"/>
                    <a:pt x="36957" y="51340"/>
                  </a:cubicBezTo>
                  <a:cubicBezTo>
                    <a:pt x="36386" y="58674"/>
                    <a:pt x="42577" y="58103"/>
                    <a:pt x="40386" y="66104"/>
                  </a:cubicBezTo>
                  <a:cubicBezTo>
                    <a:pt x="38100" y="74009"/>
                    <a:pt x="36957" y="80867"/>
                    <a:pt x="36957" y="86487"/>
                  </a:cubicBezTo>
                  <a:cubicBezTo>
                    <a:pt x="36957" y="92107"/>
                    <a:pt x="36957" y="132397"/>
                    <a:pt x="34671" y="134017"/>
                  </a:cubicBezTo>
                  <a:cubicBezTo>
                    <a:pt x="32385" y="135731"/>
                    <a:pt x="5810" y="162306"/>
                    <a:pt x="4096" y="172498"/>
                  </a:cubicBezTo>
                  <a:cubicBezTo>
                    <a:pt x="2381" y="182690"/>
                    <a:pt x="95" y="178689"/>
                    <a:pt x="95" y="188881"/>
                  </a:cubicBezTo>
                  <a:cubicBezTo>
                    <a:pt x="95" y="190786"/>
                    <a:pt x="95" y="192881"/>
                    <a:pt x="0" y="195072"/>
                  </a:cubicBezTo>
                  <a:cubicBezTo>
                    <a:pt x="1429" y="195548"/>
                    <a:pt x="2096" y="197167"/>
                    <a:pt x="4096" y="199072"/>
                  </a:cubicBezTo>
                  <a:cubicBezTo>
                    <a:pt x="6953" y="201930"/>
                    <a:pt x="6953" y="206978"/>
                    <a:pt x="12573" y="206978"/>
                  </a:cubicBezTo>
                  <a:cubicBezTo>
                    <a:pt x="18193" y="206978"/>
                    <a:pt x="25051" y="220028"/>
                    <a:pt x="24479" y="225076"/>
                  </a:cubicBezTo>
                  <a:cubicBezTo>
                    <a:pt x="23908" y="230219"/>
                    <a:pt x="27337" y="232982"/>
                    <a:pt x="26765" y="242030"/>
                  </a:cubicBezTo>
                  <a:cubicBezTo>
                    <a:pt x="26194" y="251079"/>
                    <a:pt x="31813" y="264128"/>
                    <a:pt x="34671" y="265843"/>
                  </a:cubicBezTo>
                  <a:cubicBezTo>
                    <a:pt x="37529" y="267557"/>
                    <a:pt x="33528" y="269272"/>
                    <a:pt x="26765" y="268700"/>
                  </a:cubicBezTo>
                  <a:cubicBezTo>
                    <a:pt x="20003" y="268129"/>
                    <a:pt x="10382" y="268129"/>
                    <a:pt x="10382" y="270986"/>
                  </a:cubicBezTo>
                  <a:cubicBezTo>
                    <a:pt x="10382" y="273844"/>
                    <a:pt x="7525" y="277749"/>
                    <a:pt x="14859" y="284607"/>
                  </a:cubicBezTo>
                  <a:cubicBezTo>
                    <a:pt x="22193" y="291370"/>
                    <a:pt x="28480" y="293656"/>
                    <a:pt x="30766" y="300990"/>
                  </a:cubicBezTo>
                  <a:cubicBezTo>
                    <a:pt x="33052" y="308324"/>
                    <a:pt x="35814" y="315182"/>
                    <a:pt x="38100" y="316801"/>
                  </a:cubicBezTo>
                  <a:cubicBezTo>
                    <a:pt x="40386" y="318516"/>
                    <a:pt x="44863" y="317945"/>
                    <a:pt x="48863" y="312230"/>
                  </a:cubicBezTo>
                  <a:cubicBezTo>
                    <a:pt x="52864" y="306610"/>
                    <a:pt x="57340" y="317278"/>
                    <a:pt x="61341" y="312230"/>
                  </a:cubicBezTo>
                  <a:cubicBezTo>
                    <a:pt x="65342" y="307086"/>
                    <a:pt x="78867" y="307658"/>
                    <a:pt x="82296" y="306038"/>
                  </a:cubicBezTo>
                  <a:cubicBezTo>
                    <a:pt x="85725" y="304324"/>
                    <a:pt x="95917" y="299847"/>
                    <a:pt x="99251" y="296990"/>
                  </a:cubicBezTo>
                  <a:cubicBezTo>
                    <a:pt x="102679" y="294132"/>
                    <a:pt x="95250" y="289655"/>
                    <a:pt x="100394" y="286798"/>
                  </a:cubicBezTo>
                  <a:cubicBezTo>
                    <a:pt x="105442" y="283940"/>
                    <a:pt x="121348" y="289084"/>
                    <a:pt x="127540" y="281178"/>
                  </a:cubicBezTo>
                  <a:cubicBezTo>
                    <a:pt x="133731" y="273272"/>
                    <a:pt x="143351" y="264795"/>
                    <a:pt x="146209" y="261938"/>
                  </a:cubicBezTo>
                  <a:cubicBezTo>
                    <a:pt x="149066" y="259080"/>
                    <a:pt x="146209" y="256794"/>
                    <a:pt x="150209" y="252889"/>
                  </a:cubicBezTo>
                  <a:cubicBezTo>
                    <a:pt x="154210" y="248888"/>
                    <a:pt x="162115" y="244412"/>
                    <a:pt x="166021" y="246697"/>
                  </a:cubicBezTo>
                  <a:cubicBezTo>
                    <a:pt x="166878" y="247174"/>
                    <a:pt x="168116" y="247364"/>
                    <a:pt x="169354" y="247459"/>
                  </a:cubicBezTo>
                  <a:cubicBezTo>
                    <a:pt x="168973" y="246983"/>
                    <a:pt x="168783" y="246697"/>
                    <a:pt x="168783" y="246697"/>
                  </a:cubicBezTo>
                  <a:lnTo>
                    <a:pt x="171164" y="238411"/>
                  </a:lnTo>
                  <a:cubicBezTo>
                    <a:pt x="171164" y="238411"/>
                    <a:pt x="161735" y="233648"/>
                    <a:pt x="161735" y="226600"/>
                  </a:cubicBezTo>
                  <a:cubicBezTo>
                    <a:pt x="161735" y="219551"/>
                    <a:pt x="164116" y="212408"/>
                    <a:pt x="158210" y="212408"/>
                  </a:cubicBezTo>
                  <a:cubicBezTo>
                    <a:pt x="152305" y="212408"/>
                    <a:pt x="151067" y="206502"/>
                    <a:pt x="155829" y="201740"/>
                  </a:cubicBezTo>
                  <a:cubicBezTo>
                    <a:pt x="160592" y="196977"/>
                    <a:pt x="148780" y="187547"/>
                    <a:pt x="157067" y="187547"/>
                  </a:cubicBezTo>
                  <a:cubicBezTo>
                    <a:pt x="165354" y="187547"/>
                    <a:pt x="159448" y="174593"/>
                    <a:pt x="165354" y="173355"/>
                  </a:cubicBezTo>
                  <a:cubicBezTo>
                    <a:pt x="171260" y="172212"/>
                    <a:pt x="172403" y="167450"/>
                    <a:pt x="172403" y="161544"/>
                  </a:cubicBezTo>
                  <a:cubicBezTo>
                    <a:pt x="172403" y="155638"/>
                    <a:pt x="185356" y="152114"/>
                    <a:pt x="188976" y="150876"/>
                  </a:cubicBezTo>
                  <a:cubicBezTo>
                    <a:pt x="192500" y="149733"/>
                    <a:pt x="191357" y="130778"/>
                    <a:pt x="191357" y="130778"/>
                  </a:cubicBezTo>
                  <a:lnTo>
                    <a:pt x="191357" y="78581"/>
                  </a:ln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xmlns="" id="{F684165F-B5F7-40DB-A86C-B7C1FE210330}"/>
                </a:ext>
              </a:extLst>
            </p:cNvPr>
            <p:cNvSpPr/>
            <p:nvPr/>
          </p:nvSpPr>
          <p:spPr>
            <a:xfrm>
              <a:off x="6764991" y="4129663"/>
              <a:ext cx="207333" cy="207333"/>
            </a:xfrm>
            <a:custGeom>
              <a:avLst/>
              <a:gdLst>
                <a:gd name="connsiteX0" fmla="*/ 192553 w 200025"/>
                <a:gd name="connsiteY0" fmla="*/ 45149 h 200025"/>
                <a:gd name="connsiteX1" fmla="*/ 178837 w 200025"/>
                <a:gd name="connsiteY1" fmla="*/ 11430 h 200025"/>
                <a:gd name="connsiteX2" fmla="*/ 176646 w 200025"/>
                <a:gd name="connsiteY2" fmla="*/ 14478 h 200025"/>
                <a:gd name="connsiteX3" fmla="*/ 156263 w 200025"/>
                <a:gd name="connsiteY3" fmla="*/ 13335 h 200025"/>
                <a:gd name="connsiteX4" fmla="*/ 132165 w 200025"/>
                <a:gd name="connsiteY4" fmla="*/ 8287 h 200025"/>
                <a:gd name="connsiteX5" fmla="*/ 92255 w 200025"/>
                <a:gd name="connsiteY5" fmla="*/ 14764 h 200025"/>
                <a:gd name="connsiteX6" fmla="*/ 70728 w 200025"/>
                <a:gd name="connsiteY6" fmla="*/ 16764 h 200025"/>
                <a:gd name="connsiteX7" fmla="*/ 35676 w 200025"/>
                <a:gd name="connsiteY7" fmla="*/ 6858 h 200025"/>
                <a:gd name="connsiteX8" fmla="*/ 6720 w 200025"/>
                <a:gd name="connsiteY8" fmla="*/ 0 h 200025"/>
                <a:gd name="connsiteX9" fmla="*/ 5006 w 200025"/>
                <a:gd name="connsiteY9" fmla="*/ 4763 h 200025"/>
                <a:gd name="connsiteX10" fmla="*/ 2625 w 200025"/>
                <a:gd name="connsiteY10" fmla="*/ 28384 h 200025"/>
                <a:gd name="connsiteX11" fmla="*/ 2625 w 200025"/>
                <a:gd name="connsiteY11" fmla="*/ 56769 h 200025"/>
                <a:gd name="connsiteX12" fmla="*/ 2625 w 200025"/>
                <a:gd name="connsiteY12" fmla="*/ 204311 h 200025"/>
                <a:gd name="connsiteX13" fmla="*/ 119401 w 200025"/>
                <a:gd name="connsiteY13" fmla="*/ 204311 h 200025"/>
                <a:gd name="connsiteX14" fmla="*/ 126164 w 200025"/>
                <a:gd name="connsiteY14" fmla="*/ 199739 h 200025"/>
                <a:gd name="connsiteX15" fmla="*/ 135213 w 200025"/>
                <a:gd name="connsiteY15" fmla="*/ 203168 h 200025"/>
                <a:gd name="connsiteX16" fmla="*/ 160073 w 200025"/>
                <a:gd name="connsiteY16" fmla="*/ 203168 h 200025"/>
                <a:gd name="connsiteX17" fmla="*/ 170265 w 200025"/>
                <a:gd name="connsiteY17" fmla="*/ 208883 h 200025"/>
                <a:gd name="connsiteX18" fmla="*/ 181599 w 200025"/>
                <a:gd name="connsiteY18" fmla="*/ 199834 h 200025"/>
                <a:gd name="connsiteX19" fmla="*/ 194077 w 200025"/>
                <a:gd name="connsiteY19" fmla="*/ 186214 h 200025"/>
                <a:gd name="connsiteX20" fmla="*/ 204269 w 200025"/>
                <a:gd name="connsiteY20" fmla="*/ 179451 h 200025"/>
                <a:gd name="connsiteX21" fmla="*/ 204936 w 200025"/>
                <a:gd name="connsiteY21" fmla="*/ 178689 h 200025"/>
                <a:gd name="connsiteX22" fmla="*/ 204841 w 200025"/>
                <a:gd name="connsiteY22" fmla="*/ 170974 h 200025"/>
                <a:gd name="connsiteX23" fmla="*/ 196077 w 200025"/>
                <a:gd name="connsiteY23" fmla="*/ 149733 h 200025"/>
                <a:gd name="connsiteX24" fmla="*/ 175694 w 200025"/>
                <a:gd name="connsiteY24" fmla="*/ 110680 h 200025"/>
                <a:gd name="connsiteX25" fmla="*/ 166645 w 200025"/>
                <a:gd name="connsiteY25" fmla="*/ 91154 h 200025"/>
                <a:gd name="connsiteX26" fmla="*/ 153596 w 200025"/>
                <a:gd name="connsiteY26" fmla="*/ 69913 h 200025"/>
                <a:gd name="connsiteX27" fmla="*/ 144833 w 200025"/>
                <a:gd name="connsiteY27" fmla="*/ 34766 h 200025"/>
                <a:gd name="connsiteX28" fmla="*/ 157596 w 200025"/>
                <a:gd name="connsiteY28" fmla="*/ 59436 h 200025"/>
                <a:gd name="connsiteX29" fmla="*/ 176837 w 200025"/>
                <a:gd name="connsiteY29" fmla="*/ 84677 h 200025"/>
                <a:gd name="connsiteX30" fmla="*/ 188457 w 200025"/>
                <a:gd name="connsiteY30" fmla="*/ 57531 h 200025"/>
                <a:gd name="connsiteX31" fmla="*/ 188934 w 200025"/>
                <a:gd name="connsiteY31" fmla="*/ 58388 h 200025"/>
                <a:gd name="connsiteX32" fmla="*/ 189696 w 200025"/>
                <a:gd name="connsiteY32" fmla="*/ 53245 h 200025"/>
                <a:gd name="connsiteX33" fmla="*/ 192553 w 200025"/>
                <a:gd name="connsiteY33" fmla="*/ 45149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0025" h="200025">
                  <a:moveTo>
                    <a:pt x="192553" y="45149"/>
                  </a:moveTo>
                  <a:lnTo>
                    <a:pt x="178837" y="11430"/>
                  </a:lnTo>
                  <a:cubicBezTo>
                    <a:pt x="177885" y="12954"/>
                    <a:pt x="177123" y="14002"/>
                    <a:pt x="176646" y="14478"/>
                  </a:cubicBezTo>
                  <a:cubicBezTo>
                    <a:pt x="174360" y="16764"/>
                    <a:pt x="165026" y="11049"/>
                    <a:pt x="156263" y="13335"/>
                  </a:cubicBezTo>
                  <a:cubicBezTo>
                    <a:pt x="147500" y="15621"/>
                    <a:pt x="140642" y="12478"/>
                    <a:pt x="132165" y="8287"/>
                  </a:cubicBezTo>
                  <a:cubicBezTo>
                    <a:pt x="123687" y="4000"/>
                    <a:pt x="95970" y="9430"/>
                    <a:pt x="92255" y="14764"/>
                  </a:cubicBezTo>
                  <a:cubicBezTo>
                    <a:pt x="88540" y="20098"/>
                    <a:pt x="79206" y="20098"/>
                    <a:pt x="70728" y="16764"/>
                  </a:cubicBezTo>
                  <a:cubicBezTo>
                    <a:pt x="62251" y="13335"/>
                    <a:pt x="51202" y="8287"/>
                    <a:pt x="35676" y="6858"/>
                  </a:cubicBezTo>
                  <a:cubicBezTo>
                    <a:pt x="21103" y="5525"/>
                    <a:pt x="9387" y="3429"/>
                    <a:pt x="6720" y="0"/>
                  </a:cubicBezTo>
                  <a:cubicBezTo>
                    <a:pt x="6149" y="1619"/>
                    <a:pt x="5482" y="3238"/>
                    <a:pt x="5006" y="4763"/>
                  </a:cubicBezTo>
                  <a:cubicBezTo>
                    <a:pt x="243" y="17717"/>
                    <a:pt x="8530" y="21336"/>
                    <a:pt x="2625" y="28384"/>
                  </a:cubicBezTo>
                  <a:cubicBezTo>
                    <a:pt x="-3281" y="35433"/>
                    <a:pt x="2625" y="43720"/>
                    <a:pt x="2625" y="56769"/>
                  </a:cubicBezTo>
                  <a:cubicBezTo>
                    <a:pt x="2625" y="65723"/>
                    <a:pt x="2625" y="151829"/>
                    <a:pt x="2625" y="204311"/>
                  </a:cubicBezTo>
                  <a:lnTo>
                    <a:pt x="119401" y="204311"/>
                  </a:lnTo>
                  <a:cubicBezTo>
                    <a:pt x="119401" y="204311"/>
                    <a:pt x="122830" y="202025"/>
                    <a:pt x="126164" y="199739"/>
                  </a:cubicBezTo>
                  <a:cubicBezTo>
                    <a:pt x="129593" y="197453"/>
                    <a:pt x="135213" y="203168"/>
                    <a:pt x="135213" y="203168"/>
                  </a:cubicBezTo>
                  <a:lnTo>
                    <a:pt x="160073" y="203168"/>
                  </a:lnTo>
                  <a:cubicBezTo>
                    <a:pt x="160073" y="203168"/>
                    <a:pt x="164645" y="208883"/>
                    <a:pt x="170265" y="208883"/>
                  </a:cubicBezTo>
                  <a:cubicBezTo>
                    <a:pt x="175884" y="208883"/>
                    <a:pt x="172551" y="199834"/>
                    <a:pt x="181599" y="199834"/>
                  </a:cubicBezTo>
                  <a:cubicBezTo>
                    <a:pt x="190648" y="199834"/>
                    <a:pt x="188362" y="186214"/>
                    <a:pt x="194077" y="186214"/>
                  </a:cubicBezTo>
                  <a:cubicBezTo>
                    <a:pt x="199697" y="186214"/>
                    <a:pt x="198649" y="187357"/>
                    <a:pt x="204269" y="179451"/>
                  </a:cubicBezTo>
                  <a:cubicBezTo>
                    <a:pt x="204459" y="179165"/>
                    <a:pt x="204745" y="178879"/>
                    <a:pt x="204936" y="178689"/>
                  </a:cubicBezTo>
                  <a:cubicBezTo>
                    <a:pt x="204555" y="176213"/>
                    <a:pt x="204459" y="173641"/>
                    <a:pt x="204841" y="170974"/>
                  </a:cubicBezTo>
                  <a:cubicBezTo>
                    <a:pt x="206269" y="161925"/>
                    <a:pt x="199983" y="162496"/>
                    <a:pt x="196077" y="149733"/>
                  </a:cubicBezTo>
                  <a:cubicBezTo>
                    <a:pt x="192077" y="136970"/>
                    <a:pt x="176266" y="118015"/>
                    <a:pt x="175694" y="110680"/>
                  </a:cubicBezTo>
                  <a:cubicBezTo>
                    <a:pt x="175122" y="103346"/>
                    <a:pt x="166359" y="99060"/>
                    <a:pt x="166645" y="91154"/>
                  </a:cubicBezTo>
                  <a:cubicBezTo>
                    <a:pt x="166931" y="83249"/>
                    <a:pt x="162359" y="82391"/>
                    <a:pt x="153596" y="69913"/>
                  </a:cubicBezTo>
                  <a:cubicBezTo>
                    <a:pt x="144833" y="57436"/>
                    <a:pt x="142261" y="35624"/>
                    <a:pt x="144833" y="34766"/>
                  </a:cubicBezTo>
                  <a:cubicBezTo>
                    <a:pt x="147405" y="33909"/>
                    <a:pt x="154739" y="53150"/>
                    <a:pt x="157596" y="59436"/>
                  </a:cubicBezTo>
                  <a:cubicBezTo>
                    <a:pt x="160454" y="65723"/>
                    <a:pt x="170074" y="84677"/>
                    <a:pt x="176837" y="84677"/>
                  </a:cubicBezTo>
                  <a:cubicBezTo>
                    <a:pt x="183600" y="84677"/>
                    <a:pt x="186171" y="56102"/>
                    <a:pt x="188457" y="57531"/>
                  </a:cubicBezTo>
                  <a:cubicBezTo>
                    <a:pt x="188648" y="57626"/>
                    <a:pt x="188838" y="58007"/>
                    <a:pt x="188934" y="58388"/>
                  </a:cubicBezTo>
                  <a:lnTo>
                    <a:pt x="189696" y="53245"/>
                  </a:lnTo>
                  <a:lnTo>
                    <a:pt x="192553" y="45149"/>
                  </a:ln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xmlns="" id="{59A77744-82DD-46FB-8FC5-6A690005AE13}"/>
                </a:ext>
              </a:extLst>
            </p:cNvPr>
            <p:cNvSpPr/>
            <p:nvPr/>
          </p:nvSpPr>
          <p:spPr>
            <a:xfrm>
              <a:off x="6459649" y="4743961"/>
              <a:ext cx="108603" cy="118476"/>
            </a:xfrm>
            <a:custGeom>
              <a:avLst/>
              <a:gdLst>
                <a:gd name="connsiteX0" fmla="*/ 51936 w 104775"/>
                <a:gd name="connsiteY0" fmla="*/ 114586 h 114300"/>
                <a:gd name="connsiteX1" fmla="*/ 54317 w 104775"/>
                <a:gd name="connsiteY1" fmla="*/ 99155 h 114300"/>
                <a:gd name="connsiteX2" fmla="*/ 66128 w 104775"/>
                <a:gd name="connsiteY2" fmla="*/ 90869 h 114300"/>
                <a:gd name="connsiteX3" fmla="*/ 74415 w 104775"/>
                <a:gd name="connsiteY3" fmla="*/ 80200 h 114300"/>
                <a:gd name="connsiteX4" fmla="*/ 85083 w 104775"/>
                <a:gd name="connsiteY4" fmla="*/ 92012 h 114300"/>
                <a:gd name="connsiteX5" fmla="*/ 99275 w 104775"/>
                <a:gd name="connsiteY5" fmla="*/ 94393 h 114300"/>
                <a:gd name="connsiteX6" fmla="*/ 105180 w 104775"/>
                <a:gd name="connsiteY6" fmla="*/ 71914 h 114300"/>
                <a:gd name="connsiteX7" fmla="*/ 100418 w 104775"/>
                <a:gd name="connsiteY7" fmla="*/ 51816 h 114300"/>
                <a:gd name="connsiteX8" fmla="*/ 96894 w 104775"/>
                <a:gd name="connsiteY8" fmla="*/ 36386 h 114300"/>
                <a:gd name="connsiteX9" fmla="*/ 99275 w 104775"/>
                <a:gd name="connsiteY9" fmla="*/ 20955 h 114300"/>
                <a:gd name="connsiteX10" fmla="*/ 80320 w 104775"/>
                <a:gd name="connsiteY10" fmla="*/ 20955 h 114300"/>
                <a:gd name="connsiteX11" fmla="*/ 82320 w 104775"/>
                <a:gd name="connsiteY11" fmla="*/ 1238 h 114300"/>
                <a:gd name="connsiteX12" fmla="*/ 53841 w 104775"/>
                <a:gd name="connsiteY12" fmla="*/ 0 h 114300"/>
                <a:gd name="connsiteX13" fmla="*/ 50316 w 104775"/>
                <a:gd name="connsiteY13" fmla="*/ 1048 h 114300"/>
                <a:gd name="connsiteX14" fmla="*/ 49554 w 104775"/>
                <a:gd name="connsiteY14" fmla="*/ 25717 h 114300"/>
                <a:gd name="connsiteX15" fmla="*/ 23456 w 104775"/>
                <a:gd name="connsiteY15" fmla="*/ 26956 h 114300"/>
                <a:gd name="connsiteX16" fmla="*/ 14598 w 104775"/>
                <a:gd name="connsiteY16" fmla="*/ 28099 h 114300"/>
                <a:gd name="connsiteX17" fmla="*/ 11359 w 104775"/>
                <a:gd name="connsiteY17" fmla="*/ 32099 h 114300"/>
                <a:gd name="connsiteX18" fmla="*/ 18694 w 104775"/>
                <a:gd name="connsiteY18" fmla="*/ 41720 h 114300"/>
                <a:gd name="connsiteX19" fmla="*/ 8216 w 104775"/>
                <a:gd name="connsiteY19" fmla="*/ 49625 h 114300"/>
                <a:gd name="connsiteX20" fmla="*/ 596 w 104775"/>
                <a:gd name="connsiteY20" fmla="*/ 61817 h 114300"/>
                <a:gd name="connsiteX21" fmla="*/ 9930 w 104775"/>
                <a:gd name="connsiteY21" fmla="*/ 78772 h 114300"/>
                <a:gd name="connsiteX22" fmla="*/ 23837 w 104775"/>
                <a:gd name="connsiteY22" fmla="*/ 96298 h 114300"/>
                <a:gd name="connsiteX23" fmla="*/ 42792 w 104775"/>
                <a:gd name="connsiteY23" fmla="*/ 119920 h 114300"/>
                <a:gd name="connsiteX24" fmla="*/ 51936 w 104775"/>
                <a:gd name="connsiteY24" fmla="*/ 114586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4775" h="114300">
                  <a:moveTo>
                    <a:pt x="51936" y="114586"/>
                  </a:moveTo>
                  <a:cubicBezTo>
                    <a:pt x="61365" y="114586"/>
                    <a:pt x="57841" y="108680"/>
                    <a:pt x="54317" y="99155"/>
                  </a:cubicBezTo>
                  <a:cubicBezTo>
                    <a:pt x="50793" y="89725"/>
                    <a:pt x="60222" y="90869"/>
                    <a:pt x="66128" y="90869"/>
                  </a:cubicBezTo>
                  <a:cubicBezTo>
                    <a:pt x="72033" y="90869"/>
                    <a:pt x="69652" y="80200"/>
                    <a:pt x="74415" y="80200"/>
                  </a:cubicBezTo>
                  <a:cubicBezTo>
                    <a:pt x="79177" y="80200"/>
                    <a:pt x="80320" y="93250"/>
                    <a:pt x="85083" y="92012"/>
                  </a:cubicBezTo>
                  <a:cubicBezTo>
                    <a:pt x="89845" y="90869"/>
                    <a:pt x="93369" y="95536"/>
                    <a:pt x="99275" y="94393"/>
                  </a:cubicBezTo>
                  <a:cubicBezTo>
                    <a:pt x="105180" y="93154"/>
                    <a:pt x="105180" y="81344"/>
                    <a:pt x="105180" y="71914"/>
                  </a:cubicBezTo>
                  <a:cubicBezTo>
                    <a:pt x="105180" y="62389"/>
                    <a:pt x="106323" y="55340"/>
                    <a:pt x="100418" y="51816"/>
                  </a:cubicBezTo>
                  <a:cubicBezTo>
                    <a:pt x="94512" y="48292"/>
                    <a:pt x="89750" y="40005"/>
                    <a:pt x="96894" y="36386"/>
                  </a:cubicBezTo>
                  <a:cubicBezTo>
                    <a:pt x="104037" y="32861"/>
                    <a:pt x="105180" y="25717"/>
                    <a:pt x="99275" y="20955"/>
                  </a:cubicBezTo>
                  <a:cubicBezTo>
                    <a:pt x="93369" y="16192"/>
                    <a:pt x="80320" y="25717"/>
                    <a:pt x="80320" y="20955"/>
                  </a:cubicBezTo>
                  <a:cubicBezTo>
                    <a:pt x="80320" y="18383"/>
                    <a:pt x="81368" y="9144"/>
                    <a:pt x="82320" y="1238"/>
                  </a:cubicBezTo>
                  <a:cubicBezTo>
                    <a:pt x="68604" y="762"/>
                    <a:pt x="53841" y="0"/>
                    <a:pt x="53841" y="0"/>
                  </a:cubicBezTo>
                  <a:lnTo>
                    <a:pt x="50316" y="1048"/>
                  </a:lnTo>
                  <a:cubicBezTo>
                    <a:pt x="51174" y="14954"/>
                    <a:pt x="49554" y="25717"/>
                    <a:pt x="49554" y="25717"/>
                  </a:cubicBezTo>
                  <a:cubicBezTo>
                    <a:pt x="49554" y="25717"/>
                    <a:pt x="28219" y="26956"/>
                    <a:pt x="23456" y="26956"/>
                  </a:cubicBezTo>
                  <a:cubicBezTo>
                    <a:pt x="22408" y="26956"/>
                    <a:pt x="19170" y="27432"/>
                    <a:pt x="14598" y="28099"/>
                  </a:cubicBezTo>
                  <a:cubicBezTo>
                    <a:pt x="13645" y="29623"/>
                    <a:pt x="12312" y="31147"/>
                    <a:pt x="11359" y="32099"/>
                  </a:cubicBezTo>
                  <a:cubicBezTo>
                    <a:pt x="8787" y="34671"/>
                    <a:pt x="17265" y="38005"/>
                    <a:pt x="18694" y="41720"/>
                  </a:cubicBezTo>
                  <a:cubicBezTo>
                    <a:pt x="20122" y="45434"/>
                    <a:pt x="7930" y="44291"/>
                    <a:pt x="8216" y="49625"/>
                  </a:cubicBezTo>
                  <a:cubicBezTo>
                    <a:pt x="8502" y="54959"/>
                    <a:pt x="3930" y="59246"/>
                    <a:pt x="596" y="61817"/>
                  </a:cubicBezTo>
                  <a:cubicBezTo>
                    <a:pt x="-2833" y="64389"/>
                    <a:pt x="9645" y="75152"/>
                    <a:pt x="9930" y="78772"/>
                  </a:cubicBezTo>
                  <a:cubicBezTo>
                    <a:pt x="10216" y="82487"/>
                    <a:pt x="13074" y="85820"/>
                    <a:pt x="23837" y="96298"/>
                  </a:cubicBezTo>
                  <a:cubicBezTo>
                    <a:pt x="34124" y="106299"/>
                    <a:pt x="29171" y="108871"/>
                    <a:pt x="42792" y="119920"/>
                  </a:cubicBezTo>
                  <a:cubicBezTo>
                    <a:pt x="44602" y="117253"/>
                    <a:pt x="47459" y="114586"/>
                    <a:pt x="51936" y="11458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xmlns="" id="{8CBA3BFA-CA96-4445-92EC-CB7220728B4F}"/>
                </a:ext>
              </a:extLst>
            </p:cNvPr>
            <p:cNvSpPr/>
            <p:nvPr/>
          </p:nvSpPr>
          <p:spPr>
            <a:xfrm>
              <a:off x="6470285" y="4745146"/>
              <a:ext cx="39492" cy="19746"/>
            </a:xfrm>
            <a:custGeom>
              <a:avLst/>
              <a:gdLst>
                <a:gd name="connsiteX0" fmla="*/ 39294 w 38100"/>
                <a:gd name="connsiteY0" fmla="*/ 24670 h 19050"/>
                <a:gd name="connsiteX1" fmla="*/ 40055 w 38100"/>
                <a:gd name="connsiteY1" fmla="*/ 0 h 19050"/>
                <a:gd name="connsiteX2" fmla="*/ 35293 w 38100"/>
                <a:gd name="connsiteY2" fmla="*/ 1333 h 19050"/>
                <a:gd name="connsiteX3" fmla="*/ 8813 w 38100"/>
                <a:gd name="connsiteY3" fmla="*/ 1333 h 19050"/>
                <a:gd name="connsiteX4" fmla="*/ 9004 w 38100"/>
                <a:gd name="connsiteY4" fmla="*/ 1905 h 19050"/>
                <a:gd name="connsiteX5" fmla="*/ 4432 w 38100"/>
                <a:gd name="connsiteY5" fmla="*/ 14383 h 19050"/>
                <a:gd name="connsiteX6" fmla="*/ 3575 w 38100"/>
                <a:gd name="connsiteY6" fmla="*/ 22003 h 19050"/>
                <a:gd name="connsiteX7" fmla="*/ 4337 w 38100"/>
                <a:gd name="connsiteY7" fmla="*/ 27051 h 19050"/>
                <a:gd name="connsiteX8" fmla="*/ 13195 w 38100"/>
                <a:gd name="connsiteY8" fmla="*/ 25908 h 19050"/>
                <a:gd name="connsiteX9" fmla="*/ 39294 w 38100"/>
                <a:gd name="connsiteY9" fmla="*/ 2467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00" h="19050">
                  <a:moveTo>
                    <a:pt x="39294" y="24670"/>
                  </a:moveTo>
                  <a:cubicBezTo>
                    <a:pt x="39294" y="24670"/>
                    <a:pt x="40913" y="13907"/>
                    <a:pt x="40055" y="0"/>
                  </a:cubicBezTo>
                  <a:lnTo>
                    <a:pt x="35293" y="1333"/>
                  </a:lnTo>
                  <a:lnTo>
                    <a:pt x="8813" y="1333"/>
                  </a:lnTo>
                  <a:cubicBezTo>
                    <a:pt x="8909" y="1524"/>
                    <a:pt x="8909" y="1715"/>
                    <a:pt x="9004" y="1905"/>
                  </a:cubicBezTo>
                  <a:cubicBezTo>
                    <a:pt x="11861" y="6191"/>
                    <a:pt x="10433" y="12383"/>
                    <a:pt x="4432" y="14383"/>
                  </a:cubicBezTo>
                  <a:cubicBezTo>
                    <a:pt x="-1473" y="16383"/>
                    <a:pt x="-1188" y="21717"/>
                    <a:pt x="3575" y="22003"/>
                  </a:cubicBezTo>
                  <a:cubicBezTo>
                    <a:pt x="6527" y="22193"/>
                    <a:pt x="5861" y="24575"/>
                    <a:pt x="4337" y="27051"/>
                  </a:cubicBezTo>
                  <a:cubicBezTo>
                    <a:pt x="8909" y="26289"/>
                    <a:pt x="12147" y="25908"/>
                    <a:pt x="13195" y="25908"/>
                  </a:cubicBezTo>
                  <a:cubicBezTo>
                    <a:pt x="18053" y="25813"/>
                    <a:pt x="39294" y="24670"/>
                    <a:pt x="39294" y="2467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xmlns="" id="{677A877C-7E6C-4D67-B56A-C91724370EF2}"/>
                </a:ext>
              </a:extLst>
            </p:cNvPr>
            <p:cNvSpPr/>
            <p:nvPr/>
          </p:nvSpPr>
          <p:spPr>
            <a:xfrm>
              <a:off x="6504103" y="4716020"/>
              <a:ext cx="138222" cy="167841"/>
            </a:xfrm>
            <a:custGeom>
              <a:avLst/>
              <a:gdLst>
                <a:gd name="connsiteX0" fmla="*/ 36290 w 133350"/>
                <a:gd name="connsiteY0" fmla="*/ 159353 h 161925"/>
                <a:gd name="connsiteX1" fmla="*/ 49340 w 133350"/>
                <a:gd name="connsiteY1" fmla="*/ 160592 h 161925"/>
                <a:gd name="connsiteX2" fmla="*/ 64770 w 133350"/>
                <a:gd name="connsiteY2" fmla="*/ 161830 h 161925"/>
                <a:gd name="connsiteX3" fmla="*/ 73057 w 133350"/>
                <a:gd name="connsiteY3" fmla="*/ 160592 h 161925"/>
                <a:gd name="connsiteX4" fmla="*/ 84868 w 133350"/>
                <a:gd name="connsiteY4" fmla="*/ 149924 h 161925"/>
                <a:gd name="connsiteX5" fmla="*/ 92012 w 133350"/>
                <a:gd name="connsiteY5" fmla="*/ 135731 h 161925"/>
                <a:gd name="connsiteX6" fmla="*/ 93154 w 133350"/>
                <a:gd name="connsiteY6" fmla="*/ 103727 h 161925"/>
                <a:gd name="connsiteX7" fmla="*/ 109728 w 133350"/>
                <a:gd name="connsiteY7" fmla="*/ 82391 h 161925"/>
                <a:gd name="connsiteX8" fmla="*/ 123920 w 133350"/>
                <a:gd name="connsiteY8" fmla="*/ 42100 h 161925"/>
                <a:gd name="connsiteX9" fmla="*/ 131064 w 133350"/>
                <a:gd name="connsiteY9" fmla="*/ 22003 h 161925"/>
                <a:gd name="connsiteX10" fmla="*/ 133921 w 133350"/>
                <a:gd name="connsiteY10" fmla="*/ 2191 h 161925"/>
                <a:gd name="connsiteX11" fmla="*/ 133921 w 133350"/>
                <a:gd name="connsiteY11" fmla="*/ 2381 h 161925"/>
                <a:gd name="connsiteX12" fmla="*/ 117348 w 133350"/>
                <a:gd name="connsiteY12" fmla="*/ 0 h 161925"/>
                <a:gd name="connsiteX13" fmla="*/ 109061 w 133350"/>
                <a:gd name="connsiteY13" fmla="*/ 2381 h 161925"/>
                <a:gd name="connsiteX14" fmla="*/ 98393 w 133350"/>
                <a:gd name="connsiteY14" fmla="*/ 4763 h 161925"/>
                <a:gd name="connsiteX15" fmla="*/ 94869 w 133350"/>
                <a:gd name="connsiteY15" fmla="*/ 18955 h 161925"/>
                <a:gd name="connsiteX16" fmla="*/ 88964 w 133350"/>
                <a:gd name="connsiteY16" fmla="*/ 37814 h 161925"/>
                <a:gd name="connsiteX17" fmla="*/ 61817 w 133350"/>
                <a:gd name="connsiteY17" fmla="*/ 28384 h 161925"/>
                <a:gd name="connsiteX18" fmla="*/ 39529 w 133350"/>
                <a:gd name="connsiteY18" fmla="*/ 28384 h 161925"/>
                <a:gd name="connsiteX19" fmla="*/ 37529 w 133350"/>
                <a:gd name="connsiteY19" fmla="*/ 48101 h 161925"/>
                <a:gd name="connsiteX20" fmla="*/ 56483 w 133350"/>
                <a:gd name="connsiteY20" fmla="*/ 48101 h 161925"/>
                <a:gd name="connsiteX21" fmla="*/ 54102 w 133350"/>
                <a:gd name="connsiteY21" fmla="*/ 63532 h 161925"/>
                <a:gd name="connsiteX22" fmla="*/ 57626 w 133350"/>
                <a:gd name="connsiteY22" fmla="*/ 78962 h 161925"/>
                <a:gd name="connsiteX23" fmla="*/ 62389 w 133350"/>
                <a:gd name="connsiteY23" fmla="*/ 99060 h 161925"/>
                <a:gd name="connsiteX24" fmla="*/ 56483 w 133350"/>
                <a:gd name="connsiteY24" fmla="*/ 121539 h 161925"/>
                <a:gd name="connsiteX25" fmla="*/ 42291 w 133350"/>
                <a:gd name="connsiteY25" fmla="*/ 119158 h 161925"/>
                <a:gd name="connsiteX26" fmla="*/ 31623 w 133350"/>
                <a:gd name="connsiteY26" fmla="*/ 107347 h 161925"/>
                <a:gd name="connsiteX27" fmla="*/ 23336 w 133350"/>
                <a:gd name="connsiteY27" fmla="*/ 118015 h 161925"/>
                <a:gd name="connsiteX28" fmla="*/ 11525 w 133350"/>
                <a:gd name="connsiteY28" fmla="*/ 126302 h 161925"/>
                <a:gd name="connsiteX29" fmla="*/ 9144 w 133350"/>
                <a:gd name="connsiteY29" fmla="*/ 141732 h 161925"/>
                <a:gd name="connsiteX30" fmla="*/ 0 w 133350"/>
                <a:gd name="connsiteY30" fmla="*/ 147161 h 161925"/>
                <a:gd name="connsiteX31" fmla="*/ 2000 w 133350"/>
                <a:gd name="connsiteY31" fmla="*/ 148781 h 161925"/>
                <a:gd name="connsiteX32" fmla="*/ 18383 w 133350"/>
                <a:gd name="connsiteY32" fmla="*/ 168974 h 161925"/>
                <a:gd name="connsiteX33" fmla="*/ 36290 w 133350"/>
                <a:gd name="connsiteY33" fmla="*/ 159353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33350" h="161925">
                  <a:moveTo>
                    <a:pt x="36290" y="159353"/>
                  </a:moveTo>
                  <a:cubicBezTo>
                    <a:pt x="39815" y="160592"/>
                    <a:pt x="42196" y="166497"/>
                    <a:pt x="49340" y="160592"/>
                  </a:cubicBezTo>
                  <a:cubicBezTo>
                    <a:pt x="56483" y="154686"/>
                    <a:pt x="64770" y="155829"/>
                    <a:pt x="64770" y="161830"/>
                  </a:cubicBezTo>
                  <a:cubicBezTo>
                    <a:pt x="64770" y="167735"/>
                    <a:pt x="67151" y="166592"/>
                    <a:pt x="73057" y="160592"/>
                  </a:cubicBezTo>
                  <a:cubicBezTo>
                    <a:pt x="78962" y="154686"/>
                    <a:pt x="84868" y="161734"/>
                    <a:pt x="84868" y="149924"/>
                  </a:cubicBezTo>
                  <a:cubicBezTo>
                    <a:pt x="84868" y="138113"/>
                    <a:pt x="92012" y="148781"/>
                    <a:pt x="92012" y="135731"/>
                  </a:cubicBezTo>
                  <a:cubicBezTo>
                    <a:pt x="92012" y="122682"/>
                    <a:pt x="93154" y="109633"/>
                    <a:pt x="93154" y="103727"/>
                  </a:cubicBezTo>
                  <a:cubicBezTo>
                    <a:pt x="93154" y="97822"/>
                    <a:pt x="109728" y="91916"/>
                    <a:pt x="109728" y="82391"/>
                  </a:cubicBezTo>
                  <a:cubicBezTo>
                    <a:pt x="109728" y="72962"/>
                    <a:pt x="123920" y="54007"/>
                    <a:pt x="123920" y="42100"/>
                  </a:cubicBezTo>
                  <a:cubicBezTo>
                    <a:pt x="123920" y="30290"/>
                    <a:pt x="127445" y="27908"/>
                    <a:pt x="131064" y="22003"/>
                  </a:cubicBezTo>
                  <a:cubicBezTo>
                    <a:pt x="133541" y="17907"/>
                    <a:pt x="135350" y="9811"/>
                    <a:pt x="133921" y="2191"/>
                  </a:cubicBezTo>
                  <a:lnTo>
                    <a:pt x="133921" y="2381"/>
                  </a:lnTo>
                  <a:lnTo>
                    <a:pt x="117348" y="0"/>
                  </a:lnTo>
                  <a:lnTo>
                    <a:pt x="109061" y="2381"/>
                  </a:lnTo>
                  <a:lnTo>
                    <a:pt x="98393" y="4763"/>
                  </a:lnTo>
                  <a:cubicBezTo>
                    <a:pt x="98393" y="4763"/>
                    <a:pt x="99536" y="13049"/>
                    <a:pt x="94869" y="18955"/>
                  </a:cubicBezTo>
                  <a:cubicBezTo>
                    <a:pt x="90107" y="24860"/>
                    <a:pt x="88964" y="37814"/>
                    <a:pt x="88964" y="37814"/>
                  </a:cubicBezTo>
                  <a:cubicBezTo>
                    <a:pt x="88964" y="37814"/>
                    <a:pt x="67723" y="27146"/>
                    <a:pt x="61817" y="28384"/>
                  </a:cubicBezTo>
                  <a:cubicBezTo>
                    <a:pt x="59246" y="28861"/>
                    <a:pt x="49721" y="28766"/>
                    <a:pt x="39529" y="28384"/>
                  </a:cubicBezTo>
                  <a:cubicBezTo>
                    <a:pt x="38576" y="36290"/>
                    <a:pt x="37529" y="45529"/>
                    <a:pt x="37529" y="48101"/>
                  </a:cubicBezTo>
                  <a:cubicBezTo>
                    <a:pt x="37529" y="52864"/>
                    <a:pt x="50578" y="43339"/>
                    <a:pt x="56483" y="48101"/>
                  </a:cubicBezTo>
                  <a:cubicBezTo>
                    <a:pt x="62389" y="52864"/>
                    <a:pt x="61246" y="59912"/>
                    <a:pt x="54102" y="63532"/>
                  </a:cubicBezTo>
                  <a:cubicBezTo>
                    <a:pt x="46958" y="67056"/>
                    <a:pt x="51721" y="75343"/>
                    <a:pt x="57626" y="78962"/>
                  </a:cubicBezTo>
                  <a:cubicBezTo>
                    <a:pt x="63532" y="82487"/>
                    <a:pt x="62389" y="89630"/>
                    <a:pt x="62389" y="99060"/>
                  </a:cubicBezTo>
                  <a:cubicBezTo>
                    <a:pt x="62389" y="108490"/>
                    <a:pt x="62389" y="120396"/>
                    <a:pt x="56483" y="121539"/>
                  </a:cubicBezTo>
                  <a:cubicBezTo>
                    <a:pt x="50578" y="122682"/>
                    <a:pt x="47054" y="118015"/>
                    <a:pt x="42291" y="119158"/>
                  </a:cubicBezTo>
                  <a:cubicBezTo>
                    <a:pt x="37529" y="120301"/>
                    <a:pt x="36386" y="107347"/>
                    <a:pt x="31623" y="107347"/>
                  </a:cubicBezTo>
                  <a:cubicBezTo>
                    <a:pt x="26861" y="107347"/>
                    <a:pt x="29242" y="118015"/>
                    <a:pt x="23336" y="118015"/>
                  </a:cubicBezTo>
                  <a:cubicBezTo>
                    <a:pt x="17431" y="118015"/>
                    <a:pt x="7906" y="116872"/>
                    <a:pt x="11525" y="126302"/>
                  </a:cubicBezTo>
                  <a:cubicBezTo>
                    <a:pt x="15050" y="135827"/>
                    <a:pt x="18669" y="141732"/>
                    <a:pt x="9144" y="141732"/>
                  </a:cubicBezTo>
                  <a:cubicBezTo>
                    <a:pt x="4667" y="141732"/>
                    <a:pt x="1810" y="144399"/>
                    <a:pt x="0" y="147161"/>
                  </a:cubicBezTo>
                  <a:cubicBezTo>
                    <a:pt x="667" y="147638"/>
                    <a:pt x="1238" y="148209"/>
                    <a:pt x="2000" y="148781"/>
                  </a:cubicBezTo>
                  <a:cubicBezTo>
                    <a:pt x="9906" y="154877"/>
                    <a:pt x="14954" y="161925"/>
                    <a:pt x="18383" y="168974"/>
                  </a:cubicBezTo>
                  <a:cubicBezTo>
                    <a:pt x="26194" y="163449"/>
                    <a:pt x="34290" y="158687"/>
                    <a:pt x="36290" y="15935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xmlns="" id="{069AA466-943E-4B30-A98F-E786F04AE933}"/>
                </a:ext>
              </a:extLst>
            </p:cNvPr>
            <p:cNvSpPr/>
            <p:nvPr/>
          </p:nvSpPr>
          <p:spPr>
            <a:xfrm>
              <a:off x="6709590" y="4314782"/>
              <a:ext cx="315935" cy="394919"/>
            </a:xfrm>
            <a:custGeom>
              <a:avLst/>
              <a:gdLst>
                <a:gd name="connsiteX0" fmla="*/ 247621 w 304800"/>
                <a:gd name="connsiteY0" fmla="*/ 7429 h 381000"/>
                <a:gd name="connsiteX1" fmla="*/ 235144 w 304800"/>
                <a:gd name="connsiteY1" fmla="*/ 21050 h 381000"/>
                <a:gd name="connsiteX2" fmla="*/ 223809 w 304800"/>
                <a:gd name="connsiteY2" fmla="*/ 30099 h 381000"/>
                <a:gd name="connsiteX3" fmla="*/ 213617 w 304800"/>
                <a:gd name="connsiteY3" fmla="*/ 24384 h 381000"/>
                <a:gd name="connsiteX4" fmla="*/ 188757 w 304800"/>
                <a:gd name="connsiteY4" fmla="*/ 24384 h 381000"/>
                <a:gd name="connsiteX5" fmla="*/ 179708 w 304800"/>
                <a:gd name="connsiteY5" fmla="*/ 20955 h 381000"/>
                <a:gd name="connsiteX6" fmla="*/ 172945 w 304800"/>
                <a:gd name="connsiteY6" fmla="*/ 25527 h 381000"/>
                <a:gd name="connsiteX7" fmla="*/ 56169 w 304800"/>
                <a:gd name="connsiteY7" fmla="*/ 25527 h 381000"/>
                <a:gd name="connsiteX8" fmla="*/ 56169 w 304800"/>
                <a:gd name="connsiteY8" fmla="*/ 65818 h 381000"/>
                <a:gd name="connsiteX9" fmla="*/ 38452 w 304800"/>
                <a:gd name="connsiteY9" fmla="*/ 65818 h 381000"/>
                <a:gd name="connsiteX10" fmla="*/ 38452 w 304800"/>
                <a:gd name="connsiteY10" fmla="*/ 128397 h 381000"/>
                <a:gd name="connsiteX11" fmla="*/ 36071 w 304800"/>
                <a:gd name="connsiteY11" fmla="*/ 148495 h 381000"/>
                <a:gd name="connsiteX12" fmla="*/ 19498 w 304800"/>
                <a:gd name="connsiteY12" fmla="*/ 159163 h 381000"/>
                <a:gd name="connsiteX13" fmla="*/ 12449 w 304800"/>
                <a:gd name="connsiteY13" fmla="*/ 170974 h 381000"/>
                <a:gd name="connsiteX14" fmla="*/ 4162 w 304800"/>
                <a:gd name="connsiteY14" fmla="*/ 185166 h 381000"/>
                <a:gd name="connsiteX15" fmla="*/ 2924 w 304800"/>
                <a:gd name="connsiteY15" fmla="*/ 199358 h 381000"/>
                <a:gd name="connsiteX16" fmla="*/ 5306 w 304800"/>
                <a:gd name="connsiteY16" fmla="*/ 210026 h 381000"/>
                <a:gd name="connsiteX17" fmla="*/ 8830 w 304800"/>
                <a:gd name="connsiteY17" fmla="*/ 224219 h 381000"/>
                <a:gd name="connsiteX18" fmla="*/ 18259 w 304800"/>
                <a:gd name="connsiteY18" fmla="*/ 236029 h 381000"/>
                <a:gd name="connsiteX19" fmla="*/ 15878 w 304800"/>
                <a:gd name="connsiteY19" fmla="*/ 244316 h 381000"/>
                <a:gd name="connsiteX20" fmla="*/ 30070 w 304800"/>
                <a:gd name="connsiteY20" fmla="*/ 263176 h 381000"/>
                <a:gd name="connsiteX21" fmla="*/ 31214 w 304800"/>
                <a:gd name="connsiteY21" fmla="*/ 279749 h 381000"/>
                <a:gd name="connsiteX22" fmla="*/ 28832 w 304800"/>
                <a:gd name="connsiteY22" fmla="*/ 286798 h 381000"/>
                <a:gd name="connsiteX23" fmla="*/ 37119 w 304800"/>
                <a:gd name="connsiteY23" fmla="*/ 287941 h 381000"/>
                <a:gd name="connsiteX24" fmla="*/ 39500 w 304800"/>
                <a:gd name="connsiteY24" fmla="*/ 293846 h 381000"/>
                <a:gd name="connsiteX25" fmla="*/ 54835 w 304800"/>
                <a:gd name="connsiteY25" fmla="*/ 300895 h 381000"/>
                <a:gd name="connsiteX26" fmla="*/ 63122 w 304800"/>
                <a:gd name="connsiteY26" fmla="*/ 312706 h 381000"/>
                <a:gd name="connsiteX27" fmla="*/ 74933 w 304800"/>
                <a:gd name="connsiteY27" fmla="*/ 323374 h 381000"/>
                <a:gd name="connsiteX28" fmla="*/ 81982 w 304800"/>
                <a:gd name="connsiteY28" fmla="*/ 336328 h 381000"/>
                <a:gd name="connsiteX29" fmla="*/ 94936 w 304800"/>
                <a:gd name="connsiteY29" fmla="*/ 345758 h 381000"/>
                <a:gd name="connsiteX30" fmla="*/ 99317 w 304800"/>
                <a:gd name="connsiteY30" fmla="*/ 356807 h 381000"/>
                <a:gd name="connsiteX31" fmla="*/ 104270 w 304800"/>
                <a:gd name="connsiteY31" fmla="*/ 361855 h 381000"/>
                <a:gd name="connsiteX32" fmla="*/ 112557 w 304800"/>
                <a:gd name="connsiteY32" fmla="*/ 371380 h 381000"/>
                <a:gd name="connsiteX33" fmla="*/ 124368 w 304800"/>
                <a:gd name="connsiteY33" fmla="*/ 371380 h 381000"/>
                <a:gd name="connsiteX34" fmla="*/ 135036 w 304800"/>
                <a:gd name="connsiteY34" fmla="*/ 372618 h 381000"/>
                <a:gd name="connsiteX35" fmla="*/ 144466 w 304800"/>
                <a:gd name="connsiteY35" fmla="*/ 370237 h 381000"/>
                <a:gd name="connsiteX36" fmla="*/ 166564 w 304800"/>
                <a:gd name="connsiteY36" fmla="*/ 388906 h 381000"/>
                <a:gd name="connsiteX37" fmla="*/ 180756 w 304800"/>
                <a:gd name="connsiteY37" fmla="*/ 384715 h 381000"/>
                <a:gd name="connsiteX38" fmla="*/ 192662 w 304800"/>
                <a:gd name="connsiteY38" fmla="*/ 389001 h 381000"/>
                <a:gd name="connsiteX39" fmla="*/ 206664 w 304800"/>
                <a:gd name="connsiteY39" fmla="*/ 384334 h 381000"/>
                <a:gd name="connsiteX40" fmla="*/ 218570 w 304800"/>
                <a:gd name="connsiteY40" fmla="*/ 383477 h 381000"/>
                <a:gd name="connsiteX41" fmla="*/ 225047 w 304800"/>
                <a:gd name="connsiteY41" fmla="*/ 377285 h 381000"/>
                <a:gd name="connsiteX42" fmla="*/ 227524 w 304800"/>
                <a:gd name="connsiteY42" fmla="*/ 374142 h 381000"/>
                <a:gd name="connsiteX43" fmla="*/ 242764 w 304800"/>
                <a:gd name="connsiteY43" fmla="*/ 363950 h 381000"/>
                <a:gd name="connsiteX44" fmla="*/ 254289 w 304800"/>
                <a:gd name="connsiteY44" fmla="*/ 365188 h 381000"/>
                <a:gd name="connsiteX45" fmla="*/ 259051 w 304800"/>
                <a:gd name="connsiteY45" fmla="*/ 368046 h 381000"/>
                <a:gd name="connsiteX46" fmla="*/ 259337 w 304800"/>
                <a:gd name="connsiteY46" fmla="*/ 351187 h 381000"/>
                <a:gd name="connsiteX47" fmla="*/ 241621 w 304800"/>
                <a:gd name="connsiteY47" fmla="*/ 336995 h 381000"/>
                <a:gd name="connsiteX48" fmla="*/ 225047 w 304800"/>
                <a:gd name="connsiteY48" fmla="*/ 315659 h 381000"/>
                <a:gd name="connsiteX49" fmla="*/ 207235 w 304800"/>
                <a:gd name="connsiteY49" fmla="*/ 306229 h 381000"/>
                <a:gd name="connsiteX50" fmla="*/ 210760 w 304800"/>
                <a:gd name="connsiteY50" fmla="*/ 295561 h 381000"/>
                <a:gd name="connsiteX51" fmla="*/ 226190 w 304800"/>
                <a:gd name="connsiteY51" fmla="*/ 292037 h 381000"/>
                <a:gd name="connsiteX52" fmla="*/ 228571 w 304800"/>
                <a:gd name="connsiteY52" fmla="*/ 270700 h 381000"/>
                <a:gd name="connsiteX53" fmla="*/ 234477 w 304800"/>
                <a:gd name="connsiteY53" fmla="*/ 252984 h 381000"/>
                <a:gd name="connsiteX54" fmla="*/ 242764 w 304800"/>
                <a:gd name="connsiteY54" fmla="*/ 244697 h 381000"/>
                <a:gd name="connsiteX55" fmla="*/ 248669 w 304800"/>
                <a:gd name="connsiteY55" fmla="*/ 225742 h 381000"/>
                <a:gd name="connsiteX56" fmla="*/ 260480 w 304800"/>
                <a:gd name="connsiteY56" fmla="*/ 211550 h 381000"/>
                <a:gd name="connsiteX57" fmla="*/ 268767 w 304800"/>
                <a:gd name="connsiteY57" fmla="*/ 202025 h 381000"/>
                <a:gd name="connsiteX58" fmla="*/ 275911 w 304800"/>
                <a:gd name="connsiteY58" fmla="*/ 179546 h 381000"/>
                <a:gd name="connsiteX59" fmla="*/ 277054 w 304800"/>
                <a:gd name="connsiteY59" fmla="*/ 153543 h 381000"/>
                <a:gd name="connsiteX60" fmla="*/ 284198 w 304800"/>
                <a:gd name="connsiteY60" fmla="*/ 134588 h 381000"/>
                <a:gd name="connsiteX61" fmla="*/ 294865 w 304800"/>
                <a:gd name="connsiteY61" fmla="*/ 123920 h 381000"/>
                <a:gd name="connsiteX62" fmla="*/ 313153 w 304800"/>
                <a:gd name="connsiteY62" fmla="*/ 106871 h 381000"/>
                <a:gd name="connsiteX63" fmla="*/ 301247 w 304800"/>
                <a:gd name="connsiteY63" fmla="*/ 95917 h 381000"/>
                <a:gd name="connsiteX64" fmla="*/ 289912 w 304800"/>
                <a:gd name="connsiteY64" fmla="*/ 65913 h 381000"/>
                <a:gd name="connsiteX65" fmla="*/ 285626 w 304800"/>
                <a:gd name="connsiteY65" fmla="*/ 34195 h 381000"/>
                <a:gd name="connsiteX66" fmla="*/ 268957 w 304800"/>
                <a:gd name="connsiteY66" fmla="*/ 14383 h 381000"/>
                <a:gd name="connsiteX67" fmla="*/ 258290 w 304800"/>
                <a:gd name="connsiteY67" fmla="*/ 0 h 381000"/>
                <a:gd name="connsiteX68" fmla="*/ 257623 w 304800"/>
                <a:gd name="connsiteY68" fmla="*/ 762 h 381000"/>
                <a:gd name="connsiteX69" fmla="*/ 247621 w 304800"/>
                <a:gd name="connsiteY69" fmla="*/ 7429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04800" h="381000">
                  <a:moveTo>
                    <a:pt x="247621" y="7429"/>
                  </a:moveTo>
                  <a:cubicBezTo>
                    <a:pt x="242002" y="7429"/>
                    <a:pt x="244192" y="21050"/>
                    <a:pt x="235144" y="21050"/>
                  </a:cubicBezTo>
                  <a:cubicBezTo>
                    <a:pt x="226095" y="21050"/>
                    <a:pt x="229429" y="30099"/>
                    <a:pt x="223809" y="30099"/>
                  </a:cubicBezTo>
                  <a:cubicBezTo>
                    <a:pt x="218189" y="30099"/>
                    <a:pt x="213617" y="24384"/>
                    <a:pt x="213617" y="24384"/>
                  </a:cubicBezTo>
                  <a:lnTo>
                    <a:pt x="188757" y="24384"/>
                  </a:lnTo>
                  <a:cubicBezTo>
                    <a:pt x="188757" y="24384"/>
                    <a:pt x="183137" y="18764"/>
                    <a:pt x="179708" y="20955"/>
                  </a:cubicBezTo>
                  <a:cubicBezTo>
                    <a:pt x="176279" y="23241"/>
                    <a:pt x="172945" y="25527"/>
                    <a:pt x="172945" y="25527"/>
                  </a:cubicBezTo>
                  <a:lnTo>
                    <a:pt x="56169" y="25527"/>
                  </a:lnTo>
                  <a:cubicBezTo>
                    <a:pt x="56169" y="49054"/>
                    <a:pt x="56169" y="65818"/>
                    <a:pt x="56169" y="65818"/>
                  </a:cubicBezTo>
                  <a:lnTo>
                    <a:pt x="38452" y="65818"/>
                  </a:lnTo>
                  <a:lnTo>
                    <a:pt x="38452" y="128397"/>
                  </a:lnTo>
                  <a:cubicBezTo>
                    <a:pt x="38452" y="128397"/>
                    <a:pt x="39691" y="147257"/>
                    <a:pt x="36071" y="148495"/>
                  </a:cubicBezTo>
                  <a:cubicBezTo>
                    <a:pt x="32547" y="149638"/>
                    <a:pt x="19498" y="153257"/>
                    <a:pt x="19498" y="159163"/>
                  </a:cubicBezTo>
                  <a:cubicBezTo>
                    <a:pt x="19498" y="165068"/>
                    <a:pt x="18355" y="169831"/>
                    <a:pt x="12449" y="170974"/>
                  </a:cubicBezTo>
                  <a:cubicBezTo>
                    <a:pt x="6544" y="172117"/>
                    <a:pt x="12449" y="185166"/>
                    <a:pt x="4162" y="185166"/>
                  </a:cubicBezTo>
                  <a:cubicBezTo>
                    <a:pt x="-4124" y="185166"/>
                    <a:pt x="7687" y="194596"/>
                    <a:pt x="2924" y="199358"/>
                  </a:cubicBezTo>
                  <a:cubicBezTo>
                    <a:pt x="-1838" y="204025"/>
                    <a:pt x="-600" y="210026"/>
                    <a:pt x="5306" y="210026"/>
                  </a:cubicBezTo>
                  <a:cubicBezTo>
                    <a:pt x="11211" y="210026"/>
                    <a:pt x="8830" y="217075"/>
                    <a:pt x="8830" y="224219"/>
                  </a:cubicBezTo>
                  <a:cubicBezTo>
                    <a:pt x="8830" y="231267"/>
                    <a:pt x="18259" y="236029"/>
                    <a:pt x="18259" y="236029"/>
                  </a:cubicBezTo>
                  <a:lnTo>
                    <a:pt x="15878" y="244316"/>
                  </a:lnTo>
                  <a:cubicBezTo>
                    <a:pt x="15878" y="244316"/>
                    <a:pt x="28832" y="259652"/>
                    <a:pt x="30070" y="263176"/>
                  </a:cubicBezTo>
                  <a:cubicBezTo>
                    <a:pt x="31214" y="266700"/>
                    <a:pt x="38357" y="276130"/>
                    <a:pt x="31214" y="279749"/>
                  </a:cubicBezTo>
                  <a:cubicBezTo>
                    <a:pt x="24070" y="283274"/>
                    <a:pt x="28832" y="286798"/>
                    <a:pt x="28832" y="286798"/>
                  </a:cubicBezTo>
                  <a:lnTo>
                    <a:pt x="37119" y="287941"/>
                  </a:lnTo>
                  <a:lnTo>
                    <a:pt x="39500" y="293846"/>
                  </a:lnTo>
                  <a:cubicBezTo>
                    <a:pt x="39500" y="293846"/>
                    <a:pt x="48930" y="293846"/>
                    <a:pt x="54835" y="300895"/>
                  </a:cubicBezTo>
                  <a:cubicBezTo>
                    <a:pt x="60741" y="307943"/>
                    <a:pt x="63122" y="309182"/>
                    <a:pt x="63122" y="312706"/>
                  </a:cubicBezTo>
                  <a:cubicBezTo>
                    <a:pt x="63122" y="316230"/>
                    <a:pt x="67885" y="317468"/>
                    <a:pt x="74933" y="323374"/>
                  </a:cubicBezTo>
                  <a:cubicBezTo>
                    <a:pt x="81982" y="329279"/>
                    <a:pt x="81982" y="332804"/>
                    <a:pt x="81982" y="336328"/>
                  </a:cubicBezTo>
                  <a:cubicBezTo>
                    <a:pt x="81982" y="339852"/>
                    <a:pt x="94936" y="345758"/>
                    <a:pt x="94936" y="345758"/>
                  </a:cubicBezTo>
                  <a:lnTo>
                    <a:pt x="99317" y="356807"/>
                  </a:lnTo>
                  <a:cubicBezTo>
                    <a:pt x="101508" y="357950"/>
                    <a:pt x="103318" y="359378"/>
                    <a:pt x="104270" y="361855"/>
                  </a:cubicBezTo>
                  <a:cubicBezTo>
                    <a:pt x="106651" y="367760"/>
                    <a:pt x="112557" y="371380"/>
                    <a:pt x="112557" y="371380"/>
                  </a:cubicBezTo>
                  <a:cubicBezTo>
                    <a:pt x="112557" y="371380"/>
                    <a:pt x="119701" y="376142"/>
                    <a:pt x="124368" y="371380"/>
                  </a:cubicBezTo>
                  <a:cubicBezTo>
                    <a:pt x="129131" y="366617"/>
                    <a:pt x="135036" y="372618"/>
                    <a:pt x="135036" y="372618"/>
                  </a:cubicBezTo>
                  <a:cubicBezTo>
                    <a:pt x="135036" y="372618"/>
                    <a:pt x="140941" y="367855"/>
                    <a:pt x="144466" y="370237"/>
                  </a:cubicBezTo>
                  <a:cubicBezTo>
                    <a:pt x="146847" y="371856"/>
                    <a:pt x="157420" y="380524"/>
                    <a:pt x="166564" y="388906"/>
                  </a:cubicBezTo>
                  <a:cubicBezTo>
                    <a:pt x="167897" y="388430"/>
                    <a:pt x="176851" y="385191"/>
                    <a:pt x="180756" y="384715"/>
                  </a:cubicBezTo>
                  <a:cubicBezTo>
                    <a:pt x="185042" y="384334"/>
                    <a:pt x="190948" y="391478"/>
                    <a:pt x="192662" y="389001"/>
                  </a:cubicBezTo>
                  <a:cubicBezTo>
                    <a:pt x="194377" y="386429"/>
                    <a:pt x="203330" y="382619"/>
                    <a:pt x="206664" y="384334"/>
                  </a:cubicBezTo>
                  <a:cubicBezTo>
                    <a:pt x="210093" y="386048"/>
                    <a:pt x="218094" y="386429"/>
                    <a:pt x="218570" y="383477"/>
                  </a:cubicBezTo>
                  <a:cubicBezTo>
                    <a:pt x="218856" y="381476"/>
                    <a:pt x="222475" y="379381"/>
                    <a:pt x="225047" y="377285"/>
                  </a:cubicBezTo>
                  <a:cubicBezTo>
                    <a:pt x="226285" y="376238"/>
                    <a:pt x="227238" y="375285"/>
                    <a:pt x="227524" y="374142"/>
                  </a:cubicBezTo>
                  <a:cubicBezTo>
                    <a:pt x="228381" y="370713"/>
                    <a:pt x="238573" y="364808"/>
                    <a:pt x="242764" y="363950"/>
                  </a:cubicBezTo>
                  <a:cubicBezTo>
                    <a:pt x="247050" y="363093"/>
                    <a:pt x="252098" y="362712"/>
                    <a:pt x="254289" y="365188"/>
                  </a:cubicBezTo>
                  <a:cubicBezTo>
                    <a:pt x="255241" y="366427"/>
                    <a:pt x="257146" y="367284"/>
                    <a:pt x="259051" y="368046"/>
                  </a:cubicBezTo>
                  <a:cubicBezTo>
                    <a:pt x="260480" y="357188"/>
                    <a:pt x="262861" y="351187"/>
                    <a:pt x="259337" y="351187"/>
                  </a:cubicBezTo>
                  <a:cubicBezTo>
                    <a:pt x="254575" y="351187"/>
                    <a:pt x="245145" y="346424"/>
                    <a:pt x="241621" y="336995"/>
                  </a:cubicBezTo>
                  <a:cubicBezTo>
                    <a:pt x="238096" y="327565"/>
                    <a:pt x="227428" y="321564"/>
                    <a:pt x="225047" y="315659"/>
                  </a:cubicBezTo>
                  <a:cubicBezTo>
                    <a:pt x="222666" y="309753"/>
                    <a:pt x="209617" y="310896"/>
                    <a:pt x="207235" y="306229"/>
                  </a:cubicBezTo>
                  <a:cubicBezTo>
                    <a:pt x="204854" y="301466"/>
                    <a:pt x="210760" y="301466"/>
                    <a:pt x="210760" y="295561"/>
                  </a:cubicBezTo>
                  <a:cubicBezTo>
                    <a:pt x="210760" y="289655"/>
                    <a:pt x="224952" y="293180"/>
                    <a:pt x="226190" y="292037"/>
                  </a:cubicBezTo>
                  <a:cubicBezTo>
                    <a:pt x="227333" y="290894"/>
                    <a:pt x="228571" y="277844"/>
                    <a:pt x="228571" y="270700"/>
                  </a:cubicBezTo>
                  <a:cubicBezTo>
                    <a:pt x="228571" y="263557"/>
                    <a:pt x="238001" y="256508"/>
                    <a:pt x="234477" y="252984"/>
                  </a:cubicBezTo>
                  <a:cubicBezTo>
                    <a:pt x="230953" y="249460"/>
                    <a:pt x="238001" y="248221"/>
                    <a:pt x="242764" y="244697"/>
                  </a:cubicBezTo>
                  <a:cubicBezTo>
                    <a:pt x="247526" y="241173"/>
                    <a:pt x="243907" y="230505"/>
                    <a:pt x="248669" y="225742"/>
                  </a:cubicBezTo>
                  <a:cubicBezTo>
                    <a:pt x="253432" y="220980"/>
                    <a:pt x="256956" y="211550"/>
                    <a:pt x="260480" y="211550"/>
                  </a:cubicBezTo>
                  <a:cubicBezTo>
                    <a:pt x="264004" y="211550"/>
                    <a:pt x="268767" y="206788"/>
                    <a:pt x="268767" y="202025"/>
                  </a:cubicBezTo>
                  <a:cubicBezTo>
                    <a:pt x="268767" y="197263"/>
                    <a:pt x="277054" y="187833"/>
                    <a:pt x="275911" y="179546"/>
                  </a:cubicBezTo>
                  <a:cubicBezTo>
                    <a:pt x="274673" y="171259"/>
                    <a:pt x="271148" y="160592"/>
                    <a:pt x="277054" y="153543"/>
                  </a:cubicBezTo>
                  <a:cubicBezTo>
                    <a:pt x="282959" y="146399"/>
                    <a:pt x="285340" y="140494"/>
                    <a:pt x="284198" y="134588"/>
                  </a:cubicBezTo>
                  <a:cubicBezTo>
                    <a:pt x="282959" y="128683"/>
                    <a:pt x="291341" y="127445"/>
                    <a:pt x="294865" y="123920"/>
                  </a:cubicBezTo>
                  <a:cubicBezTo>
                    <a:pt x="297342" y="121349"/>
                    <a:pt x="306391" y="117634"/>
                    <a:pt x="313153" y="106871"/>
                  </a:cubicBezTo>
                  <a:cubicBezTo>
                    <a:pt x="308867" y="101632"/>
                    <a:pt x="304200" y="97250"/>
                    <a:pt x="301247" y="95917"/>
                  </a:cubicBezTo>
                  <a:cubicBezTo>
                    <a:pt x="294484" y="92774"/>
                    <a:pt x="289912" y="80963"/>
                    <a:pt x="289912" y="65913"/>
                  </a:cubicBezTo>
                  <a:cubicBezTo>
                    <a:pt x="289912" y="50863"/>
                    <a:pt x="286198" y="38957"/>
                    <a:pt x="285626" y="34195"/>
                  </a:cubicBezTo>
                  <a:cubicBezTo>
                    <a:pt x="285055" y="29337"/>
                    <a:pt x="277720" y="19145"/>
                    <a:pt x="268957" y="14383"/>
                  </a:cubicBezTo>
                  <a:cubicBezTo>
                    <a:pt x="262766" y="10954"/>
                    <a:pt x="259242" y="5905"/>
                    <a:pt x="258290" y="0"/>
                  </a:cubicBezTo>
                  <a:cubicBezTo>
                    <a:pt x="258099" y="286"/>
                    <a:pt x="257813" y="571"/>
                    <a:pt x="257623" y="762"/>
                  </a:cubicBezTo>
                  <a:cubicBezTo>
                    <a:pt x="252193" y="8573"/>
                    <a:pt x="253336" y="7429"/>
                    <a:pt x="247621" y="742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xmlns="" id="{3C537E27-EE26-422A-ACDE-2924E48D8F40}"/>
                </a:ext>
              </a:extLst>
            </p:cNvPr>
            <p:cNvSpPr/>
            <p:nvPr/>
          </p:nvSpPr>
          <p:spPr>
            <a:xfrm>
              <a:off x="7098364" y="4534654"/>
              <a:ext cx="29619" cy="29619"/>
            </a:xfrm>
            <a:custGeom>
              <a:avLst/>
              <a:gdLst>
                <a:gd name="connsiteX0" fmla="*/ 11709 w 28575"/>
                <a:gd name="connsiteY0" fmla="*/ 4191 h 28575"/>
                <a:gd name="connsiteX1" fmla="*/ 2374 w 28575"/>
                <a:gd name="connsiteY1" fmla="*/ 17526 h 28575"/>
                <a:gd name="connsiteX2" fmla="*/ 1803 w 28575"/>
                <a:gd name="connsiteY2" fmla="*/ 33623 h 28575"/>
                <a:gd name="connsiteX3" fmla="*/ 12566 w 28575"/>
                <a:gd name="connsiteY3" fmla="*/ 33052 h 28575"/>
                <a:gd name="connsiteX4" fmla="*/ 21615 w 28575"/>
                <a:gd name="connsiteY4" fmla="*/ 36195 h 28575"/>
                <a:gd name="connsiteX5" fmla="*/ 29521 w 28575"/>
                <a:gd name="connsiteY5" fmla="*/ 26765 h 28575"/>
                <a:gd name="connsiteX6" fmla="*/ 19234 w 28575"/>
                <a:gd name="connsiteY6" fmla="*/ 22384 h 28575"/>
                <a:gd name="connsiteX7" fmla="*/ 30283 w 28575"/>
                <a:gd name="connsiteY7" fmla="*/ 13621 h 28575"/>
                <a:gd name="connsiteX8" fmla="*/ 28568 w 28575"/>
                <a:gd name="connsiteY8" fmla="*/ 2286 h 28575"/>
                <a:gd name="connsiteX9" fmla="*/ 25997 w 28575"/>
                <a:gd name="connsiteY9" fmla="*/ 0 h 28575"/>
                <a:gd name="connsiteX10" fmla="*/ 20853 w 28575"/>
                <a:gd name="connsiteY10" fmla="*/ 3620 h 28575"/>
                <a:gd name="connsiteX11" fmla="*/ 11709 w 28575"/>
                <a:gd name="connsiteY11" fmla="*/ 419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75" h="28575">
                  <a:moveTo>
                    <a:pt x="11709" y="4191"/>
                  </a:moveTo>
                  <a:cubicBezTo>
                    <a:pt x="10566" y="6001"/>
                    <a:pt x="6089" y="13335"/>
                    <a:pt x="2374" y="17526"/>
                  </a:cubicBezTo>
                  <a:cubicBezTo>
                    <a:pt x="-1817" y="22288"/>
                    <a:pt x="565" y="31242"/>
                    <a:pt x="1803" y="33623"/>
                  </a:cubicBezTo>
                  <a:cubicBezTo>
                    <a:pt x="3041" y="36004"/>
                    <a:pt x="8947" y="35433"/>
                    <a:pt x="12566" y="33052"/>
                  </a:cubicBezTo>
                  <a:cubicBezTo>
                    <a:pt x="15329" y="31242"/>
                    <a:pt x="17424" y="32290"/>
                    <a:pt x="21615" y="36195"/>
                  </a:cubicBezTo>
                  <a:cubicBezTo>
                    <a:pt x="23806" y="33052"/>
                    <a:pt x="26758" y="29527"/>
                    <a:pt x="29521" y="26765"/>
                  </a:cubicBezTo>
                  <a:cubicBezTo>
                    <a:pt x="24758" y="24003"/>
                    <a:pt x="20377" y="23527"/>
                    <a:pt x="19234" y="22384"/>
                  </a:cubicBezTo>
                  <a:cubicBezTo>
                    <a:pt x="17233" y="20383"/>
                    <a:pt x="24854" y="14764"/>
                    <a:pt x="30283" y="13621"/>
                  </a:cubicBezTo>
                  <a:cubicBezTo>
                    <a:pt x="35617" y="12478"/>
                    <a:pt x="33140" y="6287"/>
                    <a:pt x="28568" y="2286"/>
                  </a:cubicBezTo>
                  <a:cubicBezTo>
                    <a:pt x="27806" y="1619"/>
                    <a:pt x="26949" y="857"/>
                    <a:pt x="25997" y="0"/>
                  </a:cubicBezTo>
                  <a:cubicBezTo>
                    <a:pt x="23425" y="1524"/>
                    <a:pt x="21424" y="2858"/>
                    <a:pt x="20853" y="3620"/>
                  </a:cubicBezTo>
                  <a:cubicBezTo>
                    <a:pt x="19424" y="5429"/>
                    <a:pt x="16281" y="4763"/>
                    <a:pt x="11709" y="419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xmlns="" id="{6F464C35-AE09-4F9A-A258-34A746A11617}"/>
                </a:ext>
              </a:extLst>
            </p:cNvPr>
            <p:cNvSpPr/>
            <p:nvPr/>
          </p:nvSpPr>
          <p:spPr>
            <a:xfrm>
              <a:off x="6993514" y="4425359"/>
              <a:ext cx="128349" cy="108603"/>
            </a:xfrm>
            <a:custGeom>
              <a:avLst/>
              <a:gdLst>
                <a:gd name="connsiteX0" fmla="*/ 21138 w 123825"/>
                <a:gd name="connsiteY0" fmla="*/ 17050 h 104775"/>
                <a:gd name="connsiteX1" fmla="*/ 10470 w 123825"/>
                <a:gd name="connsiteY1" fmla="*/ 27718 h 104775"/>
                <a:gd name="connsiteX2" fmla="*/ 3327 w 123825"/>
                <a:gd name="connsiteY2" fmla="*/ 46673 h 104775"/>
                <a:gd name="connsiteX3" fmla="*/ 2088 w 123825"/>
                <a:gd name="connsiteY3" fmla="*/ 72581 h 104775"/>
                <a:gd name="connsiteX4" fmla="*/ 18090 w 123825"/>
                <a:gd name="connsiteY4" fmla="*/ 73438 h 104775"/>
                <a:gd name="connsiteX5" fmla="*/ 24091 w 123825"/>
                <a:gd name="connsiteY5" fmla="*/ 67437 h 104775"/>
                <a:gd name="connsiteX6" fmla="*/ 33044 w 123825"/>
                <a:gd name="connsiteY6" fmla="*/ 65056 h 104775"/>
                <a:gd name="connsiteX7" fmla="*/ 44951 w 123825"/>
                <a:gd name="connsiteY7" fmla="*/ 69818 h 104775"/>
                <a:gd name="connsiteX8" fmla="*/ 53333 w 123825"/>
                <a:gd name="connsiteY8" fmla="*/ 69818 h 104775"/>
                <a:gd name="connsiteX9" fmla="*/ 72383 w 123825"/>
                <a:gd name="connsiteY9" fmla="*/ 69818 h 104775"/>
                <a:gd name="connsiteX10" fmla="*/ 112959 w 123825"/>
                <a:gd name="connsiteY10" fmla="*/ 109252 h 104775"/>
                <a:gd name="connsiteX11" fmla="*/ 112674 w 123825"/>
                <a:gd name="connsiteY11" fmla="*/ 109633 h 104775"/>
                <a:gd name="connsiteX12" fmla="*/ 121818 w 123825"/>
                <a:gd name="connsiteY12" fmla="*/ 108966 h 104775"/>
                <a:gd name="connsiteX13" fmla="*/ 126961 w 123825"/>
                <a:gd name="connsiteY13" fmla="*/ 105347 h 104775"/>
                <a:gd name="connsiteX14" fmla="*/ 106577 w 123825"/>
                <a:gd name="connsiteY14" fmla="*/ 82487 h 104775"/>
                <a:gd name="connsiteX15" fmla="*/ 76288 w 123825"/>
                <a:gd name="connsiteY15" fmla="*/ 61532 h 104775"/>
                <a:gd name="connsiteX16" fmla="*/ 64096 w 123825"/>
                <a:gd name="connsiteY16" fmla="*/ 49340 h 104775"/>
                <a:gd name="connsiteX17" fmla="*/ 49904 w 123825"/>
                <a:gd name="connsiteY17" fmla="*/ 21336 h 104775"/>
                <a:gd name="connsiteX18" fmla="*/ 39141 w 123825"/>
                <a:gd name="connsiteY18" fmla="*/ 0 h 104775"/>
                <a:gd name="connsiteX19" fmla="*/ 21138 w 123825"/>
                <a:gd name="connsiteY19" fmla="*/ 17050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825" h="104775">
                  <a:moveTo>
                    <a:pt x="21138" y="17050"/>
                  </a:moveTo>
                  <a:cubicBezTo>
                    <a:pt x="17614" y="20574"/>
                    <a:pt x="9327" y="21812"/>
                    <a:pt x="10470" y="27718"/>
                  </a:cubicBezTo>
                  <a:cubicBezTo>
                    <a:pt x="11613" y="33623"/>
                    <a:pt x="9232" y="39529"/>
                    <a:pt x="3327" y="46673"/>
                  </a:cubicBezTo>
                  <a:cubicBezTo>
                    <a:pt x="-2579" y="53721"/>
                    <a:pt x="945" y="64294"/>
                    <a:pt x="2088" y="72581"/>
                  </a:cubicBezTo>
                  <a:cubicBezTo>
                    <a:pt x="9232" y="72104"/>
                    <a:pt x="16661" y="71914"/>
                    <a:pt x="18090" y="73438"/>
                  </a:cubicBezTo>
                  <a:cubicBezTo>
                    <a:pt x="21043" y="76391"/>
                    <a:pt x="22281" y="73438"/>
                    <a:pt x="24091" y="67437"/>
                  </a:cubicBezTo>
                  <a:cubicBezTo>
                    <a:pt x="25901" y="61436"/>
                    <a:pt x="29425" y="62103"/>
                    <a:pt x="33044" y="65056"/>
                  </a:cubicBezTo>
                  <a:cubicBezTo>
                    <a:pt x="36664" y="68008"/>
                    <a:pt x="39045" y="72771"/>
                    <a:pt x="44951" y="69818"/>
                  </a:cubicBezTo>
                  <a:cubicBezTo>
                    <a:pt x="50952" y="66866"/>
                    <a:pt x="50285" y="68580"/>
                    <a:pt x="53333" y="69818"/>
                  </a:cubicBezTo>
                  <a:cubicBezTo>
                    <a:pt x="56286" y="71057"/>
                    <a:pt x="68287" y="69247"/>
                    <a:pt x="72383" y="69818"/>
                  </a:cubicBezTo>
                  <a:cubicBezTo>
                    <a:pt x="76574" y="70390"/>
                    <a:pt x="112959" y="109252"/>
                    <a:pt x="112959" y="109252"/>
                  </a:cubicBezTo>
                  <a:cubicBezTo>
                    <a:pt x="112959" y="109252"/>
                    <a:pt x="112864" y="109347"/>
                    <a:pt x="112674" y="109633"/>
                  </a:cubicBezTo>
                  <a:cubicBezTo>
                    <a:pt x="117245" y="110109"/>
                    <a:pt x="120389" y="110871"/>
                    <a:pt x="121818" y="108966"/>
                  </a:cubicBezTo>
                  <a:cubicBezTo>
                    <a:pt x="122389" y="108204"/>
                    <a:pt x="124485" y="106871"/>
                    <a:pt x="126961" y="105347"/>
                  </a:cubicBezTo>
                  <a:cubicBezTo>
                    <a:pt x="122294" y="100965"/>
                    <a:pt x="115531" y="93821"/>
                    <a:pt x="106577" y="82487"/>
                  </a:cubicBezTo>
                  <a:cubicBezTo>
                    <a:pt x="95814" y="68866"/>
                    <a:pt x="83051" y="61532"/>
                    <a:pt x="76288" y="61532"/>
                  </a:cubicBezTo>
                  <a:cubicBezTo>
                    <a:pt x="69525" y="61532"/>
                    <a:pt x="68382" y="49911"/>
                    <a:pt x="64096" y="49340"/>
                  </a:cubicBezTo>
                  <a:cubicBezTo>
                    <a:pt x="59810" y="48768"/>
                    <a:pt x="50190" y="32099"/>
                    <a:pt x="49904" y="21336"/>
                  </a:cubicBezTo>
                  <a:cubicBezTo>
                    <a:pt x="49713" y="15240"/>
                    <a:pt x="44760" y="6858"/>
                    <a:pt x="39141" y="0"/>
                  </a:cubicBezTo>
                  <a:cubicBezTo>
                    <a:pt x="32663" y="10858"/>
                    <a:pt x="23615" y="14573"/>
                    <a:pt x="21138" y="1705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xmlns="" id="{705CED11-1FE0-41A4-A83E-D0C4CF3248E4}"/>
                </a:ext>
              </a:extLst>
            </p:cNvPr>
            <p:cNvSpPr/>
            <p:nvPr/>
          </p:nvSpPr>
          <p:spPr>
            <a:xfrm>
              <a:off x="6924105" y="4490612"/>
              <a:ext cx="286316" cy="227079"/>
            </a:xfrm>
            <a:custGeom>
              <a:avLst/>
              <a:gdLst>
                <a:gd name="connsiteX0" fmla="*/ 18282 w 276225"/>
                <a:gd name="connsiteY0" fmla="*/ 145931 h 219075"/>
                <a:gd name="connsiteX1" fmla="*/ 34856 w 276225"/>
                <a:gd name="connsiteY1" fmla="*/ 167266 h 219075"/>
                <a:gd name="connsiteX2" fmla="*/ 52572 w 276225"/>
                <a:gd name="connsiteY2" fmla="*/ 181459 h 219075"/>
                <a:gd name="connsiteX3" fmla="*/ 52286 w 276225"/>
                <a:gd name="connsiteY3" fmla="*/ 198318 h 219075"/>
                <a:gd name="connsiteX4" fmla="*/ 58573 w 276225"/>
                <a:gd name="connsiteY4" fmla="*/ 200985 h 219075"/>
                <a:gd name="connsiteX5" fmla="*/ 78099 w 276225"/>
                <a:gd name="connsiteY5" fmla="*/ 204795 h 219075"/>
                <a:gd name="connsiteX6" fmla="*/ 100197 w 276225"/>
                <a:gd name="connsiteY6" fmla="*/ 217559 h 219075"/>
                <a:gd name="connsiteX7" fmla="*/ 122295 w 276225"/>
                <a:gd name="connsiteY7" fmla="*/ 221368 h 219075"/>
                <a:gd name="connsiteX8" fmla="*/ 135059 w 276225"/>
                <a:gd name="connsiteY8" fmla="*/ 211177 h 219075"/>
                <a:gd name="connsiteX9" fmla="*/ 151632 w 276225"/>
                <a:gd name="connsiteY9" fmla="*/ 207748 h 219075"/>
                <a:gd name="connsiteX10" fmla="*/ 160967 w 276225"/>
                <a:gd name="connsiteY10" fmla="*/ 211558 h 219075"/>
                <a:gd name="connsiteX11" fmla="*/ 170492 w 276225"/>
                <a:gd name="connsiteY11" fmla="*/ 208891 h 219075"/>
                <a:gd name="connsiteX12" fmla="*/ 186018 w 276225"/>
                <a:gd name="connsiteY12" fmla="*/ 206510 h 219075"/>
                <a:gd name="connsiteX13" fmla="*/ 211068 w 276225"/>
                <a:gd name="connsiteY13" fmla="*/ 193365 h 219075"/>
                <a:gd name="connsiteX14" fmla="*/ 232309 w 276225"/>
                <a:gd name="connsiteY14" fmla="*/ 189555 h 219075"/>
                <a:gd name="connsiteX15" fmla="*/ 283268 w 276225"/>
                <a:gd name="connsiteY15" fmla="*/ 138596 h 219075"/>
                <a:gd name="connsiteX16" fmla="*/ 276505 w 276225"/>
                <a:gd name="connsiteY16" fmla="*/ 134310 h 219075"/>
                <a:gd name="connsiteX17" fmla="*/ 250216 w 276225"/>
                <a:gd name="connsiteY17" fmla="*/ 128405 h 219075"/>
                <a:gd name="connsiteX18" fmla="*/ 211544 w 276225"/>
                <a:gd name="connsiteY18" fmla="*/ 114784 h 219075"/>
                <a:gd name="connsiteX19" fmla="*/ 198781 w 276225"/>
                <a:gd name="connsiteY19" fmla="*/ 103354 h 219075"/>
                <a:gd name="connsiteX20" fmla="*/ 186875 w 276225"/>
                <a:gd name="connsiteY20" fmla="*/ 85923 h 219075"/>
                <a:gd name="connsiteX21" fmla="*/ 189828 w 276225"/>
                <a:gd name="connsiteY21" fmla="*/ 78779 h 219075"/>
                <a:gd name="connsiteX22" fmla="*/ 180779 w 276225"/>
                <a:gd name="connsiteY22" fmla="*/ 75636 h 219075"/>
                <a:gd name="connsiteX23" fmla="*/ 170016 w 276225"/>
                <a:gd name="connsiteY23" fmla="*/ 76207 h 219075"/>
                <a:gd name="connsiteX24" fmla="*/ 170587 w 276225"/>
                <a:gd name="connsiteY24" fmla="*/ 60110 h 219075"/>
                <a:gd name="connsiteX25" fmla="*/ 180112 w 276225"/>
                <a:gd name="connsiteY25" fmla="*/ 46394 h 219075"/>
                <a:gd name="connsiteX26" fmla="*/ 139536 w 276225"/>
                <a:gd name="connsiteY26" fmla="*/ 6961 h 219075"/>
                <a:gd name="connsiteX27" fmla="*/ 120486 w 276225"/>
                <a:gd name="connsiteY27" fmla="*/ 6961 h 219075"/>
                <a:gd name="connsiteX28" fmla="*/ 112103 w 276225"/>
                <a:gd name="connsiteY28" fmla="*/ 6961 h 219075"/>
                <a:gd name="connsiteX29" fmla="*/ 100197 w 276225"/>
                <a:gd name="connsiteY29" fmla="*/ 2198 h 219075"/>
                <a:gd name="connsiteX30" fmla="*/ 91244 w 276225"/>
                <a:gd name="connsiteY30" fmla="*/ 4580 h 219075"/>
                <a:gd name="connsiteX31" fmla="*/ 85243 w 276225"/>
                <a:gd name="connsiteY31" fmla="*/ 10580 h 219075"/>
                <a:gd name="connsiteX32" fmla="*/ 69241 w 276225"/>
                <a:gd name="connsiteY32" fmla="*/ 9723 h 219075"/>
                <a:gd name="connsiteX33" fmla="*/ 69241 w 276225"/>
                <a:gd name="connsiteY33" fmla="*/ 9914 h 219075"/>
                <a:gd name="connsiteX34" fmla="*/ 62097 w 276225"/>
                <a:gd name="connsiteY34" fmla="*/ 32393 h 219075"/>
                <a:gd name="connsiteX35" fmla="*/ 53811 w 276225"/>
                <a:gd name="connsiteY35" fmla="*/ 41918 h 219075"/>
                <a:gd name="connsiteX36" fmla="*/ 42000 w 276225"/>
                <a:gd name="connsiteY36" fmla="*/ 56110 h 219075"/>
                <a:gd name="connsiteX37" fmla="*/ 36094 w 276225"/>
                <a:gd name="connsiteY37" fmla="*/ 75064 h 219075"/>
                <a:gd name="connsiteX38" fmla="*/ 27807 w 276225"/>
                <a:gd name="connsiteY38" fmla="*/ 83351 h 219075"/>
                <a:gd name="connsiteX39" fmla="*/ 21902 w 276225"/>
                <a:gd name="connsiteY39" fmla="*/ 101068 h 219075"/>
                <a:gd name="connsiteX40" fmla="*/ 19521 w 276225"/>
                <a:gd name="connsiteY40" fmla="*/ 122404 h 219075"/>
                <a:gd name="connsiteX41" fmla="*/ 4090 w 276225"/>
                <a:gd name="connsiteY41" fmla="*/ 125928 h 219075"/>
                <a:gd name="connsiteX42" fmla="*/ 566 w 276225"/>
                <a:gd name="connsiteY42" fmla="*/ 136596 h 219075"/>
                <a:gd name="connsiteX43" fmla="*/ 18282 w 276225"/>
                <a:gd name="connsiteY43" fmla="*/ 14593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76225" h="219075">
                  <a:moveTo>
                    <a:pt x="18282" y="145931"/>
                  </a:moveTo>
                  <a:cubicBezTo>
                    <a:pt x="20664" y="151836"/>
                    <a:pt x="31332" y="157741"/>
                    <a:pt x="34856" y="167266"/>
                  </a:cubicBezTo>
                  <a:cubicBezTo>
                    <a:pt x="38380" y="176791"/>
                    <a:pt x="47905" y="181459"/>
                    <a:pt x="52572" y="181459"/>
                  </a:cubicBezTo>
                  <a:cubicBezTo>
                    <a:pt x="56097" y="181459"/>
                    <a:pt x="53715" y="187364"/>
                    <a:pt x="52286" y="198318"/>
                  </a:cubicBezTo>
                  <a:cubicBezTo>
                    <a:pt x="54573" y="199270"/>
                    <a:pt x="56954" y="200032"/>
                    <a:pt x="58573" y="200985"/>
                  </a:cubicBezTo>
                  <a:cubicBezTo>
                    <a:pt x="61526" y="202699"/>
                    <a:pt x="73908" y="200985"/>
                    <a:pt x="78099" y="204795"/>
                  </a:cubicBezTo>
                  <a:cubicBezTo>
                    <a:pt x="82386" y="208605"/>
                    <a:pt x="95911" y="217559"/>
                    <a:pt x="100197" y="217559"/>
                  </a:cubicBezTo>
                  <a:cubicBezTo>
                    <a:pt x="104484" y="217559"/>
                    <a:pt x="119724" y="219654"/>
                    <a:pt x="122295" y="221368"/>
                  </a:cubicBezTo>
                  <a:cubicBezTo>
                    <a:pt x="124867" y="223083"/>
                    <a:pt x="128201" y="214987"/>
                    <a:pt x="135059" y="211177"/>
                  </a:cubicBezTo>
                  <a:cubicBezTo>
                    <a:pt x="141822" y="207367"/>
                    <a:pt x="150394" y="204795"/>
                    <a:pt x="151632" y="207748"/>
                  </a:cubicBezTo>
                  <a:cubicBezTo>
                    <a:pt x="152871" y="210701"/>
                    <a:pt x="157538" y="213272"/>
                    <a:pt x="160967" y="211558"/>
                  </a:cubicBezTo>
                  <a:cubicBezTo>
                    <a:pt x="162396" y="210891"/>
                    <a:pt x="166206" y="209843"/>
                    <a:pt x="170492" y="208891"/>
                  </a:cubicBezTo>
                  <a:cubicBezTo>
                    <a:pt x="176778" y="207462"/>
                    <a:pt x="184017" y="206224"/>
                    <a:pt x="186018" y="206510"/>
                  </a:cubicBezTo>
                  <a:cubicBezTo>
                    <a:pt x="189447" y="206890"/>
                    <a:pt x="198781" y="193365"/>
                    <a:pt x="211068" y="193365"/>
                  </a:cubicBezTo>
                  <a:cubicBezTo>
                    <a:pt x="223356" y="193365"/>
                    <a:pt x="226785" y="195460"/>
                    <a:pt x="232309" y="189555"/>
                  </a:cubicBezTo>
                  <a:cubicBezTo>
                    <a:pt x="237834" y="183649"/>
                    <a:pt x="279458" y="141549"/>
                    <a:pt x="283268" y="138596"/>
                  </a:cubicBezTo>
                  <a:cubicBezTo>
                    <a:pt x="287078" y="135643"/>
                    <a:pt x="280696" y="134310"/>
                    <a:pt x="276505" y="134310"/>
                  </a:cubicBezTo>
                  <a:cubicBezTo>
                    <a:pt x="272219" y="134310"/>
                    <a:pt x="263742" y="133929"/>
                    <a:pt x="250216" y="128405"/>
                  </a:cubicBezTo>
                  <a:cubicBezTo>
                    <a:pt x="236595" y="122880"/>
                    <a:pt x="215355" y="115641"/>
                    <a:pt x="211544" y="114784"/>
                  </a:cubicBezTo>
                  <a:cubicBezTo>
                    <a:pt x="207735" y="113926"/>
                    <a:pt x="202210" y="104973"/>
                    <a:pt x="198781" y="103354"/>
                  </a:cubicBezTo>
                  <a:cubicBezTo>
                    <a:pt x="195352" y="101639"/>
                    <a:pt x="188589" y="89733"/>
                    <a:pt x="186875" y="85923"/>
                  </a:cubicBezTo>
                  <a:cubicBezTo>
                    <a:pt x="186303" y="84589"/>
                    <a:pt x="187637" y="81922"/>
                    <a:pt x="189828" y="78779"/>
                  </a:cubicBezTo>
                  <a:cubicBezTo>
                    <a:pt x="185636" y="74874"/>
                    <a:pt x="183541" y="73826"/>
                    <a:pt x="180779" y="75636"/>
                  </a:cubicBezTo>
                  <a:cubicBezTo>
                    <a:pt x="177159" y="78017"/>
                    <a:pt x="171254" y="78589"/>
                    <a:pt x="170016" y="76207"/>
                  </a:cubicBezTo>
                  <a:cubicBezTo>
                    <a:pt x="168777" y="73826"/>
                    <a:pt x="166396" y="64873"/>
                    <a:pt x="170587" y="60110"/>
                  </a:cubicBezTo>
                  <a:cubicBezTo>
                    <a:pt x="174778" y="55348"/>
                    <a:pt x="180112" y="46394"/>
                    <a:pt x="180112" y="46394"/>
                  </a:cubicBezTo>
                  <a:cubicBezTo>
                    <a:pt x="180112" y="46394"/>
                    <a:pt x="143727" y="7627"/>
                    <a:pt x="139536" y="6961"/>
                  </a:cubicBezTo>
                  <a:cubicBezTo>
                    <a:pt x="135344" y="6389"/>
                    <a:pt x="123438" y="8199"/>
                    <a:pt x="120486" y="6961"/>
                  </a:cubicBezTo>
                  <a:cubicBezTo>
                    <a:pt x="117533" y="5722"/>
                    <a:pt x="118104" y="4008"/>
                    <a:pt x="112103" y="6961"/>
                  </a:cubicBezTo>
                  <a:cubicBezTo>
                    <a:pt x="106103" y="9914"/>
                    <a:pt x="103722" y="5151"/>
                    <a:pt x="100197" y="2198"/>
                  </a:cubicBezTo>
                  <a:cubicBezTo>
                    <a:pt x="96578" y="-755"/>
                    <a:pt x="93053" y="-1421"/>
                    <a:pt x="91244" y="4580"/>
                  </a:cubicBezTo>
                  <a:cubicBezTo>
                    <a:pt x="89434" y="10580"/>
                    <a:pt x="88291" y="13533"/>
                    <a:pt x="85243" y="10580"/>
                  </a:cubicBezTo>
                  <a:cubicBezTo>
                    <a:pt x="83719" y="9151"/>
                    <a:pt x="76385" y="9247"/>
                    <a:pt x="69241" y="9723"/>
                  </a:cubicBezTo>
                  <a:cubicBezTo>
                    <a:pt x="69241" y="9723"/>
                    <a:pt x="69241" y="9818"/>
                    <a:pt x="69241" y="9914"/>
                  </a:cubicBezTo>
                  <a:cubicBezTo>
                    <a:pt x="70384" y="18200"/>
                    <a:pt x="62097" y="27725"/>
                    <a:pt x="62097" y="32393"/>
                  </a:cubicBezTo>
                  <a:cubicBezTo>
                    <a:pt x="62097" y="37155"/>
                    <a:pt x="57335" y="41918"/>
                    <a:pt x="53811" y="41918"/>
                  </a:cubicBezTo>
                  <a:cubicBezTo>
                    <a:pt x="50286" y="41918"/>
                    <a:pt x="46667" y="51347"/>
                    <a:pt x="42000" y="56110"/>
                  </a:cubicBezTo>
                  <a:cubicBezTo>
                    <a:pt x="37237" y="60872"/>
                    <a:pt x="40857" y="71540"/>
                    <a:pt x="36094" y="75064"/>
                  </a:cubicBezTo>
                  <a:cubicBezTo>
                    <a:pt x="31332" y="78589"/>
                    <a:pt x="24283" y="79827"/>
                    <a:pt x="27807" y="83351"/>
                  </a:cubicBezTo>
                  <a:cubicBezTo>
                    <a:pt x="31332" y="86876"/>
                    <a:pt x="21902" y="94019"/>
                    <a:pt x="21902" y="101068"/>
                  </a:cubicBezTo>
                  <a:cubicBezTo>
                    <a:pt x="21902" y="108211"/>
                    <a:pt x="20664" y="121165"/>
                    <a:pt x="19521" y="122404"/>
                  </a:cubicBezTo>
                  <a:cubicBezTo>
                    <a:pt x="18377" y="123642"/>
                    <a:pt x="4090" y="120022"/>
                    <a:pt x="4090" y="125928"/>
                  </a:cubicBezTo>
                  <a:cubicBezTo>
                    <a:pt x="4090" y="131834"/>
                    <a:pt x="-1815" y="131834"/>
                    <a:pt x="566" y="136596"/>
                  </a:cubicBezTo>
                  <a:cubicBezTo>
                    <a:pt x="2852" y="141168"/>
                    <a:pt x="15901" y="140025"/>
                    <a:pt x="18282" y="14593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xmlns="" id="{3F398CBE-03E5-4618-84CC-25C8AEA0E780}"/>
                </a:ext>
              </a:extLst>
            </p:cNvPr>
            <p:cNvSpPr/>
            <p:nvPr/>
          </p:nvSpPr>
          <p:spPr>
            <a:xfrm>
              <a:off x="6969219" y="4064574"/>
              <a:ext cx="19746" cy="29619"/>
            </a:xfrm>
            <a:custGeom>
              <a:avLst/>
              <a:gdLst>
                <a:gd name="connsiteX0" fmla="*/ 23622 w 19050"/>
                <a:gd name="connsiteY0" fmla="*/ 14885 h 28575"/>
                <a:gd name="connsiteX1" fmla="*/ 14383 w 19050"/>
                <a:gd name="connsiteY1" fmla="*/ 26 h 28575"/>
                <a:gd name="connsiteX2" fmla="*/ 14192 w 19050"/>
                <a:gd name="connsiteY2" fmla="*/ 2502 h 28575"/>
                <a:gd name="connsiteX3" fmla="*/ 0 w 19050"/>
                <a:gd name="connsiteY3" fmla="*/ 31173 h 28575"/>
                <a:gd name="connsiteX4" fmla="*/ 9049 w 19050"/>
                <a:gd name="connsiteY4" fmla="*/ 34983 h 28575"/>
                <a:gd name="connsiteX5" fmla="*/ 23622 w 19050"/>
                <a:gd name="connsiteY5" fmla="*/ 1488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28575">
                  <a:moveTo>
                    <a:pt x="23622" y="14885"/>
                  </a:moveTo>
                  <a:cubicBezTo>
                    <a:pt x="27241" y="11742"/>
                    <a:pt x="29337" y="-641"/>
                    <a:pt x="14383" y="26"/>
                  </a:cubicBezTo>
                  <a:cubicBezTo>
                    <a:pt x="14288" y="788"/>
                    <a:pt x="14192" y="1645"/>
                    <a:pt x="14192" y="2502"/>
                  </a:cubicBezTo>
                  <a:cubicBezTo>
                    <a:pt x="14192" y="8217"/>
                    <a:pt x="5048" y="20314"/>
                    <a:pt x="0" y="31173"/>
                  </a:cubicBezTo>
                  <a:lnTo>
                    <a:pt x="9049" y="34983"/>
                  </a:lnTo>
                  <a:cubicBezTo>
                    <a:pt x="13621" y="26601"/>
                    <a:pt x="20764" y="17361"/>
                    <a:pt x="23622" y="14885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xmlns="" id="{25FDEF0E-A060-4D44-8037-80272C5B2A67}"/>
                </a:ext>
              </a:extLst>
            </p:cNvPr>
            <p:cNvSpPr/>
            <p:nvPr/>
          </p:nvSpPr>
          <p:spPr>
            <a:xfrm>
              <a:off x="6978500" y="4008818"/>
              <a:ext cx="128349" cy="108603"/>
            </a:xfrm>
            <a:custGeom>
              <a:avLst/>
              <a:gdLst>
                <a:gd name="connsiteX0" fmla="*/ 14669 w 123825"/>
                <a:gd name="connsiteY0" fmla="*/ 68675 h 104775"/>
                <a:gd name="connsiteX1" fmla="*/ 0 w 123825"/>
                <a:gd name="connsiteY1" fmla="*/ 88868 h 104775"/>
                <a:gd name="connsiteX2" fmla="*/ 953 w 123825"/>
                <a:gd name="connsiteY2" fmla="*/ 89249 h 104775"/>
                <a:gd name="connsiteX3" fmla="*/ 2476 w 123825"/>
                <a:gd name="connsiteY3" fmla="*/ 96012 h 104775"/>
                <a:gd name="connsiteX4" fmla="*/ 19907 w 123825"/>
                <a:gd name="connsiteY4" fmla="*/ 105061 h 104775"/>
                <a:gd name="connsiteX5" fmla="*/ 38100 w 123825"/>
                <a:gd name="connsiteY5" fmla="*/ 95250 h 104775"/>
                <a:gd name="connsiteX6" fmla="*/ 103822 w 123825"/>
                <a:gd name="connsiteY6" fmla="*/ 62008 h 104775"/>
                <a:gd name="connsiteX7" fmla="*/ 108395 w 123825"/>
                <a:gd name="connsiteY7" fmla="*/ 50673 h 104775"/>
                <a:gd name="connsiteX8" fmla="*/ 109919 w 123825"/>
                <a:gd name="connsiteY8" fmla="*/ 35528 h 104775"/>
                <a:gd name="connsiteX9" fmla="*/ 108395 w 123825"/>
                <a:gd name="connsiteY9" fmla="*/ 19621 h 104775"/>
                <a:gd name="connsiteX10" fmla="*/ 120491 w 123825"/>
                <a:gd name="connsiteY10" fmla="*/ 10573 h 104775"/>
                <a:gd name="connsiteX11" fmla="*/ 131826 w 123825"/>
                <a:gd name="connsiteY11" fmla="*/ 2286 h 104775"/>
                <a:gd name="connsiteX12" fmla="*/ 124301 w 123825"/>
                <a:gd name="connsiteY12" fmla="*/ 0 h 104775"/>
                <a:gd name="connsiteX13" fmla="*/ 103156 w 123825"/>
                <a:gd name="connsiteY13" fmla="*/ 3048 h 104775"/>
                <a:gd name="connsiteX14" fmla="*/ 77438 w 123825"/>
                <a:gd name="connsiteY14" fmla="*/ 10573 h 104775"/>
                <a:gd name="connsiteX15" fmla="*/ 55531 w 123825"/>
                <a:gd name="connsiteY15" fmla="*/ 9811 h 104775"/>
                <a:gd name="connsiteX16" fmla="*/ 43434 w 123825"/>
                <a:gd name="connsiteY16" fmla="*/ 12097 h 104775"/>
                <a:gd name="connsiteX17" fmla="*/ 26003 w 123825"/>
                <a:gd name="connsiteY17" fmla="*/ 12097 h 104775"/>
                <a:gd name="connsiteX18" fmla="*/ 18479 w 123825"/>
                <a:gd name="connsiteY18" fmla="*/ 16669 h 104775"/>
                <a:gd name="connsiteX19" fmla="*/ 7144 w 123825"/>
                <a:gd name="connsiteY19" fmla="*/ 30004 h 104775"/>
                <a:gd name="connsiteX20" fmla="*/ 6953 w 123825"/>
                <a:gd name="connsiteY20" fmla="*/ 39624 h 104775"/>
                <a:gd name="connsiteX21" fmla="*/ 5429 w 123825"/>
                <a:gd name="connsiteY21" fmla="*/ 53816 h 104775"/>
                <a:gd name="connsiteX22" fmla="*/ 14669 w 123825"/>
                <a:gd name="connsiteY22" fmla="*/ 6867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3825" h="104775">
                  <a:moveTo>
                    <a:pt x="14669" y="68675"/>
                  </a:moveTo>
                  <a:cubicBezTo>
                    <a:pt x="11811" y="71152"/>
                    <a:pt x="4667" y="80486"/>
                    <a:pt x="0" y="88868"/>
                  </a:cubicBezTo>
                  <a:lnTo>
                    <a:pt x="953" y="89249"/>
                  </a:lnTo>
                  <a:lnTo>
                    <a:pt x="2476" y="96012"/>
                  </a:lnTo>
                  <a:lnTo>
                    <a:pt x="19907" y="105061"/>
                  </a:lnTo>
                  <a:cubicBezTo>
                    <a:pt x="19907" y="105061"/>
                    <a:pt x="32766" y="96012"/>
                    <a:pt x="38100" y="95250"/>
                  </a:cubicBezTo>
                  <a:cubicBezTo>
                    <a:pt x="43339" y="94488"/>
                    <a:pt x="103822" y="62008"/>
                    <a:pt x="103822" y="62008"/>
                  </a:cubicBezTo>
                  <a:cubicBezTo>
                    <a:pt x="103822" y="62008"/>
                    <a:pt x="109156" y="53721"/>
                    <a:pt x="108395" y="50673"/>
                  </a:cubicBezTo>
                  <a:cubicBezTo>
                    <a:pt x="107632" y="47625"/>
                    <a:pt x="106871" y="39338"/>
                    <a:pt x="109919" y="35528"/>
                  </a:cubicBezTo>
                  <a:cubicBezTo>
                    <a:pt x="112966" y="31718"/>
                    <a:pt x="106108" y="25717"/>
                    <a:pt x="108395" y="19621"/>
                  </a:cubicBezTo>
                  <a:cubicBezTo>
                    <a:pt x="110680" y="13525"/>
                    <a:pt x="120491" y="10573"/>
                    <a:pt x="120491" y="10573"/>
                  </a:cubicBezTo>
                  <a:lnTo>
                    <a:pt x="131826" y="2286"/>
                  </a:lnTo>
                  <a:lnTo>
                    <a:pt x="124301" y="0"/>
                  </a:lnTo>
                  <a:cubicBezTo>
                    <a:pt x="124301" y="0"/>
                    <a:pt x="114490" y="3810"/>
                    <a:pt x="103156" y="3048"/>
                  </a:cubicBezTo>
                  <a:cubicBezTo>
                    <a:pt x="91821" y="2286"/>
                    <a:pt x="89535" y="10573"/>
                    <a:pt x="77438" y="10573"/>
                  </a:cubicBezTo>
                  <a:cubicBezTo>
                    <a:pt x="65341" y="10573"/>
                    <a:pt x="58579" y="13621"/>
                    <a:pt x="55531" y="9811"/>
                  </a:cubicBezTo>
                  <a:cubicBezTo>
                    <a:pt x="52483" y="6001"/>
                    <a:pt x="51721" y="8287"/>
                    <a:pt x="43434" y="12097"/>
                  </a:cubicBezTo>
                  <a:cubicBezTo>
                    <a:pt x="35147" y="15907"/>
                    <a:pt x="29813" y="15145"/>
                    <a:pt x="26003" y="12097"/>
                  </a:cubicBezTo>
                  <a:cubicBezTo>
                    <a:pt x="22193" y="9049"/>
                    <a:pt x="19240" y="12859"/>
                    <a:pt x="18479" y="16669"/>
                  </a:cubicBezTo>
                  <a:cubicBezTo>
                    <a:pt x="17812" y="20193"/>
                    <a:pt x="18859" y="28384"/>
                    <a:pt x="7144" y="30004"/>
                  </a:cubicBezTo>
                  <a:cubicBezTo>
                    <a:pt x="6382" y="33528"/>
                    <a:pt x="4953" y="37147"/>
                    <a:pt x="6953" y="39624"/>
                  </a:cubicBezTo>
                  <a:cubicBezTo>
                    <a:pt x="9906" y="43339"/>
                    <a:pt x="6382" y="47815"/>
                    <a:pt x="5429" y="53816"/>
                  </a:cubicBezTo>
                  <a:cubicBezTo>
                    <a:pt x="20383" y="53054"/>
                    <a:pt x="18288" y="65437"/>
                    <a:pt x="14669" y="68675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xmlns="" id="{F58E0962-9D87-44B0-ADF6-8D8742EB7FD9}"/>
                </a:ext>
              </a:extLst>
            </p:cNvPr>
            <p:cNvSpPr/>
            <p:nvPr/>
          </p:nvSpPr>
          <p:spPr>
            <a:xfrm>
              <a:off x="8768913" y="3984433"/>
              <a:ext cx="69111" cy="88857"/>
            </a:xfrm>
            <a:custGeom>
              <a:avLst/>
              <a:gdLst>
                <a:gd name="connsiteX0" fmla="*/ 14242 w 66675"/>
                <a:gd name="connsiteY0" fmla="*/ 7620 h 85725"/>
                <a:gd name="connsiteX1" fmla="*/ 3003 w 66675"/>
                <a:gd name="connsiteY1" fmla="*/ 16097 h 85725"/>
                <a:gd name="connsiteX2" fmla="*/ 9004 w 66675"/>
                <a:gd name="connsiteY2" fmla="*/ 26194 h 85725"/>
                <a:gd name="connsiteX3" fmla="*/ 7861 w 66675"/>
                <a:gd name="connsiteY3" fmla="*/ 34385 h 85725"/>
                <a:gd name="connsiteX4" fmla="*/ 7003 w 66675"/>
                <a:gd name="connsiteY4" fmla="*/ 51911 h 85725"/>
                <a:gd name="connsiteX5" fmla="*/ 812 w 66675"/>
                <a:gd name="connsiteY5" fmla="*/ 75152 h 85725"/>
                <a:gd name="connsiteX6" fmla="*/ 3670 w 66675"/>
                <a:gd name="connsiteY6" fmla="*/ 87916 h 85725"/>
                <a:gd name="connsiteX7" fmla="*/ 40245 w 66675"/>
                <a:gd name="connsiteY7" fmla="*/ 76009 h 85725"/>
                <a:gd name="connsiteX8" fmla="*/ 58915 w 66675"/>
                <a:gd name="connsiteY8" fmla="*/ 68104 h 85725"/>
                <a:gd name="connsiteX9" fmla="*/ 66821 w 66675"/>
                <a:gd name="connsiteY9" fmla="*/ 59912 h 85725"/>
                <a:gd name="connsiteX10" fmla="*/ 61677 w 66675"/>
                <a:gd name="connsiteY10" fmla="*/ 32194 h 85725"/>
                <a:gd name="connsiteX11" fmla="*/ 41865 w 66675"/>
                <a:gd name="connsiteY11" fmla="*/ 0 h 85725"/>
                <a:gd name="connsiteX12" fmla="*/ 31769 w 66675"/>
                <a:gd name="connsiteY12" fmla="*/ 3810 h 85725"/>
                <a:gd name="connsiteX13" fmla="*/ 14242 w 66675"/>
                <a:gd name="connsiteY13" fmla="*/ 762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675" h="85725">
                  <a:moveTo>
                    <a:pt x="14242" y="7620"/>
                  </a:moveTo>
                  <a:cubicBezTo>
                    <a:pt x="12528" y="9334"/>
                    <a:pt x="7384" y="12573"/>
                    <a:pt x="3003" y="16097"/>
                  </a:cubicBezTo>
                  <a:cubicBezTo>
                    <a:pt x="5193" y="19717"/>
                    <a:pt x="4717" y="25813"/>
                    <a:pt x="9004" y="26194"/>
                  </a:cubicBezTo>
                  <a:cubicBezTo>
                    <a:pt x="14909" y="26765"/>
                    <a:pt x="14433" y="35814"/>
                    <a:pt x="7861" y="34385"/>
                  </a:cubicBezTo>
                  <a:cubicBezTo>
                    <a:pt x="1384" y="32956"/>
                    <a:pt x="1384" y="43148"/>
                    <a:pt x="7003" y="51911"/>
                  </a:cubicBezTo>
                  <a:cubicBezTo>
                    <a:pt x="12719" y="60674"/>
                    <a:pt x="-3760" y="70580"/>
                    <a:pt x="812" y="75152"/>
                  </a:cubicBezTo>
                  <a:cubicBezTo>
                    <a:pt x="5289" y="79629"/>
                    <a:pt x="1669" y="85058"/>
                    <a:pt x="3670" y="87916"/>
                  </a:cubicBezTo>
                  <a:cubicBezTo>
                    <a:pt x="5670" y="90773"/>
                    <a:pt x="29768" y="86773"/>
                    <a:pt x="40245" y="76009"/>
                  </a:cubicBezTo>
                  <a:cubicBezTo>
                    <a:pt x="50723" y="65246"/>
                    <a:pt x="53581" y="66675"/>
                    <a:pt x="58915" y="68104"/>
                  </a:cubicBezTo>
                  <a:cubicBezTo>
                    <a:pt x="64344" y="69532"/>
                    <a:pt x="69678" y="64103"/>
                    <a:pt x="66821" y="59912"/>
                  </a:cubicBezTo>
                  <a:cubicBezTo>
                    <a:pt x="63963" y="55626"/>
                    <a:pt x="60915" y="45244"/>
                    <a:pt x="61677" y="32194"/>
                  </a:cubicBezTo>
                  <a:cubicBezTo>
                    <a:pt x="62153" y="24670"/>
                    <a:pt x="51866" y="10954"/>
                    <a:pt x="41865" y="0"/>
                  </a:cubicBezTo>
                  <a:cubicBezTo>
                    <a:pt x="38722" y="2476"/>
                    <a:pt x="35959" y="3810"/>
                    <a:pt x="31769" y="3810"/>
                  </a:cubicBezTo>
                  <a:cubicBezTo>
                    <a:pt x="24815" y="3905"/>
                    <a:pt x="17290" y="4667"/>
                    <a:pt x="14242" y="762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xmlns="" id="{E0E0FFF4-71D5-42AE-AEA8-20FA5FF61AE2}"/>
                </a:ext>
              </a:extLst>
            </p:cNvPr>
            <p:cNvSpPr/>
            <p:nvPr/>
          </p:nvSpPr>
          <p:spPr>
            <a:xfrm>
              <a:off x="8023745" y="4255281"/>
              <a:ext cx="78984" cy="108603"/>
            </a:xfrm>
            <a:custGeom>
              <a:avLst/>
              <a:gdLst>
                <a:gd name="connsiteX0" fmla="*/ 80112 w 76200"/>
                <a:gd name="connsiteY0" fmla="*/ 89122 h 104775"/>
                <a:gd name="connsiteX1" fmla="*/ 72397 w 76200"/>
                <a:gd name="connsiteY1" fmla="*/ 52165 h 104775"/>
                <a:gd name="connsiteX2" fmla="*/ 58681 w 76200"/>
                <a:gd name="connsiteY2" fmla="*/ 67119 h 104775"/>
                <a:gd name="connsiteX3" fmla="*/ 59824 w 76200"/>
                <a:gd name="connsiteY3" fmla="*/ 46450 h 104775"/>
                <a:gd name="connsiteX4" fmla="*/ 74778 w 76200"/>
                <a:gd name="connsiteY4" fmla="*/ 26924 h 104775"/>
                <a:gd name="connsiteX5" fmla="*/ 61062 w 76200"/>
                <a:gd name="connsiteY5" fmla="*/ 22352 h 104775"/>
                <a:gd name="connsiteX6" fmla="*/ 39250 w 76200"/>
                <a:gd name="connsiteY6" fmla="*/ 23495 h 104775"/>
                <a:gd name="connsiteX7" fmla="*/ 30106 w 76200"/>
                <a:gd name="connsiteY7" fmla="*/ 14351 h 104775"/>
                <a:gd name="connsiteX8" fmla="*/ 17437 w 76200"/>
                <a:gd name="connsiteY8" fmla="*/ 4064 h 104775"/>
                <a:gd name="connsiteX9" fmla="*/ 1340 w 76200"/>
                <a:gd name="connsiteY9" fmla="*/ 4064 h 104775"/>
                <a:gd name="connsiteX10" fmla="*/ 14008 w 76200"/>
                <a:gd name="connsiteY10" fmla="*/ 20161 h 104775"/>
                <a:gd name="connsiteX11" fmla="*/ 3721 w 76200"/>
                <a:gd name="connsiteY11" fmla="*/ 28162 h 104775"/>
                <a:gd name="connsiteX12" fmla="*/ 8294 w 76200"/>
                <a:gd name="connsiteY12" fmla="*/ 56832 h 104775"/>
                <a:gd name="connsiteX13" fmla="*/ 15056 w 76200"/>
                <a:gd name="connsiteY13" fmla="*/ 91884 h 104775"/>
                <a:gd name="connsiteX14" fmla="*/ 27820 w 76200"/>
                <a:gd name="connsiteY14" fmla="*/ 88360 h 104775"/>
                <a:gd name="connsiteX15" fmla="*/ 43059 w 76200"/>
                <a:gd name="connsiteY15" fmla="*/ 81026 h 104775"/>
                <a:gd name="connsiteX16" fmla="*/ 54680 w 76200"/>
                <a:gd name="connsiteY16" fmla="*/ 71691 h 104775"/>
                <a:gd name="connsiteX17" fmla="*/ 64872 w 76200"/>
                <a:gd name="connsiteY17" fmla="*/ 97790 h 104775"/>
                <a:gd name="connsiteX18" fmla="*/ 67825 w 76200"/>
                <a:gd name="connsiteY18" fmla="*/ 107410 h 104775"/>
                <a:gd name="connsiteX19" fmla="*/ 74683 w 76200"/>
                <a:gd name="connsiteY19" fmla="*/ 101790 h 104775"/>
                <a:gd name="connsiteX20" fmla="*/ 80112 w 76200"/>
                <a:gd name="connsiteY20" fmla="*/ 8912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200" h="104775">
                  <a:moveTo>
                    <a:pt x="80112" y="89122"/>
                  </a:moveTo>
                  <a:cubicBezTo>
                    <a:pt x="76778" y="70358"/>
                    <a:pt x="74873" y="52165"/>
                    <a:pt x="72397" y="52165"/>
                  </a:cubicBezTo>
                  <a:cubicBezTo>
                    <a:pt x="68968" y="52165"/>
                    <a:pt x="64395" y="68262"/>
                    <a:pt x="58681" y="67119"/>
                  </a:cubicBezTo>
                  <a:cubicBezTo>
                    <a:pt x="52966" y="65977"/>
                    <a:pt x="52966" y="46450"/>
                    <a:pt x="59824" y="46450"/>
                  </a:cubicBezTo>
                  <a:cubicBezTo>
                    <a:pt x="66681" y="46450"/>
                    <a:pt x="74778" y="31496"/>
                    <a:pt x="74778" y="26924"/>
                  </a:cubicBezTo>
                  <a:cubicBezTo>
                    <a:pt x="74778" y="22352"/>
                    <a:pt x="67920" y="22352"/>
                    <a:pt x="61062" y="22352"/>
                  </a:cubicBezTo>
                  <a:cubicBezTo>
                    <a:pt x="54204" y="22352"/>
                    <a:pt x="39250" y="23495"/>
                    <a:pt x="39250" y="23495"/>
                  </a:cubicBezTo>
                  <a:cubicBezTo>
                    <a:pt x="39250" y="23495"/>
                    <a:pt x="30106" y="20066"/>
                    <a:pt x="30106" y="14351"/>
                  </a:cubicBezTo>
                  <a:cubicBezTo>
                    <a:pt x="30106" y="8636"/>
                    <a:pt x="26677" y="4064"/>
                    <a:pt x="17437" y="4064"/>
                  </a:cubicBezTo>
                  <a:cubicBezTo>
                    <a:pt x="8294" y="4064"/>
                    <a:pt x="8294" y="-5080"/>
                    <a:pt x="1340" y="4064"/>
                  </a:cubicBezTo>
                  <a:cubicBezTo>
                    <a:pt x="-5518" y="13208"/>
                    <a:pt x="16294" y="13208"/>
                    <a:pt x="14008" y="20161"/>
                  </a:cubicBezTo>
                  <a:cubicBezTo>
                    <a:pt x="11722" y="27019"/>
                    <a:pt x="4864" y="22447"/>
                    <a:pt x="3721" y="28162"/>
                  </a:cubicBezTo>
                  <a:cubicBezTo>
                    <a:pt x="2578" y="33877"/>
                    <a:pt x="4864" y="48832"/>
                    <a:pt x="8294" y="56832"/>
                  </a:cubicBezTo>
                  <a:cubicBezTo>
                    <a:pt x="10960" y="63024"/>
                    <a:pt x="14866" y="78645"/>
                    <a:pt x="15056" y="91884"/>
                  </a:cubicBezTo>
                  <a:cubicBezTo>
                    <a:pt x="20390" y="90837"/>
                    <a:pt x="22866" y="88360"/>
                    <a:pt x="27820" y="88360"/>
                  </a:cubicBezTo>
                  <a:cubicBezTo>
                    <a:pt x="34011" y="88360"/>
                    <a:pt x="42488" y="87503"/>
                    <a:pt x="43059" y="81026"/>
                  </a:cubicBezTo>
                  <a:cubicBezTo>
                    <a:pt x="43631" y="74549"/>
                    <a:pt x="50679" y="69691"/>
                    <a:pt x="54680" y="71691"/>
                  </a:cubicBezTo>
                  <a:cubicBezTo>
                    <a:pt x="58681" y="73692"/>
                    <a:pt x="64586" y="89503"/>
                    <a:pt x="64872" y="97790"/>
                  </a:cubicBezTo>
                  <a:cubicBezTo>
                    <a:pt x="64967" y="100457"/>
                    <a:pt x="66110" y="103886"/>
                    <a:pt x="67825" y="107410"/>
                  </a:cubicBezTo>
                  <a:cubicBezTo>
                    <a:pt x="70968" y="104267"/>
                    <a:pt x="74683" y="101790"/>
                    <a:pt x="74683" y="101790"/>
                  </a:cubicBezTo>
                  <a:cubicBezTo>
                    <a:pt x="74683" y="101790"/>
                    <a:pt x="76873" y="92932"/>
                    <a:pt x="80112" y="8912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xmlns="" id="{D242F2FE-1800-496D-A430-1BBF7F896228}"/>
                </a:ext>
              </a:extLst>
            </p:cNvPr>
            <p:cNvSpPr/>
            <p:nvPr/>
          </p:nvSpPr>
          <p:spPr>
            <a:xfrm>
              <a:off x="8019210" y="3644929"/>
              <a:ext cx="621998" cy="256697"/>
            </a:xfrm>
            <a:custGeom>
              <a:avLst/>
              <a:gdLst>
                <a:gd name="connsiteX0" fmla="*/ 576548 w 600075"/>
                <a:gd name="connsiteY0" fmla="*/ 107510 h 247650"/>
                <a:gd name="connsiteX1" fmla="*/ 558069 w 600075"/>
                <a:gd name="connsiteY1" fmla="*/ 109987 h 247650"/>
                <a:gd name="connsiteX2" fmla="*/ 539591 w 600075"/>
                <a:gd name="connsiteY2" fmla="*/ 107510 h 247650"/>
                <a:gd name="connsiteX3" fmla="*/ 519875 w 600075"/>
                <a:gd name="connsiteY3" fmla="*/ 106272 h 247650"/>
                <a:gd name="connsiteX4" fmla="*/ 522351 w 600075"/>
                <a:gd name="connsiteY4" fmla="*/ 96366 h 247650"/>
                <a:gd name="connsiteX5" fmla="*/ 523589 w 600075"/>
                <a:gd name="connsiteY5" fmla="*/ 86460 h 247650"/>
                <a:gd name="connsiteX6" fmla="*/ 538925 w 600075"/>
                <a:gd name="connsiteY6" fmla="*/ 55790 h 247650"/>
                <a:gd name="connsiteX7" fmla="*/ 525018 w 600075"/>
                <a:gd name="connsiteY7" fmla="*/ 54456 h 247650"/>
                <a:gd name="connsiteX8" fmla="*/ 508635 w 600075"/>
                <a:gd name="connsiteY8" fmla="*/ 51027 h 247650"/>
                <a:gd name="connsiteX9" fmla="*/ 484822 w 600075"/>
                <a:gd name="connsiteY9" fmla="*/ 49884 h 247650"/>
                <a:gd name="connsiteX10" fmla="*/ 469582 w 600075"/>
                <a:gd name="connsiteY10" fmla="*/ 60076 h 247650"/>
                <a:gd name="connsiteX11" fmla="*/ 454247 w 600075"/>
                <a:gd name="connsiteY11" fmla="*/ 65696 h 247650"/>
                <a:gd name="connsiteX12" fmla="*/ 429292 w 600075"/>
                <a:gd name="connsiteY12" fmla="*/ 71982 h 247650"/>
                <a:gd name="connsiteX13" fmla="*/ 403860 w 600075"/>
                <a:gd name="connsiteY13" fmla="*/ 71982 h 247650"/>
                <a:gd name="connsiteX14" fmla="*/ 379476 w 600075"/>
                <a:gd name="connsiteY14" fmla="*/ 67410 h 247650"/>
                <a:gd name="connsiteX15" fmla="*/ 369284 w 600075"/>
                <a:gd name="connsiteY15" fmla="*/ 56647 h 247650"/>
                <a:gd name="connsiteX16" fmla="*/ 353473 w 600075"/>
                <a:gd name="connsiteY16" fmla="*/ 49313 h 247650"/>
                <a:gd name="connsiteX17" fmla="*/ 338804 w 600075"/>
                <a:gd name="connsiteY17" fmla="*/ 45312 h 247650"/>
                <a:gd name="connsiteX18" fmla="*/ 321278 w 600075"/>
                <a:gd name="connsiteY18" fmla="*/ 41312 h 247650"/>
                <a:gd name="connsiteX19" fmla="*/ 303752 w 600075"/>
                <a:gd name="connsiteY19" fmla="*/ 43598 h 247650"/>
                <a:gd name="connsiteX20" fmla="*/ 290131 w 600075"/>
                <a:gd name="connsiteY20" fmla="*/ 50360 h 247650"/>
                <a:gd name="connsiteX21" fmla="*/ 273177 w 600075"/>
                <a:gd name="connsiteY21" fmla="*/ 45312 h 247650"/>
                <a:gd name="connsiteX22" fmla="*/ 261271 w 600075"/>
                <a:gd name="connsiteY22" fmla="*/ 36263 h 247650"/>
                <a:gd name="connsiteX23" fmla="*/ 258985 w 600075"/>
                <a:gd name="connsiteY23" fmla="*/ 19880 h 247650"/>
                <a:gd name="connsiteX24" fmla="*/ 240316 w 600075"/>
                <a:gd name="connsiteY24" fmla="*/ 14261 h 247650"/>
                <a:gd name="connsiteX25" fmla="*/ 226123 w 600075"/>
                <a:gd name="connsiteY25" fmla="*/ 8641 h 247650"/>
                <a:gd name="connsiteX26" fmla="*/ 214217 w 600075"/>
                <a:gd name="connsiteY26" fmla="*/ 5783 h 247650"/>
                <a:gd name="connsiteX27" fmla="*/ 200120 w 600075"/>
                <a:gd name="connsiteY27" fmla="*/ 164 h 247650"/>
                <a:gd name="connsiteX28" fmla="*/ 193357 w 600075"/>
                <a:gd name="connsiteY28" fmla="*/ 6355 h 247650"/>
                <a:gd name="connsiteX29" fmla="*/ 183166 w 600075"/>
                <a:gd name="connsiteY29" fmla="*/ 13118 h 247650"/>
                <a:gd name="connsiteX30" fmla="*/ 175260 w 600075"/>
                <a:gd name="connsiteY30" fmla="*/ 22738 h 247650"/>
                <a:gd name="connsiteX31" fmla="*/ 182023 w 600075"/>
                <a:gd name="connsiteY31" fmla="*/ 38549 h 247650"/>
                <a:gd name="connsiteX32" fmla="*/ 181451 w 600075"/>
                <a:gd name="connsiteY32" fmla="*/ 49884 h 247650"/>
                <a:gd name="connsiteX33" fmla="*/ 165545 w 600075"/>
                <a:gd name="connsiteY33" fmla="*/ 57790 h 247650"/>
                <a:gd name="connsiteX34" fmla="*/ 151924 w 600075"/>
                <a:gd name="connsiteY34" fmla="*/ 53789 h 247650"/>
                <a:gd name="connsiteX35" fmla="*/ 136588 w 600075"/>
                <a:gd name="connsiteY35" fmla="*/ 54932 h 247650"/>
                <a:gd name="connsiteX36" fmla="*/ 120682 w 600075"/>
                <a:gd name="connsiteY36" fmla="*/ 48646 h 247650"/>
                <a:gd name="connsiteX37" fmla="*/ 114491 w 600075"/>
                <a:gd name="connsiteY37" fmla="*/ 37883 h 247650"/>
                <a:gd name="connsiteX38" fmla="*/ 87916 w 600075"/>
                <a:gd name="connsiteY38" fmla="*/ 33311 h 247650"/>
                <a:gd name="connsiteX39" fmla="*/ 74295 w 600075"/>
                <a:gd name="connsiteY39" fmla="*/ 35597 h 247650"/>
                <a:gd name="connsiteX40" fmla="*/ 61246 w 600075"/>
                <a:gd name="connsiteY40" fmla="*/ 41216 h 247650"/>
                <a:gd name="connsiteX41" fmla="*/ 48768 w 600075"/>
                <a:gd name="connsiteY41" fmla="*/ 49694 h 247650"/>
                <a:gd name="connsiteX42" fmla="*/ 34004 w 600075"/>
                <a:gd name="connsiteY42" fmla="*/ 58171 h 247650"/>
                <a:gd name="connsiteX43" fmla="*/ 16478 w 600075"/>
                <a:gd name="connsiteY43" fmla="*/ 66077 h 247650"/>
                <a:gd name="connsiteX44" fmla="*/ 3429 w 600075"/>
                <a:gd name="connsiteY44" fmla="*/ 71220 h 247650"/>
                <a:gd name="connsiteX45" fmla="*/ 0 w 600075"/>
                <a:gd name="connsiteY45" fmla="*/ 72363 h 247650"/>
                <a:gd name="connsiteX46" fmla="*/ 667 w 600075"/>
                <a:gd name="connsiteY46" fmla="*/ 74649 h 247650"/>
                <a:gd name="connsiteX47" fmla="*/ 14383 w 600075"/>
                <a:gd name="connsiteY47" fmla="*/ 92270 h 247650"/>
                <a:gd name="connsiteX48" fmla="*/ 31623 w 600075"/>
                <a:gd name="connsiteY48" fmla="*/ 101700 h 247650"/>
                <a:gd name="connsiteX49" fmla="*/ 48101 w 600075"/>
                <a:gd name="connsiteY49" fmla="*/ 115035 h 247650"/>
                <a:gd name="connsiteX50" fmla="*/ 58293 w 600075"/>
                <a:gd name="connsiteY50" fmla="*/ 129513 h 247650"/>
                <a:gd name="connsiteX51" fmla="*/ 57150 w 600075"/>
                <a:gd name="connsiteY51" fmla="*/ 148754 h 247650"/>
                <a:gd name="connsiteX52" fmla="*/ 52864 w 600075"/>
                <a:gd name="connsiteY52" fmla="*/ 164470 h 247650"/>
                <a:gd name="connsiteX53" fmla="*/ 96012 w 600075"/>
                <a:gd name="connsiteY53" fmla="*/ 175043 h 247650"/>
                <a:gd name="connsiteX54" fmla="*/ 110394 w 600075"/>
                <a:gd name="connsiteY54" fmla="*/ 183710 h 247650"/>
                <a:gd name="connsiteX55" fmla="*/ 122777 w 600075"/>
                <a:gd name="connsiteY55" fmla="*/ 192378 h 247650"/>
                <a:gd name="connsiteX56" fmla="*/ 137541 w 600075"/>
                <a:gd name="connsiteY56" fmla="*/ 208380 h 247650"/>
                <a:gd name="connsiteX57" fmla="*/ 148685 w 600075"/>
                <a:gd name="connsiteY57" fmla="*/ 228097 h 247650"/>
                <a:gd name="connsiteX58" fmla="*/ 173355 w 600075"/>
                <a:gd name="connsiteY58" fmla="*/ 230573 h 247650"/>
                <a:gd name="connsiteX59" fmla="*/ 218980 w 600075"/>
                <a:gd name="connsiteY59" fmla="*/ 231812 h 247650"/>
                <a:gd name="connsiteX60" fmla="*/ 253555 w 600075"/>
                <a:gd name="connsiteY60" fmla="*/ 239241 h 247650"/>
                <a:gd name="connsiteX61" fmla="*/ 274511 w 600075"/>
                <a:gd name="connsiteY61" fmla="*/ 244194 h 247650"/>
                <a:gd name="connsiteX62" fmla="*/ 294227 w 600075"/>
                <a:gd name="connsiteY62" fmla="*/ 249147 h 247650"/>
                <a:gd name="connsiteX63" fmla="*/ 308991 w 600075"/>
                <a:gd name="connsiteY63" fmla="*/ 256577 h 247650"/>
                <a:gd name="connsiteX64" fmla="*/ 342329 w 600075"/>
                <a:gd name="connsiteY64" fmla="*/ 239336 h 247650"/>
                <a:gd name="connsiteX65" fmla="*/ 385476 w 600075"/>
                <a:gd name="connsiteY65" fmla="*/ 238098 h 247650"/>
                <a:gd name="connsiteX66" fmla="*/ 420052 w 600075"/>
                <a:gd name="connsiteY66" fmla="*/ 223239 h 247650"/>
                <a:gd name="connsiteX67" fmla="*/ 443484 w 600075"/>
                <a:gd name="connsiteY67" fmla="*/ 204761 h 247650"/>
                <a:gd name="connsiteX68" fmla="*/ 438531 w 600075"/>
                <a:gd name="connsiteY68" fmla="*/ 182567 h 247650"/>
                <a:gd name="connsiteX69" fmla="*/ 457009 w 600075"/>
                <a:gd name="connsiteY69" fmla="*/ 177614 h 247650"/>
                <a:gd name="connsiteX70" fmla="*/ 487870 w 600075"/>
                <a:gd name="connsiteY70" fmla="*/ 175138 h 247650"/>
                <a:gd name="connsiteX71" fmla="*/ 516255 w 600075"/>
                <a:gd name="connsiteY71" fmla="*/ 166470 h 247650"/>
                <a:gd name="connsiteX72" fmla="*/ 533495 w 600075"/>
                <a:gd name="connsiteY72" fmla="*/ 150468 h 247650"/>
                <a:gd name="connsiteX73" fmla="*/ 556927 w 600075"/>
                <a:gd name="connsiteY73" fmla="*/ 140562 h 247650"/>
                <a:gd name="connsiteX74" fmla="*/ 581597 w 600075"/>
                <a:gd name="connsiteY74" fmla="*/ 135609 h 247650"/>
                <a:gd name="connsiteX75" fmla="*/ 601313 w 600075"/>
                <a:gd name="connsiteY75" fmla="*/ 133133 h 247650"/>
                <a:gd name="connsiteX76" fmla="*/ 576548 w 600075"/>
                <a:gd name="connsiteY76" fmla="*/ 107510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00075" h="247650">
                  <a:moveTo>
                    <a:pt x="576548" y="107510"/>
                  </a:moveTo>
                  <a:cubicBezTo>
                    <a:pt x="570357" y="100081"/>
                    <a:pt x="560546" y="103796"/>
                    <a:pt x="558069" y="109987"/>
                  </a:cubicBezTo>
                  <a:cubicBezTo>
                    <a:pt x="555593" y="116178"/>
                    <a:pt x="550640" y="107510"/>
                    <a:pt x="539591" y="107510"/>
                  </a:cubicBezTo>
                  <a:cubicBezTo>
                    <a:pt x="528447" y="107510"/>
                    <a:pt x="527209" y="113702"/>
                    <a:pt x="519875" y="106272"/>
                  </a:cubicBezTo>
                  <a:cubicBezTo>
                    <a:pt x="512445" y="98843"/>
                    <a:pt x="522351" y="96366"/>
                    <a:pt x="522351" y="96366"/>
                  </a:cubicBezTo>
                  <a:lnTo>
                    <a:pt x="523589" y="86460"/>
                  </a:lnTo>
                  <a:lnTo>
                    <a:pt x="538925" y="55790"/>
                  </a:lnTo>
                  <a:cubicBezTo>
                    <a:pt x="534543" y="53980"/>
                    <a:pt x="528161" y="53313"/>
                    <a:pt x="525018" y="54456"/>
                  </a:cubicBezTo>
                  <a:cubicBezTo>
                    <a:pt x="520446" y="56171"/>
                    <a:pt x="509683" y="55028"/>
                    <a:pt x="508635" y="51027"/>
                  </a:cubicBezTo>
                  <a:cubicBezTo>
                    <a:pt x="507492" y="47027"/>
                    <a:pt x="489395" y="46455"/>
                    <a:pt x="484822" y="49884"/>
                  </a:cubicBezTo>
                  <a:cubicBezTo>
                    <a:pt x="480250" y="53313"/>
                    <a:pt x="470154" y="56075"/>
                    <a:pt x="469582" y="60076"/>
                  </a:cubicBezTo>
                  <a:cubicBezTo>
                    <a:pt x="469011" y="64076"/>
                    <a:pt x="458248" y="62933"/>
                    <a:pt x="454247" y="65696"/>
                  </a:cubicBezTo>
                  <a:cubicBezTo>
                    <a:pt x="450247" y="68553"/>
                    <a:pt x="429863" y="69696"/>
                    <a:pt x="429292" y="71982"/>
                  </a:cubicBezTo>
                  <a:cubicBezTo>
                    <a:pt x="428720" y="74268"/>
                    <a:pt x="407194" y="74840"/>
                    <a:pt x="403860" y="71982"/>
                  </a:cubicBezTo>
                  <a:cubicBezTo>
                    <a:pt x="400431" y="69125"/>
                    <a:pt x="381762" y="71982"/>
                    <a:pt x="379476" y="67410"/>
                  </a:cubicBezTo>
                  <a:cubicBezTo>
                    <a:pt x="377190" y="62838"/>
                    <a:pt x="369284" y="60647"/>
                    <a:pt x="369284" y="56647"/>
                  </a:cubicBezTo>
                  <a:cubicBezTo>
                    <a:pt x="369284" y="52646"/>
                    <a:pt x="355092" y="52646"/>
                    <a:pt x="353473" y="49313"/>
                  </a:cubicBezTo>
                  <a:cubicBezTo>
                    <a:pt x="351758" y="45884"/>
                    <a:pt x="340423" y="44169"/>
                    <a:pt x="338804" y="45312"/>
                  </a:cubicBezTo>
                  <a:cubicBezTo>
                    <a:pt x="337090" y="46455"/>
                    <a:pt x="324612" y="41883"/>
                    <a:pt x="321278" y="41312"/>
                  </a:cubicBezTo>
                  <a:cubicBezTo>
                    <a:pt x="317849" y="40740"/>
                    <a:pt x="307086" y="43598"/>
                    <a:pt x="303752" y="43598"/>
                  </a:cubicBezTo>
                  <a:cubicBezTo>
                    <a:pt x="300323" y="43598"/>
                    <a:pt x="294132" y="49789"/>
                    <a:pt x="290131" y="50360"/>
                  </a:cubicBezTo>
                  <a:cubicBezTo>
                    <a:pt x="286131" y="50932"/>
                    <a:pt x="275368" y="43598"/>
                    <a:pt x="273177" y="45312"/>
                  </a:cubicBezTo>
                  <a:cubicBezTo>
                    <a:pt x="270891" y="47027"/>
                    <a:pt x="264128" y="39692"/>
                    <a:pt x="261271" y="36263"/>
                  </a:cubicBezTo>
                  <a:cubicBezTo>
                    <a:pt x="258413" y="32834"/>
                    <a:pt x="261271" y="23214"/>
                    <a:pt x="258985" y="19880"/>
                  </a:cubicBezTo>
                  <a:cubicBezTo>
                    <a:pt x="256699" y="16451"/>
                    <a:pt x="244316" y="16451"/>
                    <a:pt x="240316" y="14261"/>
                  </a:cubicBezTo>
                  <a:cubicBezTo>
                    <a:pt x="236315" y="11975"/>
                    <a:pt x="230124" y="8641"/>
                    <a:pt x="226123" y="8641"/>
                  </a:cubicBezTo>
                  <a:cubicBezTo>
                    <a:pt x="222218" y="8641"/>
                    <a:pt x="215932" y="7498"/>
                    <a:pt x="214217" y="5783"/>
                  </a:cubicBezTo>
                  <a:cubicBezTo>
                    <a:pt x="212503" y="4069"/>
                    <a:pt x="204025" y="1211"/>
                    <a:pt x="200120" y="164"/>
                  </a:cubicBezTo>
                  <a:cubicBezTo>
                    <a:pt x="196119" y="-979"/>
                    <a:pt x="195548" y="4164"/>
                    <a:pt x="193357" y="6355"/>
                  </a:cubicBezTo>
                  <a:cubicBezTo>
                    <a:pt x="191071" y="8641"/>
                    <a:pt x="184309" y="9212"/>
                    <a:pt x="183166" y="13118"/>
                  </a:cubicBezTo>
                  <a:cubicBezTo>
                    <a:pt x="182023" y="17118"/>
                    <a:pt x="174117" y="18166"/>
                    <a:pt x="175260" y="22738"/>
                  </a:cubicBezTo>
                  <a:cubicBezTo>
                    <a:pt x="176403" y="27310"/>
                    <a:pt x="179261" y="36359"/>
                    <a:pt x="182023" y="38549"/>
                  </a:cubicBezTo>
                  <a:cubicBezTo>
                    <a:pt x="184880" y="40835"/>
                    <a:pt x="183166" y="47598"/>
                    <a:pt x="181451" y="49884"/>
                  </a:cubicBezTo>
                  <a:cubicBezTo>
                    <a:pt x="179737" y="52170"/>
                    <a:pt x="167830" y="53885"/>
                    <a:pt x="165545" y="57790"/>
                  </a:cubicBezTo>
                  <a:cubicBezTo>
                    <a:pt x="163259" y="61790"/>
                    <a:pt x="157639" y="57218"/>
                    <a:pt x="151924" y="53789"/>
                  </a:cubicBezTo>
                  <a:cubicBezTo>
                    <a:pt x="146304" y="50360"/>
                    <a:pt x="139446" y="52646"/>
                    <a:pt x="136588" y="54932"/>
                  </a:cubicBezTo>
                  <a:cubicBezTo>
                    <a:pt x="133731" y="57218"/>
                    <a:pt x="123539" y="49313"/>
                    <a:pt x="120682" y="48646"/>
                  </a:cubicBezTo>
                  <a:cubicBezTo>
                    <a:pt x="117824" y="48074"/>
                    <a:pt x="117253" y="37311"/>
                    <a:pt x="114491" y="37883"/>
                  </a:cubicBezTo>
                  <a:cubicBezTo>
                    <a:pt x="111633" y="38454"/>
                    <a:pt x="91821" y="34454"/>
                    <a:pt x="87916" y="33311"/>
                  </a:cubicBezTo>
                  <a:cubicBezTo>
                    <a:pt x="83915" y="32168"/>
                    <a:pt x="75438" y="32739"/>
                    <a:pt x="74295" y="35597"/>
                  </a:cubicBezTo>
                  <a:cubicBezTo>
                    <a:pt x="73152" y="38454"/>
                    <a:pt x="62960" y="37883"/>
                    <a:pt x="61246" y="41216"/>
                  </a:cubicBezTo>
                  <a:cubicBezTo>
                    <a:pt x="59531" y="44645"/>
                    <a:pt x="51625" y="46360"/>
                    <a:pt x="48768" y="49694"/>
                  </a:cubicBezTo>
                  <a:cubicBezTo>
                    <a:pt x="45911" y="53123"/>
                    <a:pt x="36290" y="53123"/>
                    <a:pt x="34004" y="58171"/>
                  </a:cubicBezTo>
                  <a:cubicBezTo>
                    <a:pt x="31718" y="63314"/>
                    <a:pt x="19812" y="65505"/>
                    <a:pt x="16478" y="66077"/>
                  </a:cubicBezTo>
                  <a:cubicBezTo>
                    <a:pt x="13049" y="66648"/>
                    <a:pt x="4000" y="68363"/>
                    <a:pt x="3429" y="71220"/>
                  </a:cubicBezTo>
                  <a:cubicBezTo>
                    <a:pt x="3143" y="72458"/>
                    <a:pt x="1810" y="72554"/>
                    <a:pt x="0" y="72363"/>
                  </a:cubicBezTo>
                  <a:cubicBezTo>
                    <a:pt x="191" y="73125"/>
                    <a:pt x="476" y="73792"/>
                    <a:pt x="667" y="74649"/>
                  </a:cubicBezTo>
                  <a:cubicBezTo>
                    <a:pt x="3048" y="87603"/>
                    <a:pt x="8477" y="87222"/>
                    <a:pt x="14383" y="92270"/>
                  </a:cubicBezTo>
                  <a:cubicBezTo>
                    <a:pt x="20288" y="97319"/>
                    <a:pt x="25336" y="101319"/>
                    <a:pt x="31623" y="101700"/>
                  </a:cubicBezTo>
                  <a:cubicBezTo>
                    <a:pt x="37909" y="102081"/>
                    <a:pt x="47339" y="109511"/>
                    <a:pt x="48101" y="115035"/>
                  </a:cubicBezTo>
                  <a:cubicBezTo>
                    <a:pt x="48863" y="120464"/>
                    <a:pt x="54769" y="126751"/>
                    <a:pt x="58293" y="129513"/>
                  </a:cubicBezTo>
                  <a:cubicBezTo>
                    <a:pt x="61817" y="132275"/>
                    <a:pt x="57150" y="141705"/>
                    <a:pt x="57150" y="148754"/>
                  </a:cubicBezTo>
                  <a:cubicBezTo>
                    <a:pt x="57150" y="155802"/>
                    <a:pt x="48482" y="157421"/>
                    <a:pt x="52864" y="164470"/>
                  </a:cubicBezTo>
                  <a:cubicBezTo>
                    <a:pt x="57150" y="171518"/>
                    <a:pt x="87344" y="175043"/>
                    <a:pt x="96012" y="175043"/>
                  </a:cubicBezTo>
                  <a:cubicBezTo>
                    <a:pt x="104680" y="175043"/>
                    <a:pt x="107728" y="183329"/>
                    <a:pt x="110394" y="183710"/>
                  </a:cubicBezTo>
                  <a:cubicBezTo>
                    <a:pt x="115824" y="184568"/>
                    <a:pt x="116586" y="191140"/>
                    <a:pt x="122777" y="192378"/>
                  </a:cubicBezTo>
                  <a:cubicBezTo>
                    <a:pt x="128968" y="193616"/>
                    <a:pt x="135064" y="197331"/>
                    <a:pt x="137541" y="208380"/>
                  </a:cubicBezTo>
                  <a:cubicBezTo>
                    <a:pt x="140018" y="219429"/>
                    <a:pt x="147447" y="223144"/>
                    <a:pt x="148685" y="228097"/>
                  </a:cubicBezTo>
                  <a:cubicBezTo>
                    <a:pt x="149923" y="233050"/>
                    <a:pt x="163544" y="229335"/>
                    <a:pt x="173355" y="230573"/>
                  </a:cubicBezTo>
                  <a:cubicBezTo>
                    <a:pt x="183261" y="231812"/>
                    <a:pt x="211645" y="230573"/>
                    <a:pt x="218980" y="231812"/>
                  </a:cubicBezTo>
                  <a:cubicBezTo>
                    <a:pt x="226409" y="233050"/>
                    <a:pt x="243650" y="231812"/>
                    <a:pt x="253555" y="239241"/>
                  </a:cubicBezTo>
                  <a:cubicBezTo>
                    <a:pt x="263461" y="246671"/>
                    <a:pt x="268319" y="240479"/>
                    <a:pt x="274511" y="244194"/>
                  </a:cubicBezTo>
                  <a:cubicBezTo>
                    <a:pt x="280701" y="247909"/>
                    <a:pt x="285559" y="250385"/>
                    <a:pt x="294227" y="249147"/>
                  </a:cubicBezTo>
                  <a:cubicBezTo>
                    <a:pt x="302895" y="247909"/>
                    <a:pt x="302895" y="255338"/>
                    <a:pt x="308991" y="256577"/>
                  </a:cubicBezTo>
                  <a:cubicBezTo>
                    <a:pt x="315182" y="257815"/>
                    <a:pt x="326231" y="246671"/>
                    <a:pt x="342329" y="239336"/>
                  </a:cubicBezTo>
                  <a:cubicBezTo>
                    <a:pt x="358330" y="231907"/>
                    <a:pt x="376904" y="236860"/>
                    <a:pt x="385476" y="238098"/>
                  </a:cubicBezTo>
                  <a:cubicBezTo>
                    <a:pt x="394145" y="239336"/>
                    <a:pt x="410146" y="234383"/>
                    <a:pt x="420052" y="223239"/>
                  </a:cubicBezTo>
                  <a:cubicBezTo>
                    <a:pt x="429959" y="212190"/>
                    <a:pt x="442246" y="214571"/>
                    <a:pt x="443484" y="204761"/>
                  </a:cubicBezTo>
                  <a:cubicBezTo>
                    <a:pt x="444722" y="194855"/>
                    <a:pt x="433578" y="191235"/>
                    <a:pt x="438531" y="182567"/>
                  </a:cubicBezTo>
                  <a:cubicBezTo>
                    <a:pt x="443484" y="173900"/>
                    <a:pt x="452151" y="175138"/>
                    <a:pt x="457009" y="177614"/>
                  </a:cubicBezTo>
                  <a:cubicBezTo>
                    <a:pt x="461963" y="180091"/>
                    <a:pt x="475488" y="183806"/>
                    <a:pt x="487870" y="175138"/>
                  </a:cubicBezTo>
                  <a:cubicBezTo>
                    <a:pt x="500158" y="166470"/>
                    <a:pt x="505110" y="167708"/>
                    <a:pt x="516255" y="166470"/>
                  </a:cubicBezTo>
                  <a:cubicBezTo>
                    <a:pt x="527399" y="165232"/>
                    <a:pt x="526161" y="157802"/>
                    <a:pt x="533495" y="150468"/>
                  </a:cubicBezTo>
                  <a:cubicBezTo>
                    <a:pt x="540925" y="143039"/>
                    <a:pt x="549497" y="140562"/>
                    <a:pt x="556927" y="140562"/>
                  </a:cubicBezTo>
                  <a:cubicBezTo>
                    <a:pt x="564356" y="140562"/>
                    <a:pt x="574167" y="133133"/>
                    <a:pt x="581597" y="135609"/>
                  </a:cubicBezTo>
                  <a:cubicBezTo>
                    <a:pt x="589026" y="138086"/>
                    <a:pt x="600075" y="139324"/>
                    <a:pt x="601313" y="133133"/>
                  </a:cubicBezTo>
                  <a:cubicBezTo>
                    <a:pt x="602456" y="127227"/>
                    <a:pt x="582644" y="114940"/>
                    <a:pt x="576548" y="10751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xmlns="" id="{F4BEBC6A-03FB-4EDA-A9A3-74C7B85CB910}"/>
                </a:ext>
              </a:extLst>
            </p:cNvPr>
            <p:cNvSpPr/>
            <p:nvPr/>
          </p:nvSpPr>
          <p:spPr>
            <a:xfrm>
              <a:off x="6967343" y="4114223"/>
              <a:ext cx="9873" cy="19746"/>
            </a:xfrm>
            <a:custGeom>
              <a:avLst/>
              <a:gdLst>
                <a:gd name="connsiteX0" fmla="*/ 4001 w 9525"/>
                <a:gd name="connsiteY0" fmla="*/ 228 h 19050"/>
                <a:gd name="connsiteX1" fmla="*/ 0 w 9525"/>
                <a:gd name="connsiteY1" fmla="*/ 14039 h 19050"/>
                <a:gd name="connsiteX2" fmla="*/ 7048 w 9525"/>
                <a:gd name="connsiteY2" fmla="*/ 26231 h 19050"/>
                <a:gd name="connsiteX3" fmla="*/ 9144 w 9525"/>
                <a:gd name="connsiteY3" fmla="*/ 3847 h 19050"/>
                <a:gd name="connsiteX4" fmla="*/ 9811 w 9525"/>
                <a:gd name="connsiteY4" fmla="*/ 133 h 19050"/>
                <a:gd name="connsiteX5" fmla="*/ 4001 w 9525"/>
                <a:gd name="connsiteY5" fmla="*/ 2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" h="19050">
                  <a:moveTo>
                    <a:pt x="4001" y="228"/>
                  </a:moveTo>
                  <a:cubicBezTo>
                    <a:pt x="1143" y="1371"/>
                    <a:pt x="0" y="12325"/>
                    <a:pt x="0" y="14039"/>
                  </a:cubicBezTo>
                  <a:cubicBezTo>
                    <a:pt x="0" y="15278"/>
                    <a:pt x="1810" y="20802"/>
                    <a:pt x="7048" y="26231"/>
                  </a:cubicBezTo>
                  <a:cubicBezTo>
                    <a:pt x="8096" y="17849"/>
                    <a:pt x="8382" y="6800"/>
                    <a:pt x="9144" y="3847"/>
                  </a:cubicBezTo>
                  <a:cubicBezTo>
                    <a:pt x="9335" y="3086"/>
                    <a:pt x="9525" y="1752"/>
                    <a:pt x="9811" y="133"/>
                  </a:cubicBezTo>
                  <a:cubicBezTo>
                    <a:pt x="6953" y="-58"/>
                    <a:pt x="4858" y="-58"/>
                    <a:pt x="4001" y="22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xmlns="" id="{348D10FE-A585-447F-B44E-C195BC9766B9}"/>
                </a:ext>
              </a:extLst>
            </p:cNvPr>
            <p:cNvSpPr/>
            <p:nvPr/>
          </p:nvSpPr>
          <p:spPr>
            <a:xfrm>
              <a:off x="6950262" y="4096787"/>
              <a:ext cx="19746" cy="78984"/>
            </a:xfrm>
            <a:custGeom>
              <a:avLst/>
              <a:gdLst>
                <a:gd name="connsiteX0" fmla="*/ 12954 w 19050"/>
                <a:gd name="connsiteY0" fmla="*/ 79058 h 76200"/>
                <a:gd name="connsiteX1" fmla="*/ 14954 w 19050"/>
                <a:gd name="connsiteY1" fmla="*/ 80105 h 76200"/>
                <a:gd name="connsiteX2" fmla="*/ 21050 w 19050"/>
                <a:gd name="connsiteY2" fmla="*/ 52292 h 76200"/>
                <a:gd name="connsiteX3" fmla="*/ 23527 w 19050"/>
                <a:gd name="connsiteY3" fmla="*/ 42958 h 76200"/>
                <a:gd name="connsiteX4" fmla="*/ 16478 w 19050"/>
                <a:gd name="connsiteY4" fmla="*/ 30766 h 76200"/>
                <a:gd name="connsiteX5" fmla="*/ 20479 w 19050"/>
                <a:gd name="connsiteY5" fmla="*/ 16954 h 76200"/>
                <a:gd name="connsiteX6" fmla="*/ 26289 w 19050"/>
                <a:gd name="connsiteY6" fmla="*/ 16859 h 76200"/>
                <a:gd name="connsiteX7" fmla="*/ 27908 w 19050"/>
                <a:gd name="connsiteY7" fmla="*/ 4096 h 76200"/>
                <a:gd name="connsiteX8" fmla="*/ 18193 w 19050"/>
                <a:gd name="connsiteY8" fmla="*/ 0 h 76200"/>
                <a:gd name="connsiteX9" fmla="*/ 15145 w 19050"/>
                <a:gd name="connsiteY9" fmla="*/ 8954 h 76200"/>
                <a:gd name="connsiteX10" fmla="*/ 0 w 19050"/>
                <a:gd name="connsiteY10" fmla="*/ 43053 h 76200"/>
                <a:gd name="connsiteX11" fmla="*/ 13716 w 19050"/>
                <a:gd name="connsiteY11" fmla="*/ 76771 h 76200"/>
                <a:gd name="connsiteX12" fmla="*/ 12954 w 19050"/>
                <a:gd name="connsiteY12" fmla="*/ 7905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0" h="76200">
                  <a:moveTo>
                    <a:pt x="12954" y="79058"/>
                  </a:moveTo>
                  <a:cubicBezTo>
                    <a:pt x="13621" y="79439"/>
                    <a:pt x="14288" y="79820"/>
                    <a:pt x="14954" y="80105"/>
                  </a:cubicBezTo>
                  <a:cubicBezTo>
                    <a:pt x="16574" y="68580"/>
                    <a:pt x="19050" y="55054"/>
                    <a:pt x="21050" y="52292"/>
                  </a:cubicBezTo>
                  <a:cubicBezTo>
                    <a:pt x="22193" y="50768"/>
                    <a:pt x="22955" y="47244"/>
                    <a:pt x="23527" y="42958"/>
                  </a:cubicBezTo>
                  <a:cubicBezTo>
                    <a:pt x="18288" y="37529"/>
                    <a:pt x="16478" y="32004"/>
                    <a:pt x="16478" y="30766"/>
                  </a:cubicBezTo>
                  <a:cubicBezTo>
                    <a:pt x="16478" y="29051"/>
                    <a:pt x="17621" y="18098"/>
                    <a:pt x="20479" y="16954"/>
                  </a:cubicBezTo>
                  <a:cubicBezTo>
                    <a:pt x="21336" y="16669"/>
                    <a:pt x="23432" y="16669"/>
                    <a:pt x="26289" y="16859"/>
                  </a:cubicBezTo>
                  <a:cubicBezTo>
                    <a:pt x="26765" y="13430"/>
                    <a:pt x="27432" y="8573"/>
                    <a:pt x="27908" y="4096"/>
                  </a:cubicBezTo>
                  <a:lnTo>
                    <a:pt x="18193" y="0"/>
                  </a:lnTo>
                  <a:cubicBezTo>
                    <a:pt x="16764" y="3143"/>
                    <a:pt x="15621" y="6191"/>
                    <a:pt x="15145" y="8954"/>
                  </a:cubicBezTo>
                  <a:cubicBezTo>
                    <a:pt x="13526" y="19145"/>
                    <a:pt x="4477" y="36004"/>
                    <a:pt x="0" y="43053"/>
                  </a:cubicBezTo>
                  <a:lnTo>
                    <a:pt x="13716" y="76771"/>
                  </a:lnTo>
                  <a:lnTo>
                    <a:pt x="12954" y="79058"/>
                  </a:ln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xmlns="" id="{1D61C915-A88D-4F59-B58D-62AA7A2FC37A}"/>
                </a:ext>
              </a:extLst>
            </p:cNvPr>
            <p:cNvSpPr/>
            <p:nvPr/>
          </p:nvSpPr>
          <p:spPr>
            <a:xfrm>
              <a:off x="6965664" y="4095602"/>
              <a:ext cx="78984" cy="88857"/>
            </a:xfrm>
            <a:custGeom>
              <a:avLst/>
              <a:gdLst>
                <a:gd name="connsiteX0" fmla="*/ 74962 w 76200"/>
                <a:gd name="connsiteY0" fmla="*/ 0 h 85725"/>
                <a:gd name="connsiteX1" fmla="*/ 50483 w 76200"/>
                <a:gd name="connsiteY1" fmla="*/ 11525 h 85725"/>
                <a:gd name="connsiteX2" fmla="*/ 32290 w 76200"/>
                <a:gd name="connsiteY2" fmla="*/ 21336 h 85725"/>
                <a:gd name="connsiteX3" fmla="*/ 14859 w 76200"/>
                <a:gd name="connsiteY3" fmla="*/ 12287 h 85725"/>
                <a:gd name="connsiteX4" fmla="*/ 13335 w 76200"/>
                <a:gd name="connsiteY4" fmla="*/ 5525 h 85725"/>
                <a:gd name="connsiteX5" fmla="*/ 12954 w 76200"/>
                <a:gd name="connsiteY5" fmla="*/ 5429 h 85725"/>
                <a:gd name="connsiteX6" fmla="*/ 10668 w 76200"/>
                <a:gd name="connsiteY6" fmla="*/ 21908 h 85725"/>
                <a:gd name="connsiteX7" fmla="*/ 6096 w 76200"/>
                <a:gd name="connsiteY7" fmla="*/ 53626 h 85725"/>
                <a:gd name="connsiteX8" fmla="*/ 0 w 76200"/>
                <a:gd name="connsiteY8" fmla="*/ 81439 h 85725"/>
                <a:gd name="connsiteX9" fmla="*/ 17050 w 76200"/>
                <a:gd name="connsiteY9" fmla="*/ 88773 h 85725"/>
                <a:gd name="connsiteX10" fmla="*/ 32195 w 76200"/>
                <a:gd name="connsiteY10" fmla="*/ 77438 h 85725"/>
                <a:gd name="connsiteX11" fmla="*/ 44291 w 76200"/>
                <a:gd name="connsiteY11" fmla="*/ 72104 h 85725"/>
                <a:gd name="connsiteX12" fmla="*/ 55626 w 76200"/>
                <a:gd name="connsiteY12" fmla="*/ 63055 h 85725"/>
                <a:gd name="connsiteX13" fmla="*/ 41243 w 76200"/>
                <a:gd name="connsiteY13" fmla="*/ 46387 h 85725"/>
                <a:gd name="connsiteX14" fmla="*/ 60103 w 76200"/>
                <a:gd name="connsiteY14" fmla="*/ 34290 h 85725"/>
                <a:gd name="connsiteX15" fmla="*/ 79724 w 76200"/>
                <a:gd name="connsiteY15" fmla="*/ 28289 h 85725"/>
                <a:gd name="connsiteX16" fmla="*/ 80772 w 76200"/>
                <a:gd name="connsiteY16" fmla="*/ 28289 h 85725"/>
                <a:gd name="connsiteX17" fmla="*/ 76295 w 76200"/>
                <a:gd name="connsiteY17" fmla="*/ 9525 h 85725"/>
                <a:gd name="connsiteX18" fmla="*/ 74962 w 76200"/>
                <a:gd name="connsiteY18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85725">
                  <a:moveTo>
                    <a:pt x="74962" y="0"/>
                  </a:moveTo>
                  <a:cubicBezTo>
                    <a:pt x="62960" y="6191"/>
                    <a:pt x="52483" y="11239"/>
                    <a:pt x="50483" y="11525"/>
                  </a:cubicBezTo>
                  <a:cubicBezTo>
                    <a:pt x="45149" y="12287"/>
                    <a:pt x="32290" y="21336"/>
                    <a:pt x="32290" y="21336"/>
                  </a:cubicBezTo>
                  <a:lnTo>
                    <a:pt x="14859" y="12287"/>
                  </a:lnTo>
                  <a:lnTo>
                    <a:pt x="13335" y="5525"/>
                  </a:lnTo>
                  <a:lnTo>
                    <a:pt x="12954" y="5429"/>
                  </a:lnTo>
                  <a:cubicBezTo>
                    <a:pt x="12192" y="12001"/>
                    <a:pt x="11335" y="19526"/>
                    <a:pt x="10668" y="21908"/>
                  </a:cubicBezTo>
                  <a:cubicBezTo>
                    <a:pt x="9525" y="26479"/>
                    <a:pt x="9525" y="49054"/>
                    <a:pt x="6096" y="53626"/>
                  </a:cubicBezTo>
                  <a:cubicBezTo>
                    <a:pt x="4001" y="56388"/>
                    <a:pt x="1524" y="69913"/>
                    <a:pt x="0" y="81439"/>
                  </a:cubicBezTo>
                  <a:cubicBezTo>
                    <a:pt x="6287" y="84868"/>
                    <a:pt x="13526" y="88392"/>
                    <a:pt x="17050" y="88773"/>
                  </a:cubicBezTo>
                  <a:cubicBezTo>
                    <a:pt x="23813" y="89535"/>
                    <a:pt x="32195" y="82010"/>
                    <a:pt x="32195" y="77438"/>
                  </a:cubicBezTo>
                  <a:cubicBezTo>
                    <a:pt x="32195" y="72866"/>
                    <a:pt x="38291" y="72104"/>
                    <a:pt x="44291" y="72104"/>
                  </a:cubicBezTo>
                  <a:cubicBezTo>
                    <a:pt x="50387" y="72104"/>
                    <a:pt x="51054" y="65342"/>
                    <a:pt x="55626" y="63055"/>
                  </a:cubicBezTo>
                  <a:cubicBezTo>
                    <a:pt x="60198" y="60770"/>
                    <a:pt x="45815" y="47911"/>
                    <a:pt x="41243" y="46387"/>
                  </a:cubicBezTo>
                  <a:cubicBezTo>
                    <a:pt x="36671" y="44863"/>
                    <a:pt x="45053" y="35052"/>
                    <a:pt x="60103" y="34290"/>
                  </a:cubicBezTo>
                  <a:cubicBezTo>
                    <a:pt x="75248" y="33528"/>
                    <a:pt x="71438" y="28289"/>
                    <a:pt x="79724" y="28289"/>
                  </a:cubicBezTo>
                  <a:cubicBezTo>
                    <a:pt x="80105" y="28289"/>
                    <a:pt x="80391" y="28289"/>
                    <a:pt x="80772" y="28289"/>
                  </a:cubicBezTo>
                  <a:cubicBezTo>
                    <a:pt x="79343" y="21717"/>
                    <a:pt x="77438" y="13716"/>
                    <a:pt x="76295" y="9525"/>
                  </a:cubicBezTo>
                  <a:cubicBezTo>
                    <a:pt x="75724" y="6858"/>
                    <a:pt x="75248" y="3429"/>
                    <a:pt x="74962" y="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xmlns="" id="{1C6E4CC7-711F-4901-B779-8C5E81389FDD}"/>
                </a:ext>
              </a:extLst>
            </p:cNvPr>
            <p:cNvSpPr/>
            <p:nvPr/>
          </p:nvSpPr>
          <p:spPr>
            <a:xfrm>
              <a:off x="7659985" y="3870317"/>
              <a:ext cx="207333" cy="88857"/>
            </a:xfrm>
            <a:custGeom>
              <a:avLst/>
              <a:gdLst>
                <a:gd name="connsiteX0" fmla="*/ 192545 w 200025"/>
                <a:gd name="connsiteY0" fmla="*/ 16081 h 85725"/>
                <a:gd name="connsiteX1" fmla="*/ 174448 w 200025"/>
                <a:gd name="connsiteY1" fmla="*/ 11033 h 85725"/>
                <a:gd name="connsiteX2" fmla="*/ 125204 w 200025"/>
                <a:gd name="connsiteY2" fmla="*/ 8176 h 85725"/>
                <a:gd name="connsiteX3" fmla="*/ 99772 w 200025"/>
                <a:gd name="connsiteY3" fmla="*/ 842 h 85725"/>
                <a:gd name="connsiteX4" fmla="*/ 79960 w 200025"/>
                <a:gd name="connsiteY4" fmla="*/ 8747 h 85725"/>
                <a:gd name="connsiteX5" fmla="*/ 63005 w 200025"/>
                <a:gd name="connsiteY5" fmla="*/ 11605 h 85725"/>
                <a:gd name="connsiteX6" fmla="*/ 37002 w 200025"/>
                <a:gd name="connsiteY6" fmla="*/ 12176 h 85725"/>
                <a:gd name="connsiteX7" fmla="*/ 25096 w 200025"/>
                <a:gd name="connsiteY7" fmla="*/ 25226 h 85725"/>
                <a:gd name="connsiteX8" fmla="*/ 19286 w 200025"/>
                <a:gd name="connsiteY8" fmla="*/ 35893 h 85725"/>
                <a:gd name="connsiteX9" fmla="*/ 26429 w 200025"/>
                <a:gd name="connsiteY9" fmla="*/ 42275 h 85725"/>
                <a:gd name="connsiteX10" fmla="*/ 41574 w 200025"/>
                <a:gd name="connsiteY10" fmla="*/ 41513 h 85725"/>
                <a:gd name="connsiteX11" fmla="*/ 68054 w 200025"/>
                <a:gd name="connsiteY11" fmla="*/ 53610 h 85725"/>
                <a:gd name="connsiteX12" fmla="*/ 59767 w 200025"/>
                <a:gd name="connsiteY12" fmla="*/ 63421 h 85725"/>
                <a:gd name="connsiteX13" fmla="*/ 41669 w 200025"/>
                <a:gd name="connsiteY13" fmla="*/ 66469 h 85725"/>
                <a:gd name="connsiteX14" fmla="*/ 13666 w 200025"/>
                <a:gd name="connsiteY14" fmla="*/ 70279 h 85725"/>
                <a:gd name="connsiteX15" fmla="*/ 45 w 200025"/>
                <a:gd name="connsiteY15" fmla="*/ 81614 h 85725"/>
                <a:gd name="connsiteX16" fmla="*/ 27287 w 200025"/>
                <a:gd name="connsiteY16" fmla="*/ 83900 h 85725"/>
                <a:gd name="connsiteX17" fmla="*/ 44718 w 200025"/>
                <a:gd name="connsiteY17" fmla="*/ 84661 h 85725"/>
                <a:gd name="connsiteX18" fmla="*/ 60624 w 200025"/>
                <a:gd name="connsiteY18" fmla="*/ 87710 h 85725"/>
                <a:gd name="connsiteX19" fmla="*/ 85580 w 200025"/>
                <a:gd name="connsiteY19" fmla="*/ 86185 h 85725"/>
                <a:gd name="connsiteX20" fmla="*/ 88723 w 200025"/>
                <a:gd name="connsiteY20" fmla="*/ 76660 h 85725"/>
                <a:gd name="connsiteX21" fmla="*/ 97200 w 200025"/>
                <a:gd name="connsiteY21" fmla="*/ 71517 h 85725"/>
                <a:gd name="connsiteX22" fmla="*/ 107773 w 200025"/>
                <a:gd name="connsiteY22" fmla="*/ 64754 h 85725"/>
                <a:gd name="connsiteX23" fmla="*/ 119203 w 200025"/>
                <a:gd name="connsiteY23" fmla="*/ 60944 h 85725"/>
                <a:gd name="connsiteX24" fmla="*/ 131109 w 200025"/>
                <a:gd name="connsiteY24" fmla="*/ 64754 h 85725"/>
                <a:gd name="connsiteX25" fmla="*/ 142539 w 200025"/>
                <a:gd name="connsiteY25" fmla="*/ 57134 h 85725"/>
                <a:gd name="connsiteX26" fmla="*/ 159970 w 200025"/>
                <a:gd name="connsiteY26" fmla="*/ 52086 h 85725"/>
                <a:gd name="connsiteX27" fmla="*/ 175210 w 200025"/>
                <a:gd name="connsiteY27" fmla="*/ 43609 h 85725"/>
                <a:gd name="connsiteX28" fmla="*/ 190069 w 200025"/>
                <a:gd name="connsiteY28" fmla="*/ 35131 h 85725"/>
                <a:gd name="connsiteX29" fmla="*/ 207023 w 200025"/>
                <a:gd name="connsiteY29" fmla="*/ 26654 h 85725"/>
                <a:gd name="connsiteX30" fmla="*/ 208738 w 200025"/>
                <a:gd name="connsiteY30" fmla="*/ 22559 h 85725"/>
                <a:gd name="connsiteX31" fmla="*/ 192545 w 200025"/>
                <a:gd name="connsiteY31" fmla="*/ 1608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00025" h="85725">
                  <a:moveTo>
                    <a:pt x="192545" y="16081"/>
                  </a:moveTo>
                  <a:cubicBezTo>
                    <a:pt x="185211" y="7604"/>
                    <a:pt x="182925" y="13224"/>
                    <a:pt x="174448" y="11033"/>
                  </a:cubicBezTo>
                  <a:cubicBezTo>
                    <a:pt x="165971" y="8747"/>
                    <a:pt x="131967" y="5318"/>
                    <a:pt x="125204" y="8176"/>
                  </a:cubicBezTo>
                  <a:cubicBezTo>
                    <a:pt x="118441" y="11033"/>
                    <a:pt x="104249" y="3032"/>
                    <a:pt x="99772" y="842"/>
                  </a:cubicBezTo>
                  <a:cubicBezTo>
                    <a:pt x="95200" y="-1444"/>
                    <a:pt x="80531" y="842"/>
                    <a:pt x="79960" y="8747"/>
                  </a:cubicBezTo>
                  <a:cubicBezTo>
                    <a:pt x="79388" y="16653"/>
                    <a:pt x="73197" y="16653"/>
                    <a:pt x="63005" y="11605"/>
                  </a:cubicBezTo>
                  <a:cubicBezTo>
                    <a:pt x="52814" y="6556"/>
                    <a:pt x="37574" y="6556"/>
                    <a:pt x="37002" y="12176"/>
                  </a:cubicBezTo>
                  <a:cubicBezTo>
                    <a:pt x="36431" y="17796"/>
                    <a:pt x="29096" y="23511"/>
                    <a:pt x="25096" y="25226"/>
                  </a:cubicBezTo>
                  <a:cubicBezTo>
                    <a:pt x="23572" y="25892"/>
                    <a:pt x="21381" y="30464"/>
                    <a:pt x="19286" y="35893"/>
                  </a:cubicBezTo>
                  <a:cubicBezTo>
                    <a:pt x="22429" y="37132"/>
                    <a:pt x="24334" y="39799"/>
                    <a:pt x="26429" y="42275"/>
                  </a:cubicBezTo>
                  <a:cubicBezTo>
                    <a:pt x="30239" y="46752"/>
                    <a:pt x="40050" y="46085"/>
                    <a:pt x="41574" y="41513"/>
                  </a:cubicBezTo>
                  <a:cubicBezTo>
                    <a:pt x="43098" y="36941"/>
                    <a:pt x="59005" y="46085"/>
                    <a:pt x="68054" y="53610"/>
                  </a:cubicBezTo>
                  <a:cubicBezTo>
                    <a:pt x="77102" y="61135"/>
                    <a:pt x="63482" y="55896"/>
                    <a:pt x="59767" y="63421"/>
                  </a:cubicBezTo>
                  <a:cubicBezTo>
                    <a:pt x="55957" y="70946"/>
                    <a:pt x="44622" y="63421"/>
                    <a:pt x="41669" y="66469"/>
                  </a:cubicBezTo>
                  <a:cubicBezTo>
                    <a:pt x="38621" y="69517"/>
                    <a:pt x="19000" y="71041"/>
                    <a:pt x="13666" y="70279"/>
                  </a:cubicBezTo>
                  <a:cubicBezTo>
                    <a:pt x="8332" y="69517"/>
                    <a:pt x="-717" y="77804"/>
                    <a:pt x="45" y="81614"/>
                  </a:cubicBezTo>
                  <a:cubicBezTo>
                    <a:pt x="807" y="85423"/>
                    <a:pt x="20429" y="79327"/>
                    <a:pt x="27287" y="83900"/>
                  </a:cubicBezTo>
                  <a:cubicBezTo>
                    <a:pt x="34050" y="88472"/>
                    <a:pt x="40908" y="79327"/>
                    <a:pt x="44718" y="84661"/>
                  </a:cubicBezTo>
                  <a:cubicBezTo>
                    <a:pt x="48527" y="89996"/>
                    <a:pt x="56814" y="86185"/>
                    <a:pt x="60624" y="87710"/>
                  </a:cubicBezTo>
                  <a:cubicBezTo>
                    <a:pt x="64434" y="89234"/>
                    <a:pt x="85389" y="86185"/>
                    <a:pt x="85580" y="86185"/>
                  </a:cubicBezTo>
                  <a:cubicBezTo>
                    <a:pt x="87866" y="83423"/>
                    <a:pt x="88723" y="79804"/>
                    <a:pt x="88723" y="76660"/>
                  </a:cubicBezTo>
                  <a:cubicBezTo>
                    <a:pt x="88723" y="71517"/>
                    <a:pt x="93009" y="72851"/>
                    <a:pt x="97200" y="71517"/>
                  </a:cubicBezTo>
                  <a:cubicBezTo>
                    <a:pt x="101486" y="70279"/>
                    <a:pt x="104439" y="64754"/>
                    <a:pt x="107773" y="64754"/>
                  </a:cubicBezTo>
                  <a:cubicBezTo>
                    <a:pt x="111202" y="64754"/>
                    <a:pt x="115869" y="59611"/>
                    <a:pt x="119203" y="60944"/>
                  </a:cubicBezTo>
                  <a:cubicBezTo>
                    <a:pt x="122632" y="62183"/>
                    <a:pt x="126823" y="68183"/>
                    <a:pt x="131109" y="64754"/>
                  </a:cubicBezTo>
                  <a:cubicBezTo>
                    <a:pt x="135395" y="61325"/>
                    <a:pt x="136634" y="64373"/>
                    <a:pt x="142539" y="57134"/>
                  </a:cubicBezTo>
                  <a:cubicBezTo>
                    <a:pt x="148540" y="49895"/>
                    <a:pt x="152350" y="51229"/>
                    <a:pt x="159970" y="52086"/>
                  </a:cubicBezTo>
                  <a:cubicBezTo>
                    <a:pt x="168828" y="53039"/>
                    <a:pt x="172734" y="48657"/>
                    <a:pt x="175210" y="43609"/>
                  </a:cubicBezTo>
                  <a:cubicBezTo>
                    <a:pt x="177782" y="38465"/>
                    <a:pt x="185402" y="38465"/>
                    <a:pt x="190069" y="35131"/>
                  </a:cubicBezTo>
                  <a:cubicBezTo>
                    <a:pt x="194736" y="31702"/>
                    <a:pt x="204071" y="27893"/>
                    <a:pt x="207023" y="26654"/>
                  </a:cubicBezTo>
                  <a:cubicBezTo>
                    <a:pt x="208452" y="25988"/>
                    <a:pt x="208738" y="24559"/>
                    <a:pt x="208738" y="22559"/>
                  </a:cubicBezTo>
                  <a:cubicBezTo>
                    <a:pt x="201785" y="16748"/>
                    <a:pt x="198737" y="23225"/>
                    <a:pt x="192545" y="1608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xmlns="" id="{2CC8CFCB-AA8D-424D-91A6-4023CF56CDCC}"/>
                </a:ext>
              </a:extLst>
            </p:cNvPr>
            <p:cNvSpPr/>
            <p:nvPr/>
          </p:nvSpPr>
          <p:spPr>
            <a:xfrm>
              <a:off x="7064592" y="3858313"/>
              <a:ext cx="128349" cy="59238"/>
            </a:xfrm>
            <a:custGeom>
              <a:avLst/>
              <a:gdLst>
                <a:gd name="connsiteX0" fmla="*/ 52388 w 123825"/>
                <a:gd name="connsiteY0" fmla="*/ 45760 h 57150"/>
                <a:gd name="connsiteX1" fmla="*/ 66008 w 123825"/>
                <a:gd name="connsiteY1" fmla="*/ 56523 h 57150"/>
                <a:gd name="connsiteX2" fmla="*/ 66865 w 123825"/>
                <a:gd name="connsiteY2" fmla="*/ 57761 h 57150"/>
                <a:gd name="connsiteX3" fmla="*/ 86296 w 123825"/>
                <a:gd name="connsiteY3" fmla="*/ 53856 h 57150"/>
                <a:gd name="connsiteX4" fmla="*/ 103251 w 123825"/>
                <a:gd name="connsiteY4" fmla="*/ 55571 h 57150"/>
                <a:gd name="connsiteX5" fmla="*/ 102298 w 123825"/>
                <a:gd name="connsiteY5" fmla="*/ 51380 h 57150"/>
                <a:gd name="connsiteX6" fmla="*/ 115348 w 123825"/>
                <a:gd name="connsiteY6" fmla="*/ 55285 h 57150"/>
                <a:gd name="connsiteX7" fmla="*/ 130112 w 123825"/>
                <a:gd name="connsiteY7" fmla="*/ 56428 h 57150"/>
                <a:gd name="connsiteX8" fmla="*/ 123920 w 123825"/>
                <a:gd name="connsiteY8" fmla="*/ 47951 h 57150"/>
                <a:gd name="connsiteX9" fmla="*/ 127730 w 123825"/>
                <a:gd name="connsiteY9" fmla="*/ 40998 h 57150"/>
                <a:gd name="connsiteX10" fmla="*/ 115919 w 123825"/>
                <a:gd name="connsiteY10" fmla="*/ 34902 h 57150"/>
                <a:gd name="connsiteX11" fmla="*/ 109918 w 123825"/>
                <a:gd name="connsiteY11" fmla="*/ 22995 h 57150"/>
                <a:gd name="connsiteX12" fmla="*/ 103156 w 123825"/>
                <a:gd name="connsiteY12" fmla="*/ 20423 h 57150"/>
                <a:gd name="connsiteX13" fmla="*/ 83629 w 123825"/>
                <a:gd name="connsiteY13" fmla="*/ 22995 h 57150"/>
                <a:gd name="connsiteX14" fmla="*/ 71723 w 123825"/>
                <a:gd name="connsiteY14" fmla="*/ 17090 h 57150"/>
                <a:gd name="connsiteX15" fmla="*/ 59817 w 123825"/>
                <a:gd name="connsiteY15" fmla="*/ 9470 h 57150"/>
                <a:gd name="connsiteX16" fmla="*/ 30099 w 123825"/>
                <a:gd name="connsiteY16" fmla="*/ 6898 h 57150"/>
                <a:gd name="connsiteX17" fmla="*/ 7144 w 123825"/>
                <a:gd name="connsiteY17" fmla="*/ 135 h 57150"/>
                <a:gd name="connsiteX18" fmla="*/ 0 w 123825"/>
                <a:gd name="connsiteY18" fmla="*/ 3469 h 57150"/>
                <a:gd name="connsiteX19" fmla="*/ 29528 w 123825"/>
                <a:gd name="connsiteY19" fmla="*/ 19947 h 57150"/>
                <a:gd name="connsiteX20" fmla="*/ 36862 w 123825"/>
                <a:gd name="connsiteY20" fmla="*/ 39759 h 57150"/>
                <a:gd name="connsiteX21" fmla="*/ 32480 w 123825"/>
                <a:gd name="connsiteY21" fmla="*/ 46331 h 57150"/>
                <a:gd name="connsiteX22" fmla="*/ 52388 w 123825"/>
                <a:gd name="connsiteY22" fmla="*/ 4576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3825" h="57150">
                  <a:moveTo>
                    <a:pt x="52388" y="45760"/>
                  </a:moveTo>
                  <a:cubicBezTo>
                    <a:pt x="58579" y="42902"/>
                    <a:pt x="60865" y="49761"/>
                    <a:pt x="66008" y="56523"/>
                  </a:cubicBezTo>
                  <a:cubicBezTo>
                    <a:pt x="66389" y="56999"/>
                    <a:pt x="66580" y="57381"/>
                    <a:pt x="66865" y="57761"/>
                  </a:cubicBezTo>
                  <a:cubicBezTo>
                    <a:pt x="73819" y="56714"/>
                    <a:pt x="79153" y="54714"/>
                    <a:pt x="86296" y="53856"/>
                  </a:cubicBezTo>
                  <a:cubicBezTo>
                    <a:pt x="91440" y="53285"/>
                    <a:pt x="98012" y="54332"/>
                    <a:pt x="103251" y="55571"/>
                  </a:cubicBezTo>
                  <a:cubicBezTo>
                    <a:pt x="102298" y="53952"/>
                    <a:pt x="101727" y="52427"/>
                    <a:pt x="102298" y="51380"/>
                  </a:cubicBezTo>
                  <a:cubicBezTo>
                    <a:pt x="104013" y="47951"/>
                    <a:pt x="112490" y="52523"/>
                    <a:pt x="115348" y="55285"/>
                  </a:cubicBezTo>
                  <a:cubicBezTo>
                    <a:pt x="118205" y="58142"/>
                    <a:pt x="127254" y="59286"/>
                    <a:pt x="130112" y="56428"/>
                  </a:cubicBezTo>
                  <a:cubicBezTo>
                    <a:pt x="132969" y="53570"/>
                    <a:pt x="125539" y="50808"/>
                    <a:pt x="123920" y="47951"/>
                  </a:cubicBezTo>
                  <a:cubicBezTo>
                    <a:pt x="123063" y="46522"/>
                    <a:pt x="125349" y="43569"/>
                    <a:pt x="127730" y="40998"/>
                  </a:cubicBezTo>
                  <a:cubicBezTo>
                    <a:pt x="122777" y="38235"/>
                    <a:pt x="117729" y="34330"/>
                    <a:pt x="115919" y="34902"/>
                  </a:cubicBezTo>
                  <a:cubicBezTo>
                    <a:pt x="113347" y="35759"/>
                    <a:pt x="113347" y="22995"/>
                    <a:pt x="109918" y="22995"/>
                  </a:cubicBezTo>
                  <a:cubicBezTo>
                    <a:pt x="106489" y="22995"/>
                    <a:pt x="106489" y="20423"/>
                    <a:pt x="103156" y="20423"/>
                  </a:cubicBezTo>
                  <a:cubicBezTo>
                    <a:pt x="99727" y="20423"/>
                    <a:pt x="87058" y="20423"/>
                    <a:pt x="83629" y="22995"/>
                  </a:cubicBezTo>
                  <a:cubicBezTo>
                    <a:pt x="80200" y="25567"/>
                    <a:pt x="76009" y="17090"/>
                    <a:pt x="71723" y="17090"/>
                  </a:cubicBezTo>
                  <a:cubicBezTo>
                    <a:pt x="67437" y="17090"/>
                    <a:pt x="62389" y="12803"/>
                    <a:pt x="59817" y="9470"/>
                  </a:cubicBezTo>
                  <a:cubicBezTo>
                    <a:pt x="57245" y="6041"/>
                    <a:pt x="36004" y="11184"/>
                    <a:pt x="30099" y="6898"/>
                  </a:cubicBezTo>
                  <a:cubicBezTo>
                    <a:pt x="24193" y="2612"/>
                    <a:pt x="13145" y="-722"/>
                    <a:pt x="7144" y="135"/>
                  </a:cubicBezTo>
                  <a:cubicBezTo>
                    <a:pt x="5620" y="326"/>
                    <a:pt x="2953" y="1659"/>
                    <a:pt x="0" y="3469"/>
                  </a:cubicBezTo>
                  <a:cubicBezTo>
                    <a:pt x="11144" y="9946"/>
                    <a:pt x="27337" y="8231"/>
                    <a:pt x="29528" y="19947"/>
                  </a:cubicBezTo>
                  <a:cubicBezTo>
                    <a:pt x="32099" y="33568"/>
                    <a:pt x="39719" y="28139"/>
                    <a:pt x="36862" y="39759"/>
                  </a:cubicBezTo>
                  <a:cubicBezTo>
                    <a:pt x="36290" y="42045"/>
                    <a:pt x="34671" y="44236"/>
                    <a:pt x="32480" y="46331"/>
                  </a:cubicBezTo>
                  <a:cubicBezTo>
                    <a:pt x="41148" y="46998"/>
                    <a:pt x="49530" y="47094"/>
                    <a:pt x="52388" y="4576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xmlns="" id="{35749395-DB5A-4781-89DB-75EA78BC75B2}"/>
                </a:ext>
              </a:extLst>
            </p:cNvPr>
            <p:cNvSpPr/>
            <p:nvPr/>
          </p:nvSpPr>
          <p:spPr>
            <a:xfrm>
              <a:off x="6792196" y="3894885"/>
              <a:ext cx="365300" cy="138222"/>
            </a:xfrm>
            <a:custGeom>
              <a:avLst/>
              <a:gdLst>
                <a:gd name="connsiteX0" fmla="*/ 347853 w 352425"/>
                <a:gd name="connsiteY0" fmla="*/ 97060 h 133350"/>
                <a:gd name="connsiteX1" fmla="*/ 347853 w 352425"/>
                <a:gd name="connsiteY1" fmla="*/ 76676 h 133350"/>
                <a:gd name="connsiteX2" fmla="*/ 347091 w 352425"/>
                <a:gd name="connsiteY2" fmla="*/ 60770 h 133350"/>
                <a:gd name="connsiteX3" fmla="*/ 352139 w 352425"/>
                <a:gd name="connsiteY3" fmla="*/ 50959 h 133350"/>
                <a:gd name="connsiteX4" fmla="*/ 348615 w 352425"/>
                <a:gd name="connsiteY4" fmla="*/ 43910 h 133350"/>
                <a:gd name="connsiteX5" fmla="*/ 333946 w 352425"/>
                <a:gd name="connsiteY5" fmla="*/ 37719 h 133350"/>
                <a:gd name="connsiteX6" fmla="*/ 328803 w 352425"/>
                <a:gd name="connsiteY6" fmla="*/ 21336 h 133350"/>
                <a:gd name="connsiteX7" fmla="*/ 315182 w 352425"/>
                <a:gd name="connsiteY7" fmla="*/ 10573 h 133350"/>
                <a:gd name="connsiteX8" fmla="*/ 295180 w 352425"/>
                <a:gd name="connsiteY8" fmla="*/ 11144 h 133350"/>
                <a:gd name="connsiteX9" fmla="*/ 259651 w 352425"/>
                <a:gd name="connsiteY9" fmla="*/ 23050 h 133350"/>
                <a:gd name="connsiteX10" fmla="*/ 226219 w 352425"/>
                <a:gd name="connsiteY10" fmla="*/ 23908 h 133350"/>
                <a:gd name="connsiteX11" fmla="*/ 203549 w 352425"/>
                <a:gd name="connsiteY11" fmla="*/ 16574 h 133350"/>
                <a:gd name="connsiteX12" fmla="*/ 186595 w 352425"/>
                <a:gd name="connsiteY12" fmla="*/ 8954 h 133350"/>
                <a:gd name="connsiteX13" fmla="*/ 158020 w 352425"/>
                <a:gd name="connsiteY13" fmla="*/ 1333 h 133350"/>
                <a:gd name="connsiteX14" fmla="*/ 100013 w 352425"/>
                <a:gd name="connsiteY14" fmla="*/ 19145 h 133350"/>
                <a:gd name="connsiteX15" fmla="*/ 58102 w 352425"/>
                <a:gd name="connsiteY15" fmla="*/ 21431 h 133350"/>
                <a:gd name="connsiteX16" fmla="*/ 48482 w 352425"/>
                <a:gd name="connsiteY16" fmla="*/ 36195 h 133350"/>
                <a:gd name="connsiteX17" fmla="*/ 8287 w 352425"/>
                <a:gd name="connsiteY17" fmla="*/ 39624 h 133350"/>
                <a:gd name="connsiteX18" fmla="*/ 4286 w 352425"/>
                <a:gd name="connsiteY18" fmla="*/ 53816 h 133350"/>
                <a:gd name="connsiteX19" fmla="*/ 12192 w 352425"/>
                <a:gd name="connsiteY19" fmla="*/ 59150 h 133350"/>
                <a:gd name="connsiteX20" fmla="*/ 13906 w 352425"/>
                <a:gd name="connsiteY20" fmla="*/ 73342 h 133350"/>
                <a:gd name="connsiteX21" fmla="*/ 14478 w 352425"/>
                <a:gd name="connsiteY21" fmla="*/ 86678 h 133350"/>
                <a:gd name="connsiteX22" fmla="*/ 14478 w 352425"/>
                <a:gd name="connsiteY22" fmla="*/ 97155 h 133350"/>
                <a:gd name="connsiteX23" fmla="*/ 24098 w 352425"/>
                <a:gd name="connsiteY23" fmla="*/ 107061 h 133350"/>
                <a:gd name="connsiteX24" fmla="*/ 36576 w 352425"/>
                <a:gd name="connsiteY24" fmla="*/ 114681 h 133350"/>
                <a:gd name="connsiteX25" fmla="*/ 46196 w 352425"/>
                <a:gd name="connsiteY25" fmla="*/ 117538 h 133350"/>
                <a:gd name="connsiteX26" fmla="*/ 58102 w 352425"/>
                <a:gd name="connsiteY26" fmla="*/ 129730 h 133350"/>
                <a:gd name="connsiteX27" fmla="*/ 82677 w 352425"/>
                <a:gd name="connsiteY27" fmla="*/ 125158 h 133350"/>
                <a:gd name="connsiteX28" fmla="*/ 98203 w 352425"/>
                <a:gd name="connsiteY28" fmla="*/ 118110 h 133350"/>
                <a:gd name="connsiteX29" fmla="*/ 124301 w 352425"/>
                <a:gd name="connsiteY29" fmla="*/ 133445 h 133350"/>
                <a:gd name="connsiteX30" fmla="*/ 144113 w 352425"/>
                <a:gd name="connsiteY30" fmla="*/ 130016 h 133350"/>
                <a:gd name="connsiteX31" fmla="*/ 161925 w 352425"/>
                <a:gd name="connsiteY31" fmla="*/ 118682 h 133350"/>
                <a:gd name="connsiteX32" fmla="*/ 176689 w 352425"/>
                <a:gd name="connsiteY32" fmla="*/ 122396 h 133350"/>
                <a:gd name="connsiteX33" fmla="*/ 191357 w 352425"/>
                <a:gd name="connsiteY33" fmla="*/ 118396 h 133350"/>
                <a:gd name="connsiteX34" fmla="*/ 186214 w 352425"/>
                <a:gd name="connsiteY34" fmla="*/ 133731 h 133350"/>
                <a:gd name="connsiteX35" fmla="*/ 186690 w 352425"/>
                <a:gd name="connsiteY35" fmla="*/ 140208 h 133350"/>
                <a:gd name="connsiteX36" fmla="*/ 198025 w 352425"/>
                <a:gd name="connsiteY36" fmla="*/ 126873 h 133350"/>
                <a:gd name="connsiteX37" fmla="*/ 205549 w 352425"/>
                <a:gd name="connsiteY37" fmla="*/ 122301 h 133350"/>
                <a:gd name="connsiteX38" fmla="*/ 222980 w 352425"/>
                <a:gd name="connsiteY38" fmla="*/ 122301 h 133350"/>
                <a:gd name="connsiteX39" fmla="*/ 235077 w 352425"/>
                <a:gd name="connsiteY39" fmla="*/ 120015 h 133350"/>
                <a:gd name="connsiteX40" fmla="*/ 256984 w 352425"/>
                <a:gd name="connsiteY40" fmla="*/ 120777 h 133350"/>
                <a:gd name="connsiteX41" fmla="*/ 282702 w 352425"/>
                <a:gd name="connsiteY41" fmla="*/ 113252 h 133350"/>
                <a:gd name="connsiteX42" fmla="*/ 303847 w 352425"/>
                <a:gd name="connsiteY42" fmla="*/ 110204 h 133350"/>
                <a:gd name="connsiteX43" fmla="*/ 310991 w 352425"/>
                <a:gd name="connsiteY43" fmla="*/ 112395 h 133350"/>
                <a:gd name="connsiteX44" fmla="*/ 319564 w 352425"/>
                <a:gd name="connsiteY44" fmla="*/ 105918 h 133350"/>
                <a:gd name="connsiteX45" fmla="*/ 336518 w 352425"/>
                <a:gd name="connsiteY45" fmla="*/ 109347 h 133350"/>
                <a:gd name="connsiteX46" fmla="*/ 356711 w 352425"/>
                <a:gd name="connsiteY46" fmla="*/ 112490 h 133350"/>
                <a:gd name="connsiteX47" fmla="*/ 347853 w 352425"/>
                <a:gd name="connsiteY47" fmla="*/ 97060 h 133350"/>
                <a:gd name="connsiteX48" fmla="*/ 28956 w 352425"/>
                <a:gd name="connsiteY48" fmla="*/ 24098 h 133350"/>
                <a:gd name="connsiteX49" fmla="*/ 54769 w 352425"/>
                <a:gd name="connsiteY49" fmla="*/ 21526 h 133350"/>
                <a:gd name="connsiteX50" fmla="*/ 40291 w 352425"/>
                <a:gd name="connsiteY50" fmla="*/ 9906 h 133350"/>
                <a:gd name="connsiteX51" fmla="*/ 35528 w 352425"/>
                <a:gd name="connsiteY51" fmla="*/ 0 h 133350"/>
                <a:gd name="connsiteX52" fmla="*/ 27813 w 352425"/>
                <a:gd name="connsiteY52" fmla="*/ 1429 h 133350"/>
                <a:gd name="connsiteX53" fmla="*/ 8287 w 352425"/>
                <a:gd name="connsiteY53" fmla="*/ 1429 h 133350"/>
                <a:gd name="connsiteX54" fmla="*/ 10001 w 352425"/>
                <a:gd name="connsiteY54" fmla="*/ 14192 h 133350"/>
                <a:gd name="connsiteX55" fmla="*/ 4477 w 352425"/>
                <a:gd name="connsiteY55" fmla="*/ 23146 h 133350"/>
                <a:gd name="connsiteX56" fmla="*/ 0 w 352425"/>
                <a:gd name="connsiteY56" fmla="*/ 29718 h 133350"/>
                <a:gd name="connsiteX57" fmla="*/ 11144 w 352425"/>
                <a:gd name="connsiteY57" fmla="*/ 35147 h 133350"/>
                <a:gd name="connsiteX58" fmla="*/ 28956 w 352425"/>
                <a:gd name="connsiteY58" fmla="*/ 24098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52425" h="133350">
                  <a:moveTo>
                    <a:pt x="347853" y="97060"/>
                  </a:moveTo>
                  <a:cubicBezTo>
                    <a:pt x="344805" y="96298"/>
                    <a:pt x="349377" y="79724"/>
                    <a:pt x="347853" y="76676"/>
                  </a:cubicBezTo>
                  <a:cubicBezTo>
                    <a:pt x="346329" y="73628"/>
                    <a:pt x="342519" y="60770"/>
                    <a:pt x="347091" y="60770"/>
                  </a:cubicBezTo>
                  <a:cubicBezTo>
                    <a:pt x="351187" y="60770"/>
                    <a:pt x="346710" y="51435"/>
                    <a:pt x="352139" y="50959"/>
                  </a:cubicBezTo>
                  <a:cubicBezTo>
                    <a:pt x="350996" y="47720"/>
                    <a:pt x="349758" y="44767"/>
                    <a:pt x="348615" y="43910"/>
                  </a:cubicBezTo>
                  <a:cubicBezTo>
                    <a:pt x="345757" y="41624"/>
                    <a:pt x="337280" y="46196"/>
                    <a:pt x="333946" y="37719"/>
                  </a:cubicBezTo>
                  <a:cubicBezTo>
                    <a:pt x="330517" y="29242"/>
                    <a:pt x="333946" y="28099"/>
                    <a:pt x="328803" y="21336"/>
                  </a:cubicBezTo>
                  <a:cubicBezTo>
                    <a:pt x="323755" y="14573"/>
                    <a:pt x="321469" y="7715"/>
                    <a:pt x="315182" y="10573"/>
                  </a:cubicBezTo>
                  <a:cubicBezTo>
                    <a:pt x="312325" y="11906"/>
                    <a:pt x="304038" y="11811"/>
                    <a:pt x="295180" y="11144"/>
                  </a:cubicBezTo>
                  <a:cubicBezTo>
                    <a:pt x="286036" y="19526"/>
                    <a:pt x="265843" y="25241"/>
                    <a:pt x="259651" y="23050"/>
                  </a:cubicBezTo>
                  <a:cubicBezTo>
                    <a:pt x="252031" y="20193"/>
                    <a:pt x="237268" y="23908"/>
                    <a:pt x="226219" y="23908"/>
                  </a:cubicBezTo>
                  <a:cubicBezTo>
                    <a:pt x="215170" y="23908"/>
                    <a:pt x="212026" y="16002"/>
                    <a:pt x="203549" y="16574"/>
                  </a:cubicBezTo>
                  <a:cubicBezTo>
                    <a:pt x="195072" y="17145"/>
                    <a:pt x="195072" y="8954"/>
                    <a:pt x="186595" y="8954"/>
                  </a:cubicBezTo>
                  <a:cubicBezTo>
                    <a:pt x="178117" y="8954"/>
                    <a:pt x="184594" y="4667"/>
                    <a:pt x="158020" y="1333"/>
                  </a:cubicBezTo>
                  <a:cubicBezTo>
                    <a:pt x="131350" y="-2096"/>
                    <a:pt x="108490" y="11811"/>
                    <a:pt x="100013" y="19145"/>
                  </a:cubicBezTo>
                  <a:cubicBezTo>
                    <a:pt x="91535" y="26479"/>
                    <a:pt x="60960" y="19431"/>
                    <a:pt x="58102" y="21431"/>
                  </a:cubicBezTo>
                  <a:cubicBezTo>
                    <a:pt x="55245" y="23432"/>
                    <a:pt x="58674" y="32195"/>
                    <a:pt x="48482" y="36195"/>
                  </a:cubicBezTo>
                  <a:cubicBezTo>
                    <a:pt x="38290" y="40196"/>
                    <a:pt x="15907" y="36195"/>
                    <a:pt x="8287" y="39624"/>
                  </a:cubicBezTo>
                  <a:cubicBezTo>
                    <a:pt x="667" y="43053"/>
                    <a:pt x="-2191" y="54292"/>
                    <a:pt x="4286" y="53816"/>
                  </a:cubicBezTo>
                  <a:cubicBezTo>
                    <a:pt x="10763" y="53245"/>
                    <a:pt x="14192" y="56388"/>
                    <a:pt x="12192" y="59150"/>
                  </a:cubicBezTo>
                  <a:cubicBezTo>
                    <a:pt x="10192" y="62008"/>
                    <a:pt x="17526" y="69913"/>
                    <a:pt x="13906" y="73342"/>
                  </a:cubicBezTo>
                  <a:cubicBezTo>
                    <a:pt x="10192" y="76771"/>
                    <a:pt x="9906" y="83249"/>
                    <a:pt x="14478" y="86678"/>
                  </a:cubicBezTo>
                  <a:cubicBezTo>
                    <a:pt x="19050" y="90107"/>
                    <a:pt x="19812" y="96298"/>
                    <a:pt x="14478" y="97155"/>
                  </a:cubicBezTo>
                  <a:cubicBezTo>
                    <a:pt x="9049" y="98012"/>
                    <a:pt x="23813" y="104204"/>
                    <a:pt x="24098" y="107061"/>
                  </a:cubicBezTo>
                  <a:cubicBezTo>
                    <a:pt x="24384" y="109919"/>
                    <a:pt x="36576" y="111347"/>
                    <a:pt x="36576" y="114681"/>
                  </a:cubicBezTo>
                  <a:cubicBezTo>
                    <a:pt x="36576" y="118110"/>
                    <a:pt x="40291" y="119253"/>
                    <a:pt x="46196" y="117538"/>
                  </a:cubicBezTo>
                  <a:cubicBezTo>
                    <a:pt x="52102" y="115824"/>
                    <a:pt x="54388" y="124016"/>
                    <a:pt x="58102" y="129730"/>
                  </a:cubicBezTo>
                  <a:cubicBezTo>
                    <a:pt x="61817" y="135350"/>
                    <a:pt x="82677" y="131445"/>
                    <a:pt x="82677" y="125158"/>
                  </a:cubicBezTo>
                  <a:cubicBezTo>
                    <a:pt x="82677" y="118872"/>
                    <a:pt x="88868" y="117253"/>
                    <a:pt x="98203" y="118110"/>
                  </a:cubicBezTo>
                  <a:cubicBezTo>
                    <a:pt x="107537" y="118967"/>
                    <a:pt x="119729" y="131731"/>
                    <a:pt x="124301" y="133445"/>
                  </a:cubicBezTo>
                  <a:cubicBezTo>
                    <a:pt x="128778" y="135160"/>
                    <a:pt x="138208" y="130016"/>
                    <a:pt x="144113" y="130016"/>
                  </a:cubicBezTo>
                  <a:cubicBezTo>
                    <a:pt x="150019" y="130016"/>
                    <a:pt x="158591" y="120682"/>
                    <a:pt x="161925" y="118682"/>
                  </a:cubicBezTo>
                  <a:cubicBezTo>
                    <a:pt x="165354" y="116681"/>
                    <a:pt x="171259" y="125158"/>
                    <a:pt x="176689" y="122396"/>
                  </a:cubicBezTo>
                  <a:cubicBezTo>
                    <a:pt x="182023" y="119539"/>
                    <a:pt x="188023" y="116491"/>
                    <a:pt x="191357" y="118396"/>
                  </a:cubicBezTo>
                  <a:cubicBezTo>
                    <a:pt x="194786" y="120396"/>
                    <a:pt x="183166" y="129159"/>
                    <a:pt x="186214" y="133731"/>
                  </a:cubicBezTo>
                  <a:cubicBezTo>
                    <a:pt x="187452" y="135541"/>
                    <a:pt x="187166" y="137827"/>
                    <a:pt x="186690" y="140208"/>
                  </a:cubicBezTo>
                  <a:cubicBezTo>
                    <a:pt x="198406" y="138589"/>
                    <a:pt x="197358" y="130492"/>
                    <a:pt x="198025" y="126873"/>
                  </a:cubicBezTo>
                  <a:cubicBezTo>
                    <a:pt x="198787" y="123063"/>
                    <a:pt x="201835" y="119348"/>
                    <a:pt x="205549" y="122301"/>
                  </a:cubicBezTo>
                  <a:cubicBezTo>
                    <a:pt x="209359" y="125349"/>
                    <a:pt x="214598" y="126111"/>
                    <a:pt x="222980" y="122301"/>
                  </a:cubicBezTo>
                  <a:cubicBezTo>
                    <a:pt x="231267" y="118491"/>
                    <a:pt x="232029" y="116300"/>
                    <a:pt x="235077" y="120015"/>
                  </a:cubicBezTo>
                  <a:cubicBezTo>
                    <a:pt x="238125" y="123730"/>
                    <a:pt x="244888" y="120777"/>
                    <a:pt x="256984" y="120777"/>
                  </a:cubicBezTo>
                  <a:cubicBezTo>
                    <a:pt x="269081" y="120777"/>
                    <a:pt x="271367" y="112490"/>
                    <a:pt x="282702" y="113252"/>
                  </a:cubicBezTo>
                  <a:cubicBezTo>
                    <a:pt x="294037" y="114014"/>
                    <a:pt x="303847" y="110204"/>
                    <a:pt x="303847" y="110204"/>
                  </a:cubicBezTo>
                  <a:lnTo>
                    <a:pt x="310991" y="112395"/>
                  </a:lnTo>
                  <a:cubicBezTo>
                    <a:pt x="313944" y="109728"/>
                    <a:pt x="313754" y="106680"/>
                    <a:pt x="319564" y="105918"/>
                  </a:cubicBezTo>
                  <a:cubicBezTo>
                    <a:pt x="328613" y="104775"/>
                    <a:pt x="332041" y="111633"/>
                    <a:pt x="336518" y="109347"/>
                  </a:cubicBezTo>
                  <a:cubicBezTo>
                    <a:pt x="340995" y="107061"/>
                    <a:pt x="355473" y="122492"/>
                    <a:pt x="356711" y="112490"/>
                  </a:cubicBezTo>
                  <a:cubicBezTo>
                    <a:pt x="357664" y="109919"/>
                    <a:pt x="350806" y="97822"/>
                    <a:pt x="347853" y="97060"/>
                  </a:cubicBezTo>
                  <a:close/>
                  <a:moveTo>
                    <a:pt x="28956" y="24098"/>
                  </a:moveTo>
                  <a:cubicBezTo>
                    <a:pt x="35719" y="21526"/>
                    <a:pt x="51054" y="24955"/>
                    <a:pt x="54769" y="21526"/>
                  </a:cubicBezTo>
                  <a:cubicBezTo>
                    <a:pt x="58483" y="18097"/>
                    <a:pt x="45148" y="13907"/>
                    <a:pt x="40291" y="9906"/>
                  </a:cubicBezTo>
                  <a:cubicBezTo>
                    <a:pt x="37529" y="7620"/>
                    <a:pt x="36481" y="3334"/>
                    <a:pt x="35528" y="0"/>
                  </a:cubicBezTo>
                  <a:cubicBezTo>
                    <a:pt x="33242" y="1524"/>
                    <a:pt x="30385" y="2762"/>
                    <a:pt x="27813" y="1429"/>
                  </a:cubicBezTo>
                  <a:cubicBezTo>
                    <a:pt x="22765" y="-1143"/>
                    <a:pt x="10382" y="571"/>
                    <a:pt x="8287" y="1429"/>
                  </a:cubicBezTo>
                  <a:cubicBezTo>
                    <a:pt x="6191" y="2286"/>
                    <a:pt x="10001" y="9525"/>
                    <a:pt x="10001" y="14192"/>
                  </a:cubicBezTo>
                  <a:cubicBezTo>
                    <a:pt x="10001" y="18859"/>
                    <a:pt x="4477" y="20098"/>
                    <a:pt x="4477" y="23146"/>
                  </a:cubicBezTo>
                  <a:cubicBezTo>
                    <a:pt x="4477" y="25432"/>
                    <a:pt x="2476" y="27051"/>
                    <a:pt x="0" y="29718"/>
                  </a:cubicBezTo>
                  <a:cubicBezTo>
                    <a:pt x="3715" y="32480"/>
                    <a:pt x="7334" y="35147"/>
                    <a:pt x="11144" y="35147"/>
                  </a:cubicBezTo>
                  <a:cubicBezTo>
                    <a:pt x="19050" y="35147"/>
                    <a:pt x="22098" y="26575"/>
                    <a:pt x="28956" y="2409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xmlns="" id="{156AAAA6-6012-484B-AC40-2266D498EAEE}"/>
                </a:ext>
              </a:extLst>
            </p:cNvPr>
            <p:cNvSpPr/>
            <p:nvPr/>
          </p:nvSpPr>
          <p:spPr>
            <a:xfrm>
              <a:off x="7831228" y="4042074"/>
              <a:ext cx="39492" cy="39492"/>
            </a:xfrm>
            <a:custGeom>
              <a:avLst/>
              <a:gdLst>
                <a:gd name="connsiteX0" fmla="*/ 21717 w 38100"/>
                <a:gd name="connsiteY0" fmla="*/ 15 h 38100"/>
                <a:gd name="connsiteX1" fmla="*/ 0 w 38100"/>
                <a:gd name="connsiteY1" fmla="*/ 12493 h 38100"/>
                <a:gd name="connsiteX2" fmla="*/ 3238 w 38100"/>
                <a:gd name="connsiteY2" fmla="*/ 17922 h 38100"/>
                <a:gd name="connsiteX3" fmla="*/ 14573 w 38100"/>
                <a:gd name="connsiteY3" fmla="*/ 30781 h 38100"/>
                <a:gd name="connsiteX4" fmla="*/ 16478 w 38100"/>
                <a:gd name="connsiteY4" fmla="*/ 42116 h 38100"/>
                <a:gd name="connsiteX5" fmla="*/ 24670 w 38100"/>
                <a:gd name="connsiteY5" fmla="*/ 41259 h 38100"/>
                <a:gd name="connsiteX6" fmla="*/ 43815 w 38100"/>
                <a:gd name="connsiteY6" fmla="*/ 18303 h 38100"/>
                <a:gd name="connsiteX7" fmla="*/ 21717 w 38100"/>
                <a:gd name="connsiteY7" fmla="*/ 1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100" h="38100">
                  <a:moveTo>
                    <a:pt x="21717" y="15"/>
                  </a:moveTo>
                  <a:cubicBezTo>
                    <a:pt x="14954" y="-366"/>
                    <a:pt x="1905" y="6397"/>
                    <a:pt x="0" y="12493"/>
                  </a:cubicBezTo>
                  <a:cubicBezTo>
                    <a:pt x="1333" y="14017"/>
                    <a:pt x="2667" y="15827"/>
                    <a:pt x="3238" y="17922"/>
                  </a:cubicBezTo>
                  <a:cubicBezTo>
                    <a:pt x="4763" y="23161"/>
                    <a:pt x="9239" y="27733"/>
                    <a:pt x="14573" y="30781"/>
                  </a:cubicBezTo>
                  <a:cubicBezTo>
                    <a:pt x="17812" y="32686"/>
                    <a:pt x="17336" y="37639"/>
                    <a:pt x="16478" y="42116"/>
                  </a:cubicBezTo>
                  <a:cubicBezTo>
                    <a:pt x="19526" y="42021"/>
                    <a:pt x="22574" y="41735"/>
                    <a:pt x="24670" y="41259"/>
                  </a:cubicBezTo>
                  <a:cubicBezTo>
                    <a:pt x="30194" y="40020"/>
                    <a:pt x="42101" y="22971"/>
                    <a:pt x="43815" y="18303"/>
                  </a:cubicBezTo>
                  <a:cubicBezTo>
                    <a:pt x="45434" y="13541"/>
                    <a:pt x="28956" y="396"/>
                    <a:pt x="21717" y="15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xmlns="" id="{1AAB0F63-1FCA-4D1D-86B8-FD2B20B22837}"/>
                </a:ext>
              </a:extLst>
            </p:cNvPr>
            <p:cNvSpPr/>
            <p:nvPr/>
          </p:nvSpPr>
          <p:spPr>
            <a:xfrm>
              <a:off x="8727596" y="3876520"/>
              <a:ext cx="128349" cy="118476"/>
            </a:xfrm>
            <a:custGeom>
              <a:avLst/>
              <a:gdLst>
                <a:gd name="connsiteX0" fmla="*/ 126302 w 123825"/>
                <a:gd name="connsiteY0" fmla="*/ 6191 h 114300"/>
                <a:gd name="connsiteX1" fmla="*/ 110204 w 123825"/>
                <a:gd name="connsiteY1" fmla="*/ 0 h 114300"/>
                <a:gd name="connsiteX2" fmla="*/ 99155 w 123825"/>
                <a:gd name="connsiteY2" fmla="*/ 14859 h 114300"/>
                <a:gd name="connsiteX3" fmla="*/ 85534 w 123825"/>
                <a:gd name="connsiteY3" fmla="*/ 24670 h 114300"/>
                <a:gd name="connsiteX4" fmla="*/ 78105 w 123825"/>
                <a:gd name="connsiteY4" fmla="*/ 32099 h 114300"/>
                <a:gd name="connsiteX5" fmla="*/ 65817 w 123825"/>
                <a:gd name="connsiteY5" fmla="*/ 35814 h 114300"/>
                <a:gd name="connsiteX6" fmla="*/ 53530 w 123825"/>
                <a:gd name="connsiteY6" fmla="*/ 30861 h 114300"/>
                <a:gd name="connsiteX7" fmla="*/ 41243 w 123825"/>
                <a:gd name="connsiteY7" fmla="*/ 44387 h 114300"/>
                <a:gd name="connsiteX8" fmla="*/ 5429 w 123825"/>
                <a:gd name="connsiteY8" fmla="*/ 64103 h 114300"/>
                <a:gd name="connsiteX9" fmla="*/ 0 w 123825"/>
                <a:gd name="connsiteY9" fmla="*/ 72485 h 114300"/>
                <a:gd name="connsiteX10" fmla="*/ 21907 w 123825"/>
                <a:gd name="connsiteY10" fmla="*/ 83249 h 114300"/>
                <a:gd name="connsiteX11" fmla="*/ 10573 w 123825"/>
                <a:gd name="connsiteY11" fmla="*/ 103918 h 114300"/>
                <a:gd name="connsiteX12" fmla="*/ 14001 w 123825"/>
                <a:gd name="connsiteY12" fmla="*/ 115538 h 114300"/>
                <a:gd name="connsiteX13" fmla="*/ 23622 w 123825"/>
                <a:gd name="connsiteY13" fmla="*/ 120396 h 114300"/>
                <a:gd name="connsiteX14" fmla="*/ 38385 w 123825"/>
                <a:gd name="connsiteY14" fmla="*/ 117538 h 114300"/>
                <a:gd name="connsiteX15" fmla="*/ 42863 w 123825"/>
                <a:gd name="connsiteY15" fmla="*/ 120110 h 114300"/>
                <a:gd name="connsiteX16" fmla="*/ 54102 w 123825"/>
                <a:gd name="connsiteY16" fmla="*/ 111633 h 114300"/>
                <a:gd name="connsiteX17" fmla="*/ 71533 w 123825"/>
                <a:gd name="connsiteY17" fmla="*/ 107823 h 114300"/>
                <a:gd name="connsiteX18" fmla="*/ 81629 w 123825"/>
                <a:gd name="connsiteY18" fmla="*/ 104013 h 114300"/>
                <a:gd name="connsiteX19" fmla="*/ 64675 w 123825"/>
                <a:gd name="connsiteY19" fmla="*/ 88106 h 114300"/>
                <a:gd name="connsiteX20" fmla="*/ 70009 w 123825"/>
                <a:gd name="connsiteY20" fmla="*/ 71152 h 114300"/>
                <a:gd name="connsiteX21" fmla="*/ 103441 w 123825"/>
                <a:gd name="connsiteY21" fmla="*/ 50768 h 114300"/>
                <a:gd name="connsiteX22" fmla="*/ 110204 w 123825"/>
                <a:gd name="connsiteY22" fmla="*/ 27527 h 114300"/>
                <a:gd name="connsiteX23" fmla="*/ 131540 w 123825"/>
                <a:gd name="connsiteY23" fmla="*/ 6858 h 114300"/>
                <a:gd name="connsiteX24" fmla="*/ 126302 w 123825"/>
                <a:gd name="connsiteY24" fmla="*/ 619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3825" h="114300">
                  <a:moveTo>
                    <a:pt x="126302" y="6191"/>
                  </a:moveTo>
                  <a:cubicBezTo>
                    <a:pt x="118872" y="8668"/>
                    <a:pt x="116395" y="0"/>
                    <a:pt x="110204" y="0"/>
                  </a:cubicBezTo>
                  <a:cubicBezTo>
                    <a:pt x="104013" y="0"/>
                    <a:pt x="105251" y="14859"/>
                    <a:pt x="99155" y="14859"/>
                  </a:cubicBezTo>
                  <a:cubicBezTo>
                    <a:pt x="92964" y="14859"/>
                    <a:pt x="94202" y="23527"/>
                    <a:pt x="85534" y="24670"/>
                  </a:cubicBezTo>
                  <a:cubicBezTo>
                    <a:pt x="76867" y="25908"/>
                    <a:pt x="74390" y="25908"/>
                    <a:pt x="78105" y="32099"/>
                  </a:cubicBezTo>
                  <a:cubicBezTo>
                    <a:pt x="81819" y="38291"/>
                    <a:pt x="73152" y="35814"/>
                    <a:pt x="65817" y="35814"/>
                  </a:cubicBezTo>
                  <a:cubicBezTo>
                    <a:pt x="58388" y="35814"/>
                    <a:pt x="58388" y="30861"/>
                    <a:pt x="53530" y="30861"/>
                  </a:cubicBezTo>
                  <a:cubicBezTo>
                    <a:pt x="48577" y="30861"/>
                    <a:pt x="44862" y="39529"/>
                    <a:pt x="41243" y="44387"/>
                  </a:cubicBezTo>
                  <a:cubicBezTo>
                    <a:pt x="37529" y="49340"/>
                    <a:pt x="12859" y="60388"/>
                    <a:pt x="5429" y="64103"/>
                  </a:cubicBezTo>
                  <a:cubicBezTo>
                    <a:pt x="3334" y="65151"/>
                    <a:pt x="1524" y="68390"/>
                    <a:pt x="0" y="72485"/>
                  </a:cubicBezTo>
                  <a:cubicBezTo>
                    <a:pt x="8858" y="73247"/>
                    <a:pt x="17907" y="78296"/>
                    <a:pt x="21907" y="83249"/>
                  </a:cubicBezTo>
                  <a:cubicBezTo>
                    <a:pt x="27337" y="90011"/>
                    <a:pt x="15716" y="97726"/>
                    <a:pt x="10573" y="103918"/>
                  </a:cubicBezTo>
                  <a:cubicBezTo>
                    <a:pt x="5429" y="110204"/>
                    <a:pt x="13716" y="110395"/>
                    <a:pt x="14001" y="115538"/>
                  </a:cubicBezTo>
                  <a:cubicBezTo>
                    <a:pt x="14288" y="120587"/>
                    <a:pt x="21145" y="124873"/>
                    <a:pt x="23622" y="120396"/>
                  </a:cubicBezTo>
                  <a:cubicBezTo>
                    <a:pt x="26194" y="115919"/>
                    <a:pt x="30385" y="117538"/>
                    <a:pt x="38385" y="117538"/>
                  </a:cubicBezTo>
                  <a:cubicBezTo>
                    <a:pt x="40672" y="117538"/>
                    <a:pt x="42005" y="118682"/>
                    <a:pt x="42863" y="120110"/>
                  </a:cubicBezTo>
                  <a:cubicBezTo>
                    <a:pt x="47244" y="116586"/>
                    <a:pt x="52388" y="113348"/>
                    <a:pt x="54102" y="111633"/>
                  </a:cubicBezTo>
                  <a:cubicBezTo>
                    <a:pt x="57150" y="108585"/>
                    <a:pt x="64675" y="107823"/>
                    <a:pt x="71533" y="107823"/>
                  </a:cubicBezTo>
                  <a:cubicBezTo>
                    <a:pt x="75724" y="107823"/>
                    <a:pt x="78581" y="106490"/>
                    <a:pt x="81629" y="104013"/>
                  </a:cubicBezTo>
                  <a:cubicBezTo>
                    <a:pt x="74390" y="96107"/>
                    <a:pt x="67342" y="89725"/>
                    <a:pt x="64675" y="88106"/>
                  </a:cubicBezTo>
                  <a:cubicBezTo>
                    <a:pt x="58198" y="84106"/>
                    <a:pt x="62103" y="73057"/>
                    <a:pt x="70009" y="71152"/>
                  </a:cubicBezTo>
                  <a:cubicBezTo>
                    <a:pt x="77914" y="69151"/>
                    <a:pt x="97441" y="54197"/>
                    <a:pt x="103441" y="50768"/>
                  </a:cubicBezTo>
                  <a:cubicBezTo>
                    <a:pt x="109347" y="47339"/>
                    <a:pt x="105442" y="36290"/>
                    <a:pt x="110204" y="27527"/>
                  </a:cubicBezTo>
                  <a:cubicBezTo>
                    <a:pt x="112681" y="22955"/>
                    <a:pt x="122111" y="14192"/>
                    <a:pt x="131540" y="6858"/>
                  </a:cubicBezTo>
                  <a:cubicBezTo>
                    <a:pt x="129540" y="6096"/>
                    <a:pt x="127635" y="5715"/>
                    <a:pt x="126302" y="619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xmlns="" id="{1E63F1D9-266E-4576-908A-756224AEDA1F}"/>
                </a:ext>
              </a:extLst>
            </p:cNvPr>
            <p:cNvSpPr/>
            <p:nvPr/>
          </p:nvSpPr>
          <p:spPr>
            <a:xfrm>
              <a:off x="7872991" y="4167244"/>
              <a:ext cx="148095" cy="78984"/>
            </a:xfrm>
            <a:custGeom>
              <a:avLst/>
              <a:gdLst>
                <a:gd name="connsiteX0" fmla="*/ 144209 w 142875"/>
                <a:gd name="connsiteY0" fmla="*/ 52993 h 76200"/>
                <a:gd name="connsiteX1" fmla="*/ 139827 w 142875"/>
                <a:gd name="connsiteY1" fmla="*/ 52898 h 76200"/>
                <a:gd name="connsiteX2" fmla="*/ 114776 w 142875"/>
                <a:gd name="connsiteY2" fmla="*/ 48231 h 76200"/>
                <a:gd name="connsiteX3" fmla="*/ 77819 w 142875"/>
                <a:gd name="connsiteY3" fmla="*/ 33372 h 76200"/>
                <a:gd name="connsiteX4" fmla="*/ 38767 w 142875"/>
                <a:gd name="connsiteY4" fmla="*/ 4892 h 76200"/>
                <a:gd name="connsiteX5" fmla="*/ 23431 w 142875"/>
                <a:gd name="connsiteY5" fmla="*/ 1940 h 76200"/>
                <a:gd name="connsiteX6" fmla="*/ 11716 w 142875"/>
                <a:gd name="connsiteY6" fmla="*/ 5559 h 76200"/>
                <a:gd name="connsiteX7" fmla="*/ 3048 w 142875"/>
                <a:gd name="connsiteY7" fmla="*/ 16513 h 76200"/>
                <a:gd name="connsiteX8" fmla="*/ 0 w 142875"/>
                <a:gd name="connsiteY8" fmla="*/ 30896 h 76200"/>
                <a:gd name="connsiteX9" fmla="*/ 9811 w 142875"/>
                <a:gd name="connsiteY9" fmla="*/ 38420 h 76200"/>
                <a:gd name="connsiteX10" fmla="*/ 24955 w 142875"/>
                <a:gd name="connsiteY10" fmla="*/ 45945 h 76200"/>
                <a:gd name="connsiteX11" fmla="*/ 39338 w 142875"/>
                <a:gd name="connsiteY11" fmla="*/ 53470 h 76200"/>
                <a:gd name="connsiteX12" fmla="*/ 55245 w 142875"/>
                <a:gd name="connsiteY12" fmla="*/ 62518 h 76200"/>
                <a:gd name="connsiteX13" fmla="*/ 73342 w 142875"/>
                <a:gd name="connsiteY13" fmla="*/ 59471 h 76200"/>
                <a:gd name="connsiteX14" fmla="*/ 83915 w 142875"/>
                <a:gd name="connsiteY14" fmla="*/ 70043 h 76200"/>
                <a:gd name="connsiteX15" fmla="*/ 108871 w 142875"/>
                <a:gd name="connsiteY15" fmla="*/ 79854 h 76200"/>
                <a:gd name="connsiteX16" fmla="*/ 142113 w 142875"/>
                <a:gd name="connsiteY16" fmla="*/ 76806 h 76200"/>
                <a:gd name="connsiteX17" fmla="*/ 142875 w 142875"/>
                <a:gd name="connsiteY17" fmla="*/ 57185 h 76200"/>
                <a:gd name="connsiteX18" fmla="*/ 144209 w 142875"/>
                <a:gd name="connsiteY18" fmla="*/ 52993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2875" h="76200">
                  <a:moveTo>
                    <a:pt x="144209" y="52993"/>
                  </a:moveTo>
                  <a:cubicBezTo>
                    <a:pt x="142875" y="52898"/>
                    <a:pt x="141446" y="52803"/>
                    <a:pt x="139827" y="52898"/>
                  </a:cubicBezTo>
                  <a:cubicBezTo>
                    <a:pt x="128778" y="53279"/>
                    <a:pt x="122015" y="47755"/>
                    <a:pt x="114776" y="48231"/>
                  </a:cubicBezTo>
                  <a:cubicBezTo>
                    <a:pt x="107537" y="48612"/>
                    <a:pt x="86773" y="40611"/>
                    <a:pt x="77819" y="33372"/>
                  </a:cubicBezTo>
                  <a:cubicBezTo>
                    <a:pt x="68866" y="26133"/>
                    <a:pt x="44672" y="10893"/>
                    <a:pt x="38767" y="4892"/>
                  </a:cubicBezTo>
                  <a:cubicBezTo>
                    <a:pt x="32861" y="-1013"/>
                    <a:pt x="24289" y="-1013"/>
                    <a:pt x="23431" y="1940"/>
                  </a:cubicBezTo>
                  <a:cubicBezTo>
                    <a:pt x="22669" y="4702"/>
                    <a:pt x="18288" y="4892"/>
                    <a:pt x="11716" y="5559"/>
                  </a:cubicBezTo>
                  <a:cubicBezTo>
                    <a:pt x="10001" y="8512"/>
                    <a:pt x="3048" y="12512"/>
                    <a:pt x="3048" y="16513"/>
                  </a:cubicBezTo>
                  <a:cubicBezTo>
                    <a:pt x="3048" y="21085"/>
                    <a:pt x="0" y="27086"/>
                    <a:pt x="0" y="30896"/>
                  </a:cubicBezTo>
                  <a:cubicBezTo>
                    <a:pt x="0" y="34705"/>
                    <a:pt x="7525" y="35372"/>
                    <a:pt x="9811" y="38420"/>
                  </a:cubicBezTo>
                  <a:cubicBezTo>
                    <a:pt x="12097" y="41468"/>
                    <a:pt x="24193" y="42992"/>
                    <a:pt x="24955" y="45945"/>
                  </a:cubicBezTo>
                  <a:cubicBezTo>
                    <a:pt x="25717" y="48993"/>
                    <a:pt x="34004" y="52708"/>
                    <a:pt x="39338" y="53470"/>
                  </a:cubicBezTo>
                  <a:cubicBezTo>
                    <a:pt x="44672" y="54232"/>
                    <a:pt x="52197" y="60233"/>
                    <a:pt x="55245" y="62518"/>
                  </a:cubicBezTo>
                  <a:cubicBezTo>
                    <a:pt x="58293" y="64805"/>
                    <a:pt x="69628" y="59471"/>
                    <a:pt x="73342" y="59471"/>
                  </a:cubicBezTo>
                  <a:cubicBezTo>
                    <a:pt x="77152" y="59471"/>
                    <a:pt x="83153" y="66233"/>
                    <a:pt x="83915" y="70043"/>
                  </a:cubicBezTo>
                  <a:cubicBezTo>
                    <a:pt x="84677" y="73853"/>
                    <a:pt x="104299" y="76139"/>
                    <a:pt x="108871" y="79854"/>
                  </a:cubicBezTo>
                  <a:cubicBezTo>
                    <a:pt x="113442" y="83664"/>
                    <a:pt x="137636" y="81378"/>
                    <a:pt x="142113" y="76806"/>
                  </a:cubicBezTo>
                  <a:cubicBezTo>
                    <a:pt x="146685" y="72234"/>
                    <a:pt x="142875" y="63947"/>
                    <a:pt x="142875" y="57185"/>
                  </a:cubicBezTo>
                  <a:cubicBezTo>
                    <a:pt x="142875" y="55089"/>
                    <a:pt x="143446" y="53851"/>
                    <a:pt x="144209" y="5299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xmlns="" id="{0AB2EA40-29EB-4B0C-AE74-CBE4D71ACCC5}"/>
                </a:ext>
              </a:extLst>
            </p:cNvPr>
            <p:cNvSpPr/>
            <p:nvPr/>
          </p:nvSpPr>
          <p:spPr>
            <a:xfrm>
              <a:off x="8093751" y="4208276"/>
              <a:ext cx="167841" cy="365300"/>
            </a:xfrm>
            <a:custGeom>
              <a:avLst/>
              <a:gdLst>
                <a:gd name="connsiteX0" fmla="*/ 132493 w 161925"/>
                <a:gd name="connsiteY0" fmla="*/ 326971 h 352425"/>
                <a:gd name="connsiteX1" fmla="*/ 126492 w 161925"/>
                <a:gd name="connsiteY1" fmla="*/ 312588 h 352425"/>
                <a:gd name="connsiteX2" fmla="*/ 118967 w 161925"/>
                <a:gd name="connsiteY2" fmla="*/ 289156 h 352425"/>
                <a:gd name="connsiteX3" fmla="*/ 112205 w 161925"/>
                <a:gd name="connsiteY3" fmla="*/ 268773 h 352425"/>
                <a:gd name="connsiteX4" fmla="*/ 115252 w 161925"/>
                <a:gd name="connsiteY4" fmla="*/ 255152 h 352425"/>
                <a:gd name="connsiteX5" fmla="*/ 116014 w 161925"/>
                <a:gd name="connsiteY5" fmla="*/ 246103 h 352425"/>
                <a:gd name="connsiteX6" fmla="*/ 112205 w 161925"/>
                <a:gd name="connsiteY6" fmla="*/ 233245 h 352425"/>
                <a:gd name="connsiteX7" fmla="*/ 97822 w 161925"/>
                <a:gd name="connsiteY7" fmla="*/ 215909 h 352425"/>
                <a:gd name="connsiteX8" fmla="*/ 101632 w 161925"/>
                <a:gd name="connsiteY8" fmla="*/ 185620 h 352425"/>
                <a:gd name="connsiteX9" fmla="*/ 112205 w 161925"/>
                <a:gd name="connsiteY9" fmla="*/ 179524 h 352425"/>
                <a:gd name="connsiteX10" fmla="*/ 126587 w 161925"/>
                <a:gd name="connsiteY10" fmla="*/ 174952 h 352425"/>
                <a:gd name="connsiteX11" fmla="*/ 144018 w 161925"/>
                <a:gd name="connsiteY11" fmla="*/ 165141 h 352425"/>
                <a:gd name="connsiteX12" fmla="*/ 153829 w 161925"/>
                <a:gd name="connsiteY12" fmla="*/ 156854 h 352425"/>
                <a:gd name="connsiteX13" fmla="*/ 163639 w 161925"/>
                <a:gd name="connsiteY13" fmla="*/ 140947 h 352425"/>
                <a:gd name="connsiteX14" fmla="*/ 164021 w 161925"/>
                <a:gd name="connsiteY14" fmla="*/ 140947 h 352425"/>
                <a:gd name="connsiteX15" fmla="*/ 155353 w 161925"/>
                <a:gd name="connsiteY15" fmla="*/ 142757 h 352425"/>
                <a:gd name="connsiteX16" fmla="*/ 143446 w 161925"/>
                <a:gd name="connsiteY16" fmla="*/ 136375 h 352425"/>
                <a:gd name="connsiteX17" fmla="*/ 132779 w 161925"/>
                <a:gd name="connsiteY17" fmla="*/ 131232 h 352425"/>
                <a:gd name="connsiteX18" fmla="*/ 132779 w 161925"/>
                <a:gd name="connsiteY18" fmla="*/ 118468 h 352425"/>
                <a:gd name="connsiteX19" fmla="*/ 125539 w 161925"/>
                <a:gd name="connsiteY19" fmla="*/ 109991 h 352425"/>
                <a:gd name="connsiteX20" fmla="*/ 119634 w 161925"/>
                <a:gd name="connsiteY20" fmla="*/ 94275 h 352425"/>
                <a:gd name="connsiteX21" fmla="*/ 102203 w 161925"/>
                <a:gd name="connsiteY21" fmla="*/ 90846 h 352425"/>
                <a:gd name="connsiteX22" fmla="*/ 98774 w 161925"/>
                <a:gd name="connsiteY22" fmla="*/ 81511 h 352425"/>
                <a:gd name="connsiteX23" fmla="*/ 114491 w 161925"/>
                <a:gd name="connsiteY23" fmla="*/ 54746 h 352425"/>
                <a:gd name="connsiteX24" fmla="*/ 119158 w 161925"/>
                <a:gd name="connsiteY24" fmla="*/ 26743 h 352425"/>
                <a:gd name="connsiteX25" fmla="*/ 111538 w 161925"/>
                <a:gd name="connsiteY25" fmla="*/ 17408 h 352425"/>
                <a:gd name="connsiteX26" fmla="*/ 107252 w 161925"/>
                <a:gd name="connsiteY26" fmla="*/ 6835 h 352425"/>
                <a:gd name="connsiteX27" fmla="*/ 94488 w 161925"/>
                <a:gd name="connsiteY27" fmla="*/ 1311 h 352425"/>
                <a:gd name="connsiteX28" fmla="*/ 91250 w 161925"/>
                <a:gd name="connsiteY28" fmla="*/ 3216 h 352425"/>
                <a:gd name="connsiteX29" fmla="*/ 91630 w 161925"/>
                <a:gd name="connsiteY29" fmla="*/ 3311 h 352425"/>
                <a:gd name="connsiteX30" fmla="*/ 87059 w 161925"/>
                <a:gd name="connsiteY30" fmla="*/ 12360 h 352425"/>
                <a:gd name="connsiteX31" fmla="*/ 88582 w 161925"/>
                <a:gd name="connsiteY31" fmla="*/ 25219 h 352425"/>
                <a:gd name="connsiteX32" fmla="*/ 80296 w 161925"/>
                <a:gd name="connsiteY32" fmla="*/ 25219 h 352425"/>
                <a:gd name="connsiteX33" fmla="*/ 64389 w 161925"/>
                <a:gd name="connsiteY33" fmla="*/ 31981 h 352425"/>
                <a:gd name="connsiteX34" fmla="*/ 51530 w 161925"/>
                <a:gd name="connsiteY34" fmla="*/ 47126 h 352425"/>
                <a:gd name="connsiteX35" fmla="*/ 46196 w 161925"/>
                <a:gd name="connsiteY35" fmla="*/ 70558 h 352425"/>
                <a:gd name="connsiteX36" fmla="*/ 39434 w 161925"/>
                <a:gd name="connsiteY36" fmla="*/ 93989 h 352425"/>
                <a:gd name="connsiteX37" fmla="*/ 24289 w 161925"/>
                <a:gd name="connsiteY37" fmla="*/ 93227 h 352425"/>
                <a:gd name="connsiteX38" fmla="*/ 20479 w 161925"/>
                <a:gd name="connsiteY38" fmla="*/ 112087 h 352425"/>
                <a:gd name="connsiteX39" fmla="*/ 15145 w 161925"/>
                <a:gd name="connsiteY39" fmla="*/ 132470 h 352425"/>
                <a:gd name="connsiteX40" fmla="*/ 6858 w 161925"/>
                <a:gd name="connsiteY40" fmla="*/ 146853 h 352425"/>
                <a:gd name="connsiteX41" fmla="*/ 0 w 161925"/>
                <a:gd name="connsiteY41" fmla="*/ 152473 h 352425"/>
                <a:gd name="connsiteX42" fmla="*/ 18002 w 161925"/>
                <a:gd name="connsiteY42" fmla="*/ 171427 h 352425"/>
                <a:gd name="connsiteX43" fmla="*/ 39814 w 161925"/>
                <a:gd name="connsiteY43" fmla="*/ 210194 h 352425"/>
                <a:gd name="connsiteX44" fmla="*/ 36957 w 161925"/>
                <a:gd name="connsiteY44" fmla="*/ 241055 h 352425"/>
                <a:gd name="connsiteX45" fmla="*/ 44863 w 161925"/>
                <a:gd name="connsiteY45" fmla="*/ 251533 h 352425"/>
                <a:gd name="connsiteX46" fmla="*/ 63532 w 161925"/>
                <a:gd name="connsiteY46" fmla="*/ 249247 h 352425"/>
                <a:gd name="connsiteX47" fmla="*/ 79724 w 161925"/>
                <a:gd name="connsiteY47" fmla="*/ 230006 h 352425"/>
                <a:gd name="connsiteX48" fmla="*/ 89630 w 161925"/>
                <a:gd name="connsiteY48" fmla="*/ 237626 h 352425"/>
                <a:gd name="connsiteX49" fmla="*/ 97250 w 161925"/>
                <a:gd name="connsiteY49" fmla="*/ 258867 h 352425"/>
                <a:gd name="connsiteX50" fmla="*/ 107156 w 161925"/>
                <a:gd name="connsiteY50" fmla="*/ 300205 h 352425"/>
                <a:gd name="connsiteX51" fmla="*/ 114491 w 161925"/>
                <a:gd name="connsiteY51" fmla="*/ 330495 h 352425"/>
                <a:gd name="connsiteX52" fmla="*/ 117062 w 161925"/>
                <a:gd name="connsiteY52" fmla="*/ 353164 h 352425"/>
                <a:gd name="connsiteX53" fmla="*/ 115919 w 161925"/>
                <a:gd name="connsiteY53" fmla="*/ 358403 h 352425"/>
                <a:gd name="connsiteX54" fmla="*/ 132493 w 161925"/>
                <a:gd name="connsiteY54" fmla="*/ 326971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61925" h="352425">
                  <a:moveTo>
                    <a:pt x="132493" y="326971"/>
                  </a:moveTo>
                  <a:cubicBezTo>
                    <a:pt x="132493" y="319446"/>
                    <a:pt x="126492" y="318684"/>
                    <a:pt x="126492" y="312588"/>
                  </a:cubicBezTo>
                  <a:cubicBezTo>
                    <a:pt x="126492" y="306492"/>
                    <a:pt x="126492" y="295919"/>
                    <a:pt x="118967" y="289156"/>
                  </a:cubicBezTo>
                  <a:cubicBezTo>
                    <a:pt x="111347" y="282394"/>
                    <a:pt x="107632" y="272488"/>
                    <a:pt x="112205" y="268773"/>
                  </a:cubicBezTo>
                  <a:cubicBezTo>
                    <a:pt x="116777" y="264963"/>
                    <a:pt x="112966" y="254390"/>
                    <a:pt x="115252" y="255152"/>
                  </a:cubicBezTo>
                  <a:cubicBezTo>
                    <a:pt x="117539" y="255914"/>
                    <a:pt x="120586" y="248389"/>
                    <a:pt x="116014" y="246103"/>
                  </a:cubicBezTo>
                  <a:cubicBezTo>
                    <a:pt x="111443" y="243817"/>
                    <a:pt x="116014" y="234769"/>
                    <a:pt x="112205" y="233245"/>
                  </a:cubicBezTo>
                  <a:cubicBezTo>
                    <a:pt x="108395" y="231721"/>
                    <a:pt x="97822" y="219624"/>
                    <a:pt x="97822" y="215909"/>
                  </a:cubicBezTo>
                  <a:cubicBezTo>
                    <a:pt x="97822" y="212099"/>
                    <a:pt x="100870" y="190954"/>
                    <a:pt x="101632" y="185620"/>
                  </a:cubicBezTo>
                  <a:cubicBezTo>
                    <a:pt x="102394" y="180286"/>
                    <a:pt x="109918" y="179524"/>
                    <a:pt x="112205" y="179524"/>
                  </a:cubicBezTo>
                  <a:cubicBezTo>
                    <a:pt x="114491" y="179524"/>
                    <a:pt x="123540" y="180286"/>
                    <a:pt x="126587" y="174952"/>
                  </a:cubicBezTo>
                  <a:cubicBezTo>
                    <a:pt x="129635" y="169618"/>
                    <a:pt x="142494" y="168951"/>
                    <a:pt x="144018" y="165141"/>
                  </a:cubicBezTo>
                  <a:cubicBezTo>
                    <a:pt x="145542" y="161331"/>
                    <a:pt x="153829" y="161331"/>
                    <a:pt x="153829" y="156854"/>
                  </a:cubicBezTo>
                  <a:cubicBezTo>
                    <a:pt x="153829" y="152282"/>
                    <a:pt x="163639" y="140947"/>
                    <a:pt x="163639" y="140947"/>
                  </a:cubicBezTo>
                  <a:cubicBezTo>
                    <a:pt x="163830" y="140947"/>
                    <a:pt x="163925" y="140947"/>
                    <a:pt x="164021" y="140947"/>
                  </a:cubicBezTo>
                  <a:cubicBezTo>
                    <a:pt x="162877" y="138947"/>
                    <a:pt x="160401" y="140757"/>
                    <a:pt x="155353" y="142757"/>
                  </a:cubicBezTo>
                  <a:cubicBezTo>
                    <a:pt x="146875" y="146186"/>
                    <a:pt x="142590" y="141519"/>
                    <a:pt x="143446" y="136375"/>
                  </a:cubicBezTo>
                  <a:cubicBezTo>
                    <a:pt x="144304" y="131232"/>
                    <a:pt x="137541" y="131232"/>
                    <a:pt x="132779" y="131232"/>
                  </a:cubicBezTo>
                  <a:cubicBezTo>
                    <a:pt x="128111" y="131232"/>
                    <a:pt x="131064" y="123612"/>
                    <a:pt x="132779" y="118468"/>
                  </a:cubicBezTo>
                  <a:cubicBezTo>
                    <a:pt x="134493" y="113325"/>
                    <a:pt x="131064" y="110372"/>
                    <a:pt x="125539" y="109991"/>
                  </a:cubicBezTo>
                  <a:cubicBezTo>
                    <a:pt x="120015" y="109610"/>
                    <a:pt x="117443" y="97704"/>
                    <a:pt x="119634" y="94275"/>
                  </a:cubicBezTo>
                  <a:cubicBezTo>
                    <a:pt x="121730" y="90846"/>
                    <a:pt x="108204" y="87893"/>
                    <a:pt x="102203" y="90846"/>
                  </a:cubicBezTo>
                  <a:cubicBezTo>
                    <a:pt x="96202" y="93799"/>
                    <a:pt x="100489" y="85702"/>
                    <a:pt x="98774" y="81511"/>
                  </a:cubicBezTo>
                  <a:cubicBezTo>
                    <a:pt x="97060" y="77225"/>
                    <a:pt x="106394" y="62842"/>
                    <a:pt x="114491" y="54746"/>
                  </a:cubicBezTo>
                  <a:cubicBezTo>
                    <a:pt x="122587" y="46650"/>
                    <a:pt x="119158" y="36077"/>
                    <a:pt x="119158" y="26743"/>
                  </a:cubicBezTo>
                  <a:cubicBezTo>
                    <a:pt x="119158" y="17408"/>
                    <a:pt x="115348" y="17408"/>
                    <a:pt x="111538" y="17408"/>
                  </a:cubicBezTo>
                  <a:cubicBezTo>
                    <a:pt x="107728" y="17408"/>
                    <a:pt x="107252" y="11884"/>
                    <a:pt x="107252" y="6835"/>
                  </a:cubicBezTo>
                  <a:cubicBezTo>
                    <a:pt x="107252" y="1692"/>
                    <a:pt x="99155" y="-2118"/>
                    <a:pt x="94488" y="1311"/>
                  </a:cubicBezTo>
                  <a:cubicBezTo>
                    <a:pt x="93821" y="1787"/>
                    <a:pt x="92678" y="2454"/>
                    <a:pt x="91250" y="3216"/>
                  </a:cubicBezTo>
                  <a:cubicBezTo>
                    <a:pt x="91440" y="3216"/>
                    <a:pt x="91630" y="3311"/>
                    <a:pt x="91630" y="3311"/>
                  </a:cubicBezTo>
                  <a:cubicBezTo>
                    <a:pt x="91630" y="3311"/>
                    <a:pt x="90107" y="10836"/>
                    <a:pt x="87059" y="12360"/>
                  </a:cubicBezTo>
                  <a:cubicBezTo>
                    <a:pt x="84011" y="13884"/>
                    <a:pt x="84011" y="18361"/>
                    <a:pt x="88582" y="25219"/>
                  </a:cubicBezTo>
                  <a:cubicBezTo>
                    <a:pt x="93155" y="31981"/>
                    <a:pt x="81820" y="29029"/>
                    <a:pt x="80296" y="25219"/>
                  </a:cubicBezTo>
                  <a:cubicBezTo>
                    <a:pt x="78772" y="21409"/>
                    <a:pt x="69723" y="27505"/>
                    <a:pt x="64389" y="31981"/>
                  </a:cubicBezTo>
                  <a:cubicBezTo>
                    <a:pt x="59055" y="36553"/>
                    <a:pt x="51530" y="38744"/>
                    <a:pt x="51530" y="47126"/>
                  </a:cubicBezTo>
                  <a:cubicBezTo>
                    <a:pt x="51530" y="55413"/>
                    <a:pt x="44768" y="63795"/>
                    <a:pt x="46196" y="70558"/>
                  </a:cubicBezTo>
                  <a:cubicBezTo>
                    <a:pt x="47720" y="77320"/>
                    <a:pt x="38671" y="90179"/>
                    <a:pt x="39434" y="93989"/>
                  </a:cubicBezTo>
                  <a:cubicBezTo>
                    <a:pt x="40196" y="97799"/>
                    <a:pt x="26575" y="93227"/>
                    <a:pt x="24289" y="93227"/>
                  </a:cubicBezTo>
                  <a:cubicBezTo>
                    <a:pt x="22003" y="93227"/>
                    <a:pt x="23527" y="107610"/>
                    <a:pt x="20479" y="112087"/>
                  </a:cubicBezTo>
                  <a:cubicBezTo>
                    <a:pt x="17431" y="116659"/>
                    <a:pt x="19717" y="132470"/>
                    <a:pt x="15145" y="132470"/>
                  </a:cubicBezTo>
                  <a:cubicBezTo>
                    <a:pt x="10668" y="132470"/>
                    <a:pt x="6858" y="146853"/>
                    <a:pt x="6858" y="146853"/>
                  </a:cubicBezTo>
                  <a:cubicBezTo>
                    <a:pt x="6858" y="146853"/>
                    <a:pt x="3143" y="149329"/>
                    <a:pt x="0" y="152473"/>
                  </a:cubicBezTo>
                  <a:cubicBezTo>
                    <a:pt x="3715" y="160093"/>
                    <a:pt x="10477" y="168284"/>
                    <a:pt x="18002" y="171427"/>
                  </a:cubicBezTo>
                  <a:cubicBezTo>
                    <a:pt x="29051" y="175904"/>
                    <a:pt x="36386" y="198288"/>
                    <a:pt x="39814" y="210194"/>
                  </a:cubicBezTo>
                  <a:cubicBezTo>
                    <a:pt x="43243" y="222100"/>
                    <a:pt x="40957" y="234292"/>
                    <a:pt x="36957" y="241055"/>
                  </a:cubicBezTo>
                  <a:cubicBezTo>
                    <a:pt x="32957" y="247818"/>
                    <a:pt x="38386" y="248104"/>
                    <a:pt x="44863" y="251533"/>
                  </a:cubicBezTo>
                  <a:cubicBezTo>
                    <a:pt x="51340" y="254962"/>
                    <a:pt x="58769" y="256105"/>
                    <a:pt x="63532" y="249247"/>
                  </a:cubicBezTo>
                  <a:cubicBezTo>
                    <a:pt x="68389" y="242484"/>
                    <a:pt x="78296" y="237626"/>
                    <a:pt x="79724" y="230006"/>
                  </a:cubicBezTo>
                  <a:cubicBezTo>
                    <a:pt x="81153" y="222386"/>
                    <a:pt x="85630" y="233721"/>
                    <a:pt x="89630" y="237626"/>
                  </a:cubicBezTo>
                  <a:cubicBezTo>
                    <a:pt x="93631" y="241627"/>
                    <a:pt x="96393" y="249247"/>
                    <a:pt x="97250" y="258867"/>
                  </a:cubicBezTo>
                  <a:cubicBezTo>
                    <a:pt x="98107" y="268487"/>
                    <a:pt x="98965" y="292585"/>
                    <a:pt x="107156" y="300205"/>
                  </a:cubicBezTo>
                  <a:cubicBezTo>
                    <a:pt x="115348" y="307825"/>
                    <a:pt x="116777" y="324589"/>
                    <a:pt x="114491" y="330495"/>
                  </a:cubicBezTo>
                  <a:cubicBezTo>
                    <a:pt x="112205" y="336496"/>
                    <a:pt x="118777" y="346592"/>
                    <a:pt x="117062" y="353164"/>
                  </a:cubicBezTo>
                  <a:cubicBezTo>
                    <a:pt x="116681" y="354498"/>
                    <a:pt x="116396" y="356308"/>
                    <a:pt x="115919" y="358403"/>
                  </a:cubicBezTo>
                  <a:cubicBezTo>
                    <a:pt x="123540" y="360022"/>
                    <a:pt x="132493" y="326971"/>
                    <a:pt x="132493" y="32697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xmlns="" id="{11363064-3973-4DC8-A59D-5D307EF76392}"/>
                </a:ext>
              </a:extLst>
            </p:cNvPr>
            <p:cNvSpPr/>
            <p:nvPr/>
          </p:nvSpPr>
          <p:spPr>
            <a:xfrm>
              <a:off x="8036290" y="4213786"/>
              <a:ext cx="49365" cy="29619"/>
            </a:xfrm>
            <a:custGeom>
              <a:avLst/>
              <a:gdLst>
                <a:gd name="connsiteX0" fmla="*/ 55722 w 47625"/>
                <a:gd name="connsiteY0" fmla="*/ 10187 h 28575"/>
                <a:gd name="connsiteX1" fmla="*/ 33624 w 47625"/>
                <a:gd name="connsiteY1" fmla="*/ 4186 h 28575"/>
                <a:gd name="connsiteX2" fmla="*/ 17907 w 47625"/>
                <a:gd name="connsiteY2" fmla="*/ 1614 h 28575"/>
                <a:gd name="connsiteX3" fmla="*/ 4286 w 47625"/>
                <a:gd name="connsiteY3" fmla="*/ 13520 h 28575"/>
                <a:gd name="connsiteX4" fmla="*/ 0 w 47625"/>
                <a:gd name="connsiteY4" fmla="*/ 21617 h 28575"/>
                <a:gd name="connsiteX5" fmla="*/ 4953 w 47625"/>
                <a:gd name="connsiteY5" fmla="*/ 26094 h 28575"/>
                <a:gd name="connsiteX6" fmla="*/ 17812 w 47625"/>
                <a:gd name="connsiteY6" fmla="*/ 29141 h 28575"/>
                <a:gd name="connsiteX7" fmla="*/ 36005 w 47625"/>
                <a:gd name="connsiteY7" fmla="*/ 30665 h 28575"/>
                <a:gd name="connsiteX8" fmla="*/ 54864 w 47625"/>
                <a:gd name="connsiteY8" fmla="*/ 28379 h 28575"/>
                <a:gd name="connsiteX9" fmla="*/ 52578 w 47625"/>
                <a:gd name="connsiteY9" fmla="*/ 11711 h 28575"/>
                <a:gd name="connsiteX10" fmla="*/ 55722 w 47625"/>
                <a:gd name="connsiteY10" fmla="*/ 101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625" h="28575">
                  <a:moveTo>
                    <a:pt x="55722" y="10187"/>
                  </a:moveTo>
                  <a:cubicBezTo>
                    <a:pt x="44291" y="-291"/>
                    <a:pt x="41243" y="8186"/>
                    <a:pt x="33624" y="4186"/>
                  </a:cubicBezTo>
                  <a:cubicBezTo>
                    <a:pt x="25527" y="-100"/>
                    <a:pt x="21717" y="-1339"/>
                    <a:pt x="17907" y="1614"/>
                  </a:cubicBezTo>
                  <a:cubicBezTo>
                    <a:pt x="14097" y="4567"/>
                    <a:pt x="8097" y="4186"/>
                    <a:pt x="4286" y="13520"/>
                  </a:cubicBezTo>
                  <a:cubicBezTo>
                    <a:pt x="3048" y="16569"/>
                    <a:pt x="1524" y="19426"/>
                    <a:pt x="0" y="21617"/>
                  </a:cubicBezTo>
                  <a:cubicBezTo>
                    <a:pt x="1334" y="24474"/>
                    <a:pt x="3334" y="26474"/>
                    <a:pt x="4953" y="26094"/>
                  </a:cubicBezTo>
                  <a:cubicBezTo>
                    <a:pt x="8001" y="25331"/>
                    <a:pt x="11716" y="30665"/>
                    <a:pt x="17812" y="29141"/>
                  </a:cubicBezTo>
                  <a:cubicBezTo>
                    <a:pt x="23908" y="27617"/>
                    <a:pt x="27623" y="32951"/>
                    <a:pt x="36005" y="30665"/>
                  </a:cubicBezTo>
                  <a:cubicBezTo>
                    <a:pt x="44291" y="28379"/>
                    <a:pt x="51911" y="33713"/>
                    <a:pt x="54864" y="28379"/>
                  </a:cubicBezTo>
                  <a:cubicBezTo>
                    <a:pt x="57912" y="23045"/>
                    <a:pt x="52578" y="11711"/>
                    <a:pt x="52578" y="11711"/>
                  </a:cubicBezTo>
                  <a:cubicBezTo>
                    <a:pt x="52578" y="11711"/>
                    <a:pt x="54007" y="11044"/>
                    <a:pt x="55722" y="10187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xmlns="" id="{8B02AD5F-AB93-4705-B53E-BEBAF0200A5C}"/>
                </a:ext>
              </a:extLst>
            </p:cNvPr>
            <p:cNvSpPr/>
            <p:nvPr/>
          </p:nvSpPr>
          <p:spPr>
            <a:xfrm>
              <a:off x="8285189" y="4318756"/>
              <a:ext cx="138222" cy="296189"/>
            </a:xfrm>
            <a:custGeom>
              <a:avLst/>
              <a:gdLst>
                <a:gd name="connsiteX0" fmla="*/ 104394 w 133350"/>
                <a:gd name="connsiteY0" fmla="*/ 34457 h 285750"/>
                <a:gd name="connsiteX1" fmla="*/ 85534 w 133350"/>
                <a:gd name="connsiteY1" fmla="*/ 20074 h 285750"/>
                <a:gd name="connsiteX2" fmla="*/ 80200 w 133350"/>
                <a:gd name="connsiteY2" fmla="*/ 8739 h 285750"/>
                <a:gd name="connsiteX3" fmla="*/ 64294 w 133350"/>
                <a:gd name="connsiteY3" fmla="*/ 452 h 285750"/>
                <a:gd name="connsiteX4" fmla="*/ 49149 w 133350"/>
                <a:gd name="connsiteY4" fmla="*/ 10263 h 285750"/>
                <a:gd name="connsiteX5" fmla="*/ 36290 w 133350"/>
                <a:gd name="connsiteY5" fmla="*/ 12549 h 285750"/>
                <a:gd name="connsiteX6" fmla="*/ 19621 w 133350"/>
                <a:gd name="connsiteY6" fmla="*/ 12549 h 285750"/>
                <a:gd name="connsiteX7" fmla="*/ 5239 w 133350"/>
                <a:gd name="connsiteY7" fmla="*/ 14073 h 285750"/>
                <a:gd name="connsiteX8" fmla="*/ 0 w 133350"/>
                <a:gd name="connsiteY8" fmla="*/ 18169 h 285750"/>
                <a:gd name="connsiteX9" fmla="*/ 6953 w 133350"/>
                <a:gd name="connsiteY9" fmla="*/ 28265 h 285750"/>
                <a:gd name="connsiteX10" fmla="*/ 16669 w 133350"/>
                <a:gd name="connsiteY10" fmla="*/ 42839 h 285750"/>
                <a:gd name="connsiteX11" fmla="*/ 32480 w 133350"/>
                <a:gd name="connsiteY11" fmla="*/ 51316 h 285750"/>
                <a:gd name="connsiteX12" fmla="*/ 45815 w 133350"/>
                <a:gd name="connsiteY12" fmla="*/ 54935 h 285750"/>
                <a:gd name="connsiteX13" fmla="*/ 51911 w 133350"/>
                <a:gd name="connsiteY13" fmla="*/ 69509 h 285750"/>
                <a:gd name="connsiteX14" fmla="*/ 37338 w 133350"/>
                <a:gd name="connsiteY14" fmla="*/ 77986 h 285750"/>
                <a:gd name="connsiteX15" fmla="*/ 57912 w 133350"/>
                <a:gd name="connsiteY15" fmla="*/ 96179 h 285750"/>
                <a:gd name="connsiteX16" fmla="*/ 67627 w 133350"/>
                <a:gd name="connsiteY16" fmla="*/ 113133 h 285750"/>
                <a:gd name="connsiteX17" fmla="*/ 83439 w 133350"/>
                <a:gd name="connsiteY17" fmla="*/ 133802 h 285750"/>
                <a:gd name="connsiteX18" fmla="*/ 99250 w 133350"/>
                <a:gd name="connsiteY18" fmla="*/ 148376 h 285750"/>
                <a:gd name="connsiteX19" fmla="*/ 102870 w 133350"/>
                <a:gd name="connsiteY19" fmla="*/ 167807 h 285750"/>
                <a:gd name="connsiteX20" fmla="*/ 108966 w 133350"/>
                <a:gd name="connsiteY20" fmla="*/ 199334 h 285750"/>
                <a:gd name="connsiteX21" fmla="*/ 95631 w 133350"/>
                <a:gd name="connsiteY21" fmla="*/ 221147 h 285750"/>
                <a:gd name="connsiteX22" fmla="*/ 78677 w 133350"/>
                <a:gd name="connsiteY22" fmla="*/ 232100 h 285750"/>
                <a:gd name="connsiteX23" fmla="*/ 78677 w 133350"/>
                <a:gd name="connsiteY23" fmla="*/ 249055 h 285750"/>
                <a:gd name="connsiteX24" fmla="*/ 56864 w 133350"/>
                <a:gd name="connsiteY24" fmla="*/ 249055 h 285750"/>
                <a:gd name="connsiteX25" fmla="*/ 45053 w 133350"/>
                <a:gd name="connsiteY25" fmla="*/ 258294 h 285750"/>
                <a:gd name="connsiteX26" fmla="*/ 53530 w 133350"/>
                <a:gd name="connsiteY26" fmla="*/ 264676 h 285750"/>
                <a:gd name="connsiteX27" fmla="*/ 48196 w 133350"/>
                <a:gd name="connsiteY27" fmla="*/ 281345 h 285750"/>
                <a:gd name="connsiteX28" fmla="*/ 57817 w 133350"/>
                <a:gd name="connsiteY28" fmla="*/ 288965 h 285750"/>
                <a:gd name="connsiteX29" fmla="*/ 75057 w 133350"/>
                <a:gd name="connsiteY29" fmla="*/ 275630 h 285750"/>
                <a:gd name="connsiteX30" fmla="*/ 79534 w 133350"/>
                <a:gd name="connsiteY30" fmla="*/ 268295 h 285750"/>
                <a:gd name="connsiteX31" fmla="*/ 84677 w 133350"/>
                <a:gd name="connsiteY31" fmla="*/ 258104 h 285750"/>
                <a:gd name="connsiteX32" fmla="*/ 96584 w 133350"/>
                <a:gd name="connsiteY32" fmla="*/ 256103 h 285750"/>
                <a:gd name="connsiteX33" fmla="*/ 122587 w 133350"/>
                <a:gd name="connsiteY33" fmla="*/ 243626 h 285750"/>
                <a:gd name="connsiteX34" fmla="*/ 137541 w 133350"/>
                <a:gd name="connsiteY34" fmla="*/ 218194 h 285750"/>
                <a:gd name="connsiteX35" fmla="*/ 133064 w 133350"/>
                <a:gd name="connsiteY35" fmla="*/ 173712 h 285750"/>
                <a:gd name="connsiteX36" fmla="*/ 114967 w 133350"/>
                <a:gd name="connsiteY36" fmla="*/ 143708 h 285750"/>
                <a:gd name="connsiteX37" fmla="*/ 84106 w 133350"/>
                <a:gd name="connsiteY37" fmla="*/ 117705 h 285750"/>
                <a:gd name="connsiteX38" fmla="*/ 75629 w 133350"/>
                <a:gd name="connsiteY38" fmla="*/ 102941 h 285750"/>
                <a:gd name="connsiteX39" fmla="*/ 70866 w 133350"/>
                <a:gd name="connsiteY39" fmla="*/ 76938 h 285750"/>
                <a:gd name="connsiteX40" fmla="*/ 84487 w 133350"/>
                <a:gd name="connsiteY40" fmla="*/ 60269 h 285750"/>
                <a:gd name="connsiteX41" fmla="*/ 91821 w 133350"/>
                <a:gd name="connsiteY41" fmla="*/ 48935 h 285750"/>
                <a:gd name="connsiteX42" fmla="*/ 106870 w 133350"/>
                <a:gd name="connsiteY42" fmla="*/ 39029 h 285750"/>
                <a:gd name="connsiteX43" fmla="*/ 108490 w 133350"/>
                <a:gd name="connsiteY43" fmla="*/ 37600 h 285750"/>
                <a:gd name="connsiteX44" fmla="*/ 104394 w 133350"/>
                <a:gd name="connsiteY44" fmla="*/ 34457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33350" h="285750">
                  <a:moveTo>
                    <a:pt x="104394" y="34457"/>
                  </a:moveTo>
                  <a:cubicBezTo>
                    <a:pt x="99155" y="33695"/>
                    <a:pt x="85534" y="23884"/>
                    <a:pt x="85534" y="20074"/>
                  </a:cubicBezTo>
                  <a:cubicBezTo>
                    <a:pt x="85534" y="16264"/>
                    <a:pt x="92393" y="10263"/>
                    <a:pt x="80200" y="8739"/>
                  </a:cubicBezTo>
                  <a:cubicBezTo>
                    <a:pt x="68103" y="7215"/>
                    <a:pt x="66580" y="2643"/>
                    <a:pt x="64294" y="452"/>
                  </a:cubicBezTo>
                  <a:cubicBezTo>
                    <a:pt x="62008" y="-1834"/>
                    <a:pt x="52197" y="5024"/>
                    <a:pt x="49149" y="10263"/>
                  </a:cubicBezTo>
                  <a:cubicBezTo>
                    <a:pt x="46101" y="15597"/>
                    <a:pt x="43148" y="8739"/>
                    <a:pt x="36290" y="12549"/>
                  </a:cubicBezTo>
                  <a:cubicBezTo>
                    <a:pt x="29527" y="16359"/>
                    <a:pt x="22670" y="7215"/>
                    <a:pt x="19621" y="12549"/>
                  </a:cubicBezTo>
                  <a:cubicBezTo>
                    <a:pt x="16573" y="17883"/>
                    <a:pt x="9049" y="9501"/>
                    <a:pt x="5239" y="14073"/>
                  </a:cubicBezTo>
                  <a:cubicBezTo>
                    <a:pt x="3810" y="15788"/>
                    <a:pt x="1905" y="17216"/>
                    <a:pt x="0" y="18169"/>
                  </a:cubicBezTo>
                  <a:cubicBezTo>
                    <a:pt x="3334" y="21884"/>
                    <a:pt x="6953" y="25503"/>
                    <a:pt x="6953" y="28265"/>
                  </a:cubicBezTo>
                  <a:cubicBezTo>
                    <a:pt x="6953" y="33123"/>
                    <a:pt x="16669" y="36743"/>
                    <a:pt x="16669" y="42839"/>
                  </a:cubicBezTo>
                  <a:cubicBezTo>
                    <a:pt x="16669" y="48935"/>
                    <a:pt x="28765" y="53792"/>
                    <a:pt x="32480" y="51316"/>
                  </a:cubicBezTo>
                  <a:cubicBezTo>
                    <a:pt x="36100" y="48935"/>
                    <a:pt x="44577" y="46458"/>
                    <a:pt x="45815" y="54935"/>
                  </a:cubicBezTo>
                  <a:cubicBezTo>
                    <a:pt x="47054" y="63413"/>
                    <a:pt x="51911" y="63413"/>
                    <a:pt x="51911" y="69509"/>
                  </a:cubicBezTo>
                  <a:cubicBezTo>
                    <a:pt x="51911" y="75605"/>
                    <a:pt x="39814" y="71985"/>
                    <a:pt x="37338" y="77986"/>
                  </a:cubicBezTo>
                  <a:cubicBezTo>
                    <a:pt x="34957" y="84082"/>
                    <a:pt x="57912" y="91321"/>
                    <a:pt x="57912" y="96179"/>
                  </a:cubicBezTo>
                  <a:cubicBezTo>
                    <a:pt x="57912" y="101036"/>
                    <a:pt x="65151" y="107132"/>
                    <a:pt x="67627" y="113133"/>
                  </a:cubicBezTo>
                  <a:cubicBezTo>
                    <a:pt x="70104" y="119229"/>
                    <a:pt x="80963" y="126468"/>
                    <a:pt x="83439" y="133802"/>
                  </a:cubicBezTo>
                  <a:cubicBezTo>
                    <a:pt x="85820" y="141041"/>
                    <a:pt x="95535" y="144756"/>
                    <a:pt x="99250" y="148376"/>
                  </a:cubicBezTo>
                  <a:cubicBezTo>
                    <a:pt x="102870" y="151995"/>
                    <a:pt x="104108" y="160472"/>
                    <a:pt x="102870" y="167807"/>
                  </a:cubicBezTo>
                  <a:cubicBezTo>
                    <a:pt x="101632" y="175046"/>
                    <a:pt x="101632" y="188476"/>
                    <a:pt x="108966" y="199334"/>
                  </a:cubicBezTo>
                  <a:cubicBezTo>
                    <a:pt x="116205" y="210288"/>
                    <a:pt x="100489" y="215146"/>
                    <a:pt x="95631" y="221147"/>
                  </a:cubicBezTo>
                  <a:cubicBezTo>
                    <a:pt x="90773" y="227147"/>
                    <a:pt x="93250" y="235720"/>
                    <a:pt x="78677" y="232100"/>
                  </a:cubicBezTo>
                  <a:cubicBezTo>
                    <a:pt x="64103" y="228481"/>
                    <a:pt x="81153" y="244197"/>
                    <a:pt x="78677" y="249055"/>
                  </a:cubicBezTo>
                  <a:cubicBezTo>
                    <a:pt x="76295" y="253913"/>
                    <a:pt x="56864" y="244197"/>
                    <a:pt x="56864" y="249055"/>
                  </a:cubicBezTo>
                  <a:cubicBezTo>
                    <a:pt x="56864" y="252008"/>
                    <a:pt x="50292" y="255722"/>
                    <a:pt x="45053" y="258294"/>
                  </a:cubicBezTo>
                  <a:cubicBezTo>
                    <a:pt x="47149" y="261056"/>
                    <a:pt x="50102" y="262580"/>
                    <a:pt x="53530" y="264676"/>
                  </a:cubicBezTo>
                  <a:cubicBezTo>
                    <a:pt x="58102" y="267533"/>
                    <a:pt x="47910" y="272296"/>
                    <a:pt x="48196" y="281345"/>
                  </a:cubicBezTo>
                  <a:cubicBezTo>
                    <a:pt x="48482" y="290393"/>
                    <a:pt x="55245" y="292679"/>
                    <a:pt x="57817" y="288965"/>
                  </a:cubicBezTo>
                  <a:cubicBezTo>
                    <a:pt x="60388" y="285250"/>
                    <a:pt x="70866" y="277058"/>
                    <a:pt x="75057" y="275630"/>
                  </a:cubicBezTo>
                  <a:cubicBezTo>
                    <a:pt x="79343" y="274201"/>
                    <a:pt x="75057" y="268010"/>
                    <a:pt x="79534" y="268295"/>
                  </a:cubicBezTo>
                  <a:cubicBezTo>
                    <a:pt x="84106" y="268581"/>
                    <a:pt x="82677" y="261818"/>
                    <a:pt x="84677" y="258104"/>
                  </a:cubicBezTo>
                  <a:cubicBezTo>
                    <a:pt x="86677" y="254389"/>
                    <a:pt x="89725" y="255818"/>
                    <a:pt x="96584" y="256103"/>
                  </a:cubicBezTo>
                  <a:cubicBezTo>
                    <a:pt x="103346" y="256389"/>
                    <a:pt x="112966" y="249817"/>
                    <a:pt x="122587" y="243626"/>
                  </a:cubicBezTo>
                  <a:cubicBezTo>
                    <a:pt x="132207" y="237434"/>
                    <a:pt x="133921" y="236006"/>
                    <a:pt x="137541" y="218194"/>
                  </a:cubicBezTo>
                  <a:cubicBezTo>
                    <a:pt x="141256" y="200382"/>
                    <a:pt x="133255" y="179141"/>
                    <a:pt x="133064" y="173712"/>
                  </a:cubicBezTo>
                  <a:cubicBezTo>
                    <a:pt x="132779" y="168378"/>
                    <a:pt x="119729" y="143423"/>
                    <a:pt x="114967" y="143708"/>
                  </a:cubicBezTo>
                  <a:cubicBezTo>
                    <a:pt x="110109" y="143994"/>
                    <a:pt x="88106" y="121325"/>
                    <a:pt x="84106" y="117705"/>
                  </a:cubicBezTo>
                  <a:cubicBezTo>
                    <a:pt x="80105" y="113990"/>
                    <a:pt x="81248" y="107799"/>
                    <a:pt x="75629" y="102941"/>
                  </a:cubicBezTo>
                  <a:cubicBezTo>
                    <a:pt x="70009" y="98179"/>
                    <a:pt x="69437" y="85701"/>
                    <a:pt x="70866" y="76938"/>
                  </a:cubicBezTo>
                  <a:cubicBezTo>
                    <a:pt x="72294" y="68175"/>
                    <a:pt x="84772" y="66175"/>
                    <a:pt x="84487" y="60269"/>
                  </a:cubicBezTo>
                  <a:cubicBezTo>
                    <a:pt x="84201" y="54364"/>
                    <a:pt x="85630" y="49220"/>
                    <a:pt x="91821" y="48935"/>
                  </a:cubicBezTo>
                  <a:cubicBezTo>
                    <a:pt x="98107" y="48649"/>
                    <a:pt x="104013" y="43505"/>
                    <a:pt x="106870" y="39029"/>
                  </a:cubicBezTo>
                  <a:cubicBezTo>
                    <a:pt x="107252" y="38362"/>
                    <a:pt x="107823" y="37981"/>
                    <a:pt x="108490" y="37600"/>
                  </a:cubicBezTo>
                  <a:cubicBezTo>
                    <a:pt x="106680" y="35790"/>
                    <a:pt x="105346" y="34552"/>
                    <a:pt x="104394" y="34457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xmlns="" id="{01819410-0070-4FD5-ADE3-5C9BA39507C0}"/>
                </a:ext>
              </a:extLst>
            </p:cNvPr>
            <p:cNvSpPr/>
            <p:nvPr/>
          </p:nvSpPr>
          <p:spPr>
            <a:xfrm>
              <a:off x="8289112" y="4500592"/>
              <a:ext cx="108603" cy="78984"/>
            </a:xfrm>
            <a:custGeom>
              <a:avLst/>
              <a:gdLst>
                <a:gd name="connsiteX0" fmla="*/ 52984 w 104775"/>
                <a:gd name="connsiteY0" fmla="*/ 73533 h 76200"/>
                <a:gd name="connsiteX1" fmla="*/ 74797 w 104775"/>
                <a:gd name="connsiteY1" fmla="*/ 73533 h 76200"/>
                <a:gd name="connsiteX2" fmla="*/ 74797 w 104775"/>
                <a:gd name="connsiteY2" fmla="*/ 56579 h 76200"/>
                <a:gd name="connsiteX3" fmla="*/ 91751 w 104775"/>
                <a:gd name="connsiteY3" fmla="*/ 45625 h 76200"/>
                <a:gd name="connsiteX4" fmla="*/ 105086 w 104775"/>
                <a:gd name="connsiteY4" fmla="*/ 23813 h 76200"/>
                <a:gd name="connsiteX5" fmla="*/ 98418 w 104775"/>
                <a:gd name="connsiteY5" fmla="*/ 0 h 76200"/>
                <a:gd name="connsiteX6" fmla="*/ 84798 w 104775"/>
                <a:gd name="connsiteY6" fmla="*/ 2667 h 76200"/>
                <a:gd name="connsiteX7" fmla="*/ 71748 w 104775"/>
                <a:gd name="connsiteY7" fmla="*/ 6763 h 76200"/>
                <a:gd name="connsiteX8" fmla="*/ 66034 w 104775"/>
                <a:gd name="connsiteY8" fmla="*/ 11621 h 76200"/>
                <a:gd name="connsiteX9" fmla="*/ 55365 w 104775"/>
                <a:gd name="connsiteY9" fmla="*/ 4286 h 76200"/>
                <a:gd name="connsiteX10" fmla="*/ 29171 w 104775"/>
                <a:gd name="connsiteY10" fmla="*/ 3429 h 76200"/>
                <a:gd name="connsiteX11" fmla="*/ 3073 w 104775"/>
                <a:gd name="connsiteY11" fmla="*/ 16478 h 76200"/>
                <a:gd name="connsiteX12" fmla="*/ 3835 w 104775"/>
                <a:gd name="connsiteY12" fmla="*/ 33623 h 76200"/>
                <a:gd name="connsiteX13" fmla="*/ 6312 w 104775"/>
                <a:gd name="connsiteY13" fmla="*/ 48292 h 76200"/>
                <a:gd name="connsiteX14" fmla="*/ 6121 w 104775"/>
                <a:gd name="connsiteY14" fmla="*/ 48863 h 76200"/>
                <a:gd name="connsiteX15" fmla="*/ 11265 w 104775"/>
                <a:gd name="connsiteY15" fmla="*/ 66104 h 76200"/>
                <a:gd name="connsiteX16" fmla="*/ 23171 w 104775"/>
                <a:gd name="connsiteY16" fmla="*/ 68104 h 76200"/>
                <a:gd name="connsiteX17" fmla="*/ 24028 w 104775"/>
                <a:gd name="connsiteY17" fmla="*/ 78296 h 76200"/>
                <a:gd name="connsiteX18" fmla="*/ 39363 w 104775"/>
                <a:gd name="connsiteY18" fmla="*/ 79724 h 76200"/>
                <a:gd name="connsiteX19" fmla="*/ 41078 w 104775"/>
                <a:gd name="connsiteY19" fmla="*/ 82677 h 76200"/>
                <a:gd name="connsiteX20" fmla="*/ 52984 w 104775"/>
                <a:gd name="connsiteY20" fmla="*/ 73533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775" h="76200">
                  <a:moveTo>
                    <a:pt x="52984" y="73533"/>
                  </a:moveTo>
                  <a:cubicBezTo>
                    <a:pt x="52984" y="68675"/>
                    <a:pt x="72415" y="78391"/>
                    <a:pt x="74797" y="73533"/>
                  </a:cubicBezTo>
                  <a:cubicBezTo>
                    <a:pt x="77273" y="68675"/>
                    <a:pt x="60223" y="52864"/>
                    <a:pt x="74797" y="56579"/>
                  </a:cubicBezTo>
                  <a:cubicBezTo>
                    <a:pt x="89369" y="60198"/>
                    <a:pt x="86893" y="51721"/>
                    <a:pt x="91751" y="45625"/>
                  </a:cubicBezTo>
                  <a:cubicBezTo>
                    <a:pt x="96609" y="39529"/>
                    <a:pt x="112420" y="34766"/>
                    <a:pt x="105086" y="23813"/>
                  </a:cubicBezTo>
                  <a:cubicBezTo>
                    <a:pt x="99943" y="16097"/>
                    <a:pt x="98418" y="7144"/>
                    <a:pt x="98418" y="0"/>
                  </a:cubicBezTo>
                  <a:cubicBezTo>
                    <a:pt x="93751" y="3715"/>
                    <a:pt x="88036" y="4000"/>
                    <a:pt x="84798" y="2667"/>
                  </a:cubicBezTo>
                  <a:cubicBezTo>
                    <a:pt x="80702" y="1048"/>
                    <a:pt x="71748" y="190"/>
                    <a:pt x="71748" y="6763"/>
                  </a:cubicBezTo>
                  <a:cubicBezTo>
                    <a:pt x="71748" y="13335"/>
                    <a:pt x="65176" y="14954"/>
                    <a:pt x="66034" y="11621"/>
                  </a:cubicBezTo>
                  <a:cubicBezTo>
                    <a:pt x="66891" y="8382"/>
                    <a:pt x="59461" y="9144"/>
                    <a:pt x="55365" y="4286"/>
                  </a:cubicBezTo>
                  <a:cubicBezTo>
                    <a:pt x="51269" y="-571"/>
                    <a:pt x="36601" y="5905"/>
                    <a:pt x="29171" y="3429"/>
                  </a:cubicBezTo>
                  <a:cubicBezTo>
                    <a:pt x="21838" y="952"/>
                    <a:pt x="10407" y="7525"/>
                    <a:pt x="3073" y="16478"/>
                  </a:cubicBezTo>
                  <a:cubicBezTo>
                    <a:pt x="-4261" y="25432"/>
                    <a:pt x="3835" y="25432"/>
                    <a:pt x="3835" y="33623"/>
                  </a:cubicBezTo>
                  <a:cubicBezTo>
                    <a:pt x="3835" y="41815"/>
                    <a:pt x="8788" y="41815"/>
                    <a:pt x="6312" y="48292"/>
                  </a:cubicBezTo>
                  <a:cubicBezTo>
                    <a:pt x="6216" y="48482"/>
                    <a:pt x="6216" y="48673"/>
                    <a:pt x="6121" y="48863"/>
                  </a:cubicBezTo>
                  <a:cubicBezTo>
                    <a:pt x="13360" y="52006"/>
                    <a:pt x="10503" y="61055"/>
                    <a:pt x="11265" y="66104"/>
                  </a:cubicBezTo>
                  <a:cubicBezTo>
                    <a:pt x="12122" y="71438"/>
                    <a:pt x="19170" y="68389"/>
                    <a:pt x="23171" y="68104"/>
                  </a:cubicBezTo>
                  <a:cubicBezTo>
                    <a:pt x="27172" y="67818"/>
                    <a:pt x="20599" y="74295"/>
                    <a:pt x="24028" y="78296"/>
                  </a:cubicBezTo>
                  <a:cubicBezTo>
                    <a:pt x="27457" y="82296"/>
                    <a:pt x="37363" y="74867"/>
                    <a:pt x="39363" y="79724"/>
                  </a:cubicBezTo>
                  <a:cubicBezTo>
                    <a:pt x="39840" y="80867"/>
                    <a:pt x="40411" y="81820"/>
                    <a:pt x="41078" y="82677"/>
                  </a:cubicBezTo>
                  <a:cubicBezTo>
                    <a:pt x="46412" y="80200"/>
                    <a:pt x="52984" y="76390"/>
                    <a:pt x="52984" y="7353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xmlns="" id="{157D59A7-CFBF-4EBC-A95E-1EA56208BB1B}"/>
                </a:ext>
              </a:extLst>
            </p:cNvPr>
            <p:cNvSpPr/>
            <p:nvPr/>
          </p:nvSpPr>
          <p:spPr>
            <a:xfrm>
              <a:off x="8246092" y="4337490"/>
              <a:ext cx="138222" cy="167841"/>
            </a:xfrm>
            <a:custGeom>
              <a:avLst/>
              <a:gdLst>
                <a:gd name="connsiteX0" fmla="*/ 95631 w 133350"/>
                <a:gd name="connsiteY0" fmla="*/ 78010 h 161925"/>
                <a:gd name="connsiteX1" fmla="*/ 75057 w 133350"/>
                <a:gd name="connsiteY1" fmla="*/ 59817 h 161925"/>
                <a:gd name="connsiteX2" fmla="*/ 89631 w 133350"/>
                <a:gd name="connsiteY2" fmla="*/ 51340 h 161925"/>
                <a:gd name="connsiteX3" fmla="*/ 83534 w 133350"/>
                <a:gd name="connsiteY3" fmla="*/ 36767 h 161925"/>
                <a:gd name="connsiteX4" fmla="*/ 70199 w 133350"/>
                <a:gd name="connsiteY4" fmla="*/ 33147 h 161925"/>
                <a:gd name="connsiteX5" fmla="*/ 54388 w 133350"/>
                <a:gd name="connsiteY5" fmla="*/ 24670 h 161925"/>
                <a:gd name="connsiteX6" fmla="*/ 44672 w 133350"/>
                <a:gd name="connsiteY6" fmla="*/ 10096 h 161925"/>
                <a:gd name="connsiteX7" fmla="*/ 37719 w 133350"/>
                <a:gd name="connsiteY7" fmla="*/ 0 h 161925"/>
                <a:gd name="connsiteX8" fmla="*/ 30099 w 133350"/>
                <a:gd name="connsiteY8" fmla="*/ 476 h 161925"/>
                <a:gd name="connsiteX9" fmla="*/ 27051 w 133350"/>
                <a:gd name="connsiteY9" fmla="*/ 10287 h 161925"/>
                <a:gd name="connsiteX10" fmla="*/ 26289 w 133350"/>
                <a:gd name="connsiteY10" fmla="*/ 25432 h 161925"/>
                <a:gd name="connsiteX11" fmla="*/ 16478 w 133350"/>
                <a:gd name="connsiteY11" fmla="*/ 16383 h 161925"/>
                <a:gd name="connsiteX12" fmla="*/ 6668 w 133350"/>
                <a:gd name="connsiteY12" fmla="*/ 32290 h 161925"/>
                <a:gd name="connsiteX13" fmla="*/ 0 w 133350"/>
                <a:gd name="connsiteY13" fmla="*/ 37814 h 161925"/>
                <a:gd name="connsiteX14" fmla="*/ 3715 w 133350"/>
                <a:gd name="connsiteY14" fmla="*/ 41529 h 161925"/>
                <a:gd name="connsiteX15" fmla="*/ 5334 w 133350"/>
                <a:gd name="connsiteY15" fmla="*/ 56197 h 161925"/>
                <a:gd name="connsiteX16" fmla="*/ 18383 w 133350"/>
                <a:gd name="connsiteY16" fmla="*/ 61150 h 161925"/>
                <a:gd name="connsiteX17" fmla="*/ 16764 w 133350"/>
                <a:gd name="connsiteY17" fmla="*/ 81534 h 161925"/>
                <a:gd name="connsiteX18" fmla="*/ 11906 w 133350"/>
                <a:gd name="connsiteY18" fmla="*/ 96298 h 161925"/>
                <a:gd name="connsiteX19" fmla="*/ 29051 w 133350"/>
                <a:gd name="connsiteY19" fmla="*/ 89725 h 161925"/>
                <a:gd name="connsiteX20" fmla="*/ 42958 w 133350"/>
                <a:gd name="connsiteY20" fmla="*/ 88963 h 161925"/>
                <a:gd name="connsiteX21" fmla="*/ 55245 w 133350"/>
                <a:gd name="connsiteY21" fmla="*/ 85725 h 161925"/>
                <a:gd name="connsiteX22" fmla="*/ 73247 w 133350"/>
                <a:gd name="connsiteY22" fmla="*/ 84963 h 161925"/>
                <a:gd name="connsiteX23" fmla="*/ 87154 w 133350"/>
                <a:gd name="connsiteY23" fmla="*/ 98870 h 161925"/>
                <a:gd name="connsiteX24" fmla="*/ 88773 w 133350"/>
                <a:gd name="connsiteY24" fmla="*/ 121729 h 161925"/>
                <a:gd name="connsiteX25" fmla="*/ 101822 w 133350"/>
                <a:gd name="connsiteY25" fmla="*/ 142208 h 161925"/>
                <a:gd name="connsiteX26" fmla="*/ 99346 w 133350"/>
                <a:gd name="connsiteY26" fmla="*/ 163925 h 161925"/>
                <a:gd name="connsiteX27" fmla="*/ 107538 w 133350"/>
                <a:gd name="connsiteY27" fmla="*/ 169164 h 161925"/>
                <a:gd name="connsiteX28" fmla="*/ 113252 w 133350"/>
                <a:gd name="connsiteY28" fmla="*/ 164306 h 161925"/>
                <a:gd name="connsiteX29" fmla="*/ 126302 w 133350"/>
                <a:gd name="connsiteY29" fmla="*/ 160210 h 161925"/>
                <a:gd name="connsiteX30" fmla="*/ 139922 w 133350"/>
                <a:gd name="connsiteY30" fmla="*/ 157543 h 161925"/>
                <a:gd name="connsiteX31" fmla="*/ 140494 w 133350"/>
                <a:gd name="connsiteY31" fmla="*/ 149828 h 161925"/>
                <a:gd name="connsiteX32" fmla="*/ 136874 w 133350"/>
                <a:gd name="connsiteY32" fmla="*/ 130397 h 161925"/>
                <a:gd name="connsiteX33" fmla="*/ 121063 w 133350"/>
                <a:gd name="connsiteY33" fmla="*/ 115824 h 161925"/>
                <a:gd name="connsiteX34" fmla="*/ 105251 w 133350"/>
                <a:gd name="connsiteY34" fmla="*/ 95155 h 161925"/>
                <a:gd name="connsiteX35" fmla="*/ 95631 w 133350"/>
                <a:gd name="connsiteY35" fmla="*/ 7801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33350" h="161925">
                  <a:moveTo>
                    <a:pt x="95631" y="78010"/>
                  </a:moveTo>
                  <a:cubicBezTo>
                    <a:pt x="95631" y="73152"/>
                    <a:pt x="72580" y="65913"/>
                    <a:pt x="75057" y="59817"/>
                  </a:cubicBezTo>
                  <a:cubicBezTo>
                    <a:pt x="77438" y="53721"/>
                    <a:pt x="89631" y="57436"/>
                    <a:pt x="89631" y="51340"/>
                  </a:cubicBezTo>
                  <a:cubicBezTo>
                    <a:pt x="89631" y="45244"/>
                    <a:pt x="84773" y="45244"/>
                    <a:pt x="83534" y="36767"/>
                  </a:cubicBezTo>
                  <a:cubicBezTo>
                    <a:pt x="82296" y="28289"/>
                    <a:pt x="73819" y="30671"/>
                    <a:pt x="70199" y="33147"/>
                  </a:cubicBezTo>
                  <a:cubicBezTo>
                    <a:pt x="66580" y="35624"/>
                    <a:pt x="54388" y="30766"/>
                    <a:pt x="54388" y="24670"/>
                  </a:cubicBezTo>
                  <a:cubicBezTo>
                    <a:pt x="54388" y="18574"/>
                    <a:pt x="44672" y="14954"/>
                    <a:pt x="44672" y="10096"/>
                  </a:cubicBezTo>
                  <a:cubicBezTo>
                    <a:pt x="44672" y="7334"/>
                    <a:pt x="41053" y="3715"/>
                    <a:pt x="37719" y="0"/>
                  </a:cubicBezTo>
                  <a:cubicBezTo>
                    <a:pt x="34671" y="1524"/>
                    <a:pt x="31528" y="1905"/>
                    <a:pt x="30099" y="476"/>
                  </a:cubicBezTo>
                  <a:cubicBezTo>
                    <a:pt x="27813" y="-1810"/>
                    <a:pt x="24765" y="8001"/>
                    <a:pt x="27051" y="10287"/>
                  </a:cubicBezTo>
                  <a:cubicBezTo>
                    <a:pt x="29337" y="12573"/>
                    <a:pt x="32385" y="26956"/>
                    <a:pt x="26289" y="25432"/>
                  </a:cubicBezTo>
                  <a:cubicBezTo>
                    <a:pt x="20193" y="23908"/>
                    <a:pt x="20193" y="15621"/>
                    <a:pt x="16478" y="16383"/>
                  </a:cubicBezTo>
                  <a:cubicBezTo>
                    <a:pt x="16478" y="16383"/>
                    <a:pt x="6668" y="27718"/>
                    <a:pt x="6668" y="32290"/>
                  </a:cubicBezTo>
                  <a:cubicBezTo>
                    <a:pt x="6668" y="35338"/>
                    <a:pt x="2857" y="36385"/>
                    <a:pt x="0" y="37814"/>
                  </a:cubicBezTo>
                  <a:cubicBezTo>
                    <a:pt x="1714" y="39338"/>
                    <a:pt x="3239" y="40767"/>
                    <a:pt x="3715" y="41529"/>
                  </a:cubicBezTo>
                  <a:cubicBezTo>
                    <a:pt x="5334" y="44005"/>
                    <a:pt x="2953" y="50483"/>
                    <a:pt x="5334" y="56197"/>
                  </a:cubicBezTo>
                  <a:cubicBezTo>
                    <a:pt x="7811" y="61913"/>
                    <a:pt x="16002" y="52959"/>
                    <a:pt x="18383" y="61150"/>
                  </a:cubicBezTo>
                  <a:cubicBezTo>
                    <a:pt x="20860" y="69342"/>
                    <a:pt x="16764" y="73438"/>
                    <a:pt x="16764" y="81534"/>
                  </a:cubicBezTo>
                  <a:cubicBezTo>
                    <a:pt x="16764" y="89725"/>
                    <a:pt x="10192" y="88868"/>
                    <a:pt x="11906" y="96298"/>
                  </a:cubicBezTo>
                  <a:cubicBezTo>
                    <a:pt x="13525" y="103632"/>
                    <a:pt x="22574" y="94679"/>
                    <a:pt x="29051" y="89725"/>
                  </a:cubicBezTo>
                  <a:cubicBezTo>
                    <a:pt x="35623" y="84772"/>
                    <a:pt x="40481" y="85630"/>
                    <a:pt x="42958" y="88963"/>
                  </a:cubicBezTo>
                  <a:cubicBezTo>
                    <a:pt x="45434" y="92202"/>
                    <a:pt x="53626" y="89725"/>
                    <a:pt x="55245" y="85725"/>
                  </a:cubicBezTo>
                  <a:cubicBezTo>
                    <a:pt x="56865" y="81629"/>
                    <a:pt x="69152" y="80010"/>
                    <a:pt x="73247" y="84963"/>
                  </a:cubicBezTo>
                  <a:cubicBezTo>
                    <a:pt x="77343" y="89821"/>
                    <a:pt x="81439" y="95631"/>
                    <a:pt x="87154" y="98870"/>
                  </a:cubicBezTo>
                  <a:cubicBezTo>
                    <a:pt x="92869" y="102108"/>
                    <a:pt x="83058" y="120110"/>
                    <a:pt x="88773" y="121729"/>
                  </a:cubicBezTo>
                  <a:cubicBezTo>
                    <a:pt x="94488" y="123349"/>
                    <a:pt x="102680" y="132397"/>
                    <a:pt x="101822" y="142208"/>
                  </a:cubicBezTo>
                  <a:cubicBezTo>
                    <a:pt x="101155" y="150590"/>
                    <a:pt x="105823" y="156686"/>
                    <a:pt x="99346" y="163925"/>
                  </a:cubicBezTo>
                  <a:cubicBezTo>
                    <a:pt x="103347" y="166497"/>
                    <a:pt x="108204" y="166497"/>
                    <a:pt x="107538" y="169164"/>
                  </a:cubicBezTo>
                  <a:cubicBezTo>
                    <a:pt x="106680" y="172403"/>
                    <a:pt x="113252" y="170783"/>
                    <a:pt x="113252" y="164306"/>
                  </a:cubicBezTo>
                  <a:cubicBezTo>
                    <a:pt x="113252" y="157734"/>
                    <a:pt x="122206" y="158591"/>
                    <a:pt x="126302" y="160210"/>
                  </a:cubicBezTo>
                  <a:cubicBezTo>
                    <a:pt x="129540" y="161449"/>
                    <a:pt x="135160" y="161163"/>
                    <a:pt x="139922" y="157543"/>
                  </a:cubicBezTo>
                  <a:cubicBezTo>
                    <a:pt x="139922" y="154591"/>
                    <a:pt x="140113" y="151924"/>
                    <a:pt x="140494" y="149828"/>
                  </a:cubicBezTo>
                  <a:cubicBezTo>
                    <a:pt x="141732" y="142589"/>
                    <a:pt x="140494" y="134017"/>
                    <a:pt x="136874" y="130397"/>
                  </a:cubicBezTo>
                  <a:cubicBezTo>
                    <a:pt x="133255" y="126778"/>
                    <a:pt x="123540" y="123158"/>
                    <a:pt x="121063" y="115824"/>
                  </a:cubicBezTo>
                  <a:cubicBezTo>
                    <a:pt x="118682" y="108585"/>
                    <a:pt x="107728" y="101251"/>
                    <a:pt x="105251" y="95155"/>
                  </a:cubicBezTo>
                  <a:cubicBezTo>
                    <a:pt x="102965" y="88963"/>
                    <a:pt x="95631" y="82867"/>
                    <a:pt x="95631" y="7801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xmlns="" id="{F6C45446-E577-41D0-9395-D4E7B1A407FF}"/>
                </a:ext>
              </a:extLst>
            </p:cNvPr>
            <p:cNvSpPr/>
            <p:nvPr/>
          </p:nvSpPr>
          <p:spPr>
            <a:xfrm>
              <a:off x="8195048" y="4376587"/>
              <a:ext cx="148095" cy="296189"/>
            </a:xfrm>
            <a:custGeom>
              <a:avLst/>
              <a:gdLst>
                <a:gd name="connsiteX0" fmla="*/ 94679 w 142875"/>
                <a:gd name="connsiteY0" fmla="*/ 153352 h 285750"/>
                <a:gd name="connsiteX1" fmla="*/ 93916 w 142875"/>
                <a:gd name="connsiteY1" fmla="*/ 136207 h 285750"/>
                <a:gd name="connsiteX2" fmla="*/ 120015 w 142875"/>
                <a:gd name="connsiteY2" fmla="*/ 123158 h 285750"/>
                <a:gd name="connsiteX3" fmla="*/ 146209 w 142875"/>
                <a:gd name="connsiteY3" fmla="*/ 124015 h 285750"/>
                <a:gd name="connsiteX4" fmla="*/ 148685 w 142875"/>
                <a:gd name="connsiteY4" fmla="*/ 126111 h 285750"/>
                <a:gd name="connsiteX5" fmla="*/ 151162 w 142875"/>
                <a:gd name="connsiteY5" fmla="*/ 104394 h 285750"/>
                <a:gd name="connsiteX6" fmla="*/ 138113 w 142875"/>
                <a:gd name="connsiteY6" fmla="*/ 83915 h 285750"/>
                <a:gd name="connsiteX7" fmla="*/ 136493 w 142875"/>
                <a:gd name="connsiteY7" fmla="*/ 61055 h 285750"/>
                <a:gd name="connsiteX8" fmla="*/ 122587 w 142875"/>
                <a:gd name="connsiteY8" fmla="*/ 47149 h 285750"/>
                <a:gd name="connsiteX9" fmla="*/ 104584 w 142875"/>
                <a:gd name="connsiteY9" fmla="*/ 47911 h 285750"/>
                <a:gd name="connsiteX10" fmla="*/ 92297 w 142875"/>
                <a:gd name="connsiteY10" fmla="*/ 51149 h 285750"/>
                <a:gd name="connsiteX11" fmla="*/ 78391 w 142875"/>
                <a:gd name="connsiteY11" fmla="*/ 51911 h 285750"/>
                <a:gd name="connsiteX12" fmla="*/ 61246 w 142875"/>
                <a:gd name="connsiteY12" fmla="*/ 58483 h 285750"/>
                <a:gd name="connsiteX13" fmla="*/ 66104 w 142875"/>
                <a:gd name="connsiteY13" fmla="*/ 43720 h 285750"/>
                <a:gd name="connsiteX14" fmla="*/ 67723 w 142875"/>
                <a:gd name="connsiteY14" fmla="*/ 23336 h 285750"/>
                <a:gd name="connsiteX15" fmla="*/ 54673 w 142875"/>
                <a:gd name="connsiteY15" fmla="*/ 18383 h 285750"/>
                <a:gd name="connsiteX16" fmla="*/ 53054 w 142875"/>
                <a:gd name="connsiteY16" fmla="*/ 3715 h 285750"/>
                <a:gd name="connsiteX17" fmla="*/ 49339 w 142875"/>
                <a:gd name="connsiteY17" fmla="*/ 0 h 285750"/>
                <a:gd name="connsiteX18" fmla="*/ 46196 w 142875"/>
                <a:gd name="connsiteY18" fmla="*/ 2762 h 285750"/>
                <a:gd name="connsiteX19" fmla="*/ 28766 w 142875"/>
                <a:gd name="connsiteY19" fmla="*/ 12573 h 285750"/>
                <a:gd name="connsiteX20" fmla="*/ 14383 w 142875"/>
                <a:gd name="connsiteY20" fmla="*/ 17145 h 285750"/>
                <a:gd name="connsiteX21" fmla="*/ 3810 w 142875"/>
                <a:gd name="connsiteY21" fmla="*/ 23241 h 285750"/>
                <a:gd name="connsiteX22" fmla="*/ 0 w 142875"/>
                <a:gd name="connsiteY22" fmla="*/ 53530 h 285750"/>
                <a:gd name="connsiteX23" fmla="*/ 14383 w 142875"/>
                <a:gd name="connsiteY23" fmla="*/ 70866 h 285750"/>
                <a:gd name="connsiteX24" fmla="*/ 18192 w 142875"/>
                <a:gd name="connsiteY24" fmla="*/ 83725 h 285750"/>
                <a:gd name="connsiteX25" fmla="*/ 17431 w 142875"/>
                <a:gd name="connsiteY25" fmla="*/ 92773 h 285750"/>
                <a:gd name="connsiteX26" fmla="*/ 14383 w 142875"/>
                <a:gd name="connsiteY26" fmla="*/ 106394 h 285750"/>
                <a:gd name="connsiteX27" fmla="*/ 21145 w 142875"/>
                <a:gd name="connsiteY27" fmla="*/ 126778 h 285750"/>
                <a:gd name="connsiteX28" fmla="*/ 28670 w 142875"/>
                <a:gd name="connsiteY28" fmla="*/ 150209 h 285750"/>
                <a:gd name="connsiteX29" fmla="*/ 34671 w 142875"/>
                <a:gd name="connsiteY29" fmla="*/ 164592 h 285750"/>
                <a:gd name="connsiteX30" fmla="*/ 18288 w 142875"/>
                <a:gd name="connsiteY30" fmla="*/ 196120 h 285750"/>
                <a:gd name="connsiteX31" fmla="*/ 12859 w 142875"/>
                <a:gd name="connsiteY31" fmla="*/ 224314 h 285750"/>
                <a:gd name="connsiteX32" fmla="*/ 14001 w 142875"/>
                <a:gd name="connsiteY32" fmla="*/ 241268 h 285750"/>
                <a:gd name="connsiteX33" fmla="*/ 39148 w 142875"/>
                <a:gd name="connsiteY33" fmla="*/ 265938 h 285750"/>
                <a:gd name="connsiteX34" fmla="*/ 44863 w 142875"/>
                <a:gd name="connsiteY34" fmla="*/ 275463 h 285750"/>
                <a:gd name="connsiteX35" fmla="*/ 56007 w 142875"/>
                <a:gd name="connsiteY35" fmla="*/ 276225 h 285750"/>
                <a:gd name="connsiteX36" fmla="*/ 65437 w 142875"/>
                <a:gd name="connsiteY36" fmla="*/ 287560 h 285750"/>
                <a:gd name="connsiteX37" fmla="*/ 80486 w 142875"/>
                <a:gd name="connsiteY37" fmla="*/ 289465 h 285750"/>
                <a:gd name="connsiteX38" fmla="*/ 86392 w 142875"/>
                <a:gd name="connsiteY38" fmla="*/ 281749 h 285750"/>
                <a:gd name="connsiteX39" fmla="*/ 64389 w 142875"/>
                <a:gd name="connsiteY39" fmla="*/ 268891 h 285750"/>
                <a:gd name="connsiteX40" fmla="*/ 51054 w 142875"/>
                <a:gd name="connsiteY40" fmla="*/ 247078 h 285750"/>
                <a:gd name="connsiteX41" fmla="*/ 44005 w 142875"/>
                <a:gd name="connsiteY41" fmla="*/ 229267 h 285750"/>
                <a:gd name="connsiteX42" fmla="*/ 31813 w 142875"/>
                <a:gd name="connsiteY42" fmla="*/ 220218 h 285750"/>
                <a:gd name="connsiteX43" fmla="*/ 34100 w 142875"/>
                <a:gd name="connsiteY43" fmla="*/ 189643 h 285750"/>
                <a:gd name="connsiteX44" fmla="*/ 44577 w 142875"/>
                <a:gd name="connsiteY44" fmla="*/ 150590 h 285750"/>
                <a:gd name="connsiteX45" fmla="*/ 60674 w 142875"/>
                <a:gd name="connsiteY45" fmla="*/ 145732 h 285750"/>
                <a:gd name="connsiteX46" fmla="*/ 75152 w 142875"/>
                <a:gd name="connsiteY46" fmla="*/ 157353 h 285750"/>
                <a:gd name="connsiteX47" fmla="*/ 95535 w 142875"/>
                <a:gd name="connsiteY47" fmla="*/ 168116 h 285750"/>
                <a:gd name="connsiteX48" fmla="*/ 96869 w 142875"/>
                <a:gd name="connsiteY48" fmla="*/ 168688 h 285750"/>
                <a:gd name="connsiteX49" fmla="*/ 97060 w 142875"/>
                <a:gd name="connsiteY49" fmla="*/ 168116 h 285750"/>
                <a:gd name="connsiteX50" fmla="*/ 94679 w 142875"/>
                <a:gd name="connsiteY50" fmla="*/ 153352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42875" h="285750">
                  <a:moveTo>
                    <a:pt x="94679" y="153352"/>
                  </a:moveTo>
                  <a:cubicBezTo>
                    <a:pt x="94679" y="145161"/>
                    <a:pt x="86487" y="145161"/>
                    <a:pt x="93916" y="136207"/>
                  </a:cubicBezTo>
                  <a:cubicBezTo>
                    <a:pt x="101251" y="127159"/>
                    <a:pt x="112681" y="120682"/>
                    <a:pt x="120015" y="123158"/>
                  </a:cubicBezTo>
                  <a:cubicBezTo>
                    <a:pt x="127349" y="125635"/>
                    <a:pt x="142113" y="119063"/>
                    <a:pt x="146209" y="124015"/>
                  </a:cubicBezTo>
                  <a:cubicBezTo>
                    <a:pt x="146971" y="124873"/>
                    <a:pt x="147733" y="125539"/>
                    <a:pt x="148685" y="126111"/>
                  </a:cubicBezTo>
                  <a:cubicBezTo>
                    <a:pt x="155162" y="118872"/>
                    <a:pt x="150495" y="112871"/>
                    <a:pt x="151162" y="104394"/>
                  </a:cubicBezTo>
                  <a:cubicBezTo>
                    <a:pt x="151924" y="94583"/>
                    <a:pt x="143827" y="85630"/>
                    <a:pt x="138113" y="83915"/>
                  </a:cubicBezTo>
                  <a:cubicBezTo>
                    <a:pt x="132397" y="82296"/>
                    <a:pt x="142208" y="64294"/>
                    <a:pt x="136493" y="61055"/>
                  </a:cubicBezTo>
                  <a:cubicBezTo>
                    <a:pt x="130778" y="57817"/>
                    <a:pt x="126682" y="52102"/>
                    <a:pt x="122587" y="47149"/>
                  </a:cubicBezTo>
                  <a:cubicBezTo>
                    <a:pt x="118491" y="42196"/>
                    <a:pt x="106203" y="43910"/>
                    <a:pt x="104584" y="47911"/>
                  </a:cubicBezTo>
                  <a:cubicBezTo>
                    <a:pt x="102965" y="52006"/>
                    <a:pt x="94774" y="54483"/>
                    <a:pt x="92297" y="51149"/>
                  </a:cubicBezTo>
                  <a:cubicBezTo>
                    <a:pt x="89821" y="47911"/>
                    <a:pt x="84963" y="47053"/>
                    <a:pt x="78391" y="51911"/>
                  </a:cubicBezTo>
                  <a:cubicBezTo>
                    <a:pt x="71818" y="56864"/>
                    <a:pt x="62865" y="65818"/>
                    <a:pt x="61246" y="58483"/>
                  </a:cubicBezTo>
                  <a:cubicBezTo>
                    <a:pt x="59627" y="51149"/>
                    <a:pt x="66104" y="51911"/>
                    <a:pt x="66104" y="43720"/>
                  </a:cubicBezTo>
                  <a:cubicBezTo>
                    <a:pt x="66104" y="35528"/>
                    <a:pt x="70199" y="31432"/>
                    <a:pt x="67723" y="23336"/>
                  </a:cubicBezTo>
                  <a:cubicBezTo>
                    <a:pt x="65246" y="15145"/>
                    <a:pt x="57055" y="24098"/>
                    <a:pt x="54673" y="18383"/>
                  </a:cubicBezTo>
                  <a:cubicBezTo>
                    <a:pt x="52197" y="12668"/>
                    <a:pt x="54673" y="6096"/>
                    <a:pt x="53054" y="3715"/>
                  </a:cubicBezTo>
                  <a:cubicBezTo>
                    <a:pt x="52578" y="2953"/>
                    <a:pt x="51054" y="1524"/>
                    <a:pt x="49339" y="0"/>
                  </a:cubicBezTo>
                  <a:cubicBezTo>
                    <a:pt x="47910" y="762"/>
                    <a:pt x="46672" y="1524"/>
                    <a:pt x="46196" y="2762"/>
                  </a:cubicBezTo>
                  <a:cubicBezTo>
                    <a:pt x="44672" y="6572"/>
                    <a:pt x="31813" y="7334"/>
                    <a:pt x="28766" y="12573"/>
                  </a:cubicBezTo>
                  <a:cubicBezTo>
                    <a:pt x="25718" y="17907"/>
                    <a:pt x="16669" y="17145"/>
                    <a:pt x="14383" y="17145"/>
                  </a:cubicBezTo>
                  <a:cubicBezTo>
                    <a:pt x="12097" y="17145"/>
                    <a:pt x="4572" y="17907"/>
                    <a:pt x="3810" y="23241"/>
                  </a:cubicBezTo>
                  <a:cubicBezTo>
                    <a:pt x="3048" y="28480"/>
                    <a:pt x="0" y="49720"/>
                    <a:pt x="0" y="53530"/>
                  </a:cubicBezTo>
                  <a:cubicBezTo>
                    <a:pt x="0" y="57340"/>
                    <a:pt x="10573" y="69437"/>
                    <a:pt x="14383" y="70866"/>
                  </a:cubicBezTo>
                  <a:cubicBezTo>
                    <a:pt x="18192" y="72390"/>
                    <a:pt x="13621" y="81439"/>
                    <a:pt x="18192" y="83725"/>
                  </a:cubicBezTo>
                  <a:cubicBezTo>
                    <a:pt x="22765" y="86011"/>
                    <a:pt x="19717" y="93535"/>
                    <a:pt x="17431" y="92773"/>
                  </a:cubicBezTo>
                  <a:cubicBezTo>
                    <a:pt x="15144" y="92011"/>
                    <a:pt x="18955" y="102584"/>
                    <a:pt x="14383" y="106394"/>
                  </a:cubicBezTo>
                  <a:cubicBezTo>
                    <a:pt x="9810" y="110204"/>
                    <a:pt x="13621" y="120015"/>
                    <a:pt x="21145" y="126778"/>
                  </a:cubicBezTo>
                  <a:cubicBezTo>
                    <a:pt x="28670" y="133540"/>
                    <a:pt x="28670" y="144209"/>
                    <a:pt x="28670" y="150209"/>
                  </a:cubicBezTo>
                  <a:cubicBezTo>
                    <a:pt x="28670" y="156210"/>
                    <a:pt x="34671" y="156972"/>
                    <a:pt x="34671" y="164592"/>
                  </a:cubicBezTo>
                  <a:cubicBezTo>
                    <a:pt x="34671" y="164592"/>
                    <a:pt x="25622" y="197548"/>
                    <a:pt x="18288" y="196120"/>
                  </a:cubicBezTo>
                  <a:cubicBezTo>
                    <a:pt x="16669" y="204406"/>
                    <a:pt x="14668" y="217265"/>
                    <a:pt x="12859" y="224314"/>
                  </a:cubicBezTo>
                  <a:cubicBezTo>
                    <a:pt x="10573" y="233077"/>
                    <a:pt x="8954" y="240697"/>
                    <a:pt x="14001" y="241268"/>
                  </a:cubicBezTo>
                  <a:cubicBezTo>
                    <a:pt x="19145" y="241840"/>
                    <a:pt x="29337" y="253460"/>
                    <a:pt x="39148" y="265938"/>
                  </a:cubicBezTo>
                  <a:cubicBezTo>
                    <a:pt x="41529" y="268986"/>
                    <a:pt x="43434" y="272129"/>
                    <a:pt x="44863" y="275463"/>
                  </a:cubicBezTo>
                  <a:cubicBezTo>
                    <a:pt x="48292" y="275272"/>
                    <a:pt x="52101" y="275463"/>
                    <a:pt x="56007" y="276225"/>
                  </a:cubicBezTo>
                  <a:cubicBezTo>
                    <a:pt x="63532" y="277654"/>
                    <a:pt x="65437" y="283750"/>
                    <a:pt x="65437" y="287560"/>
                  </a:cubicBezTo>
                  <a:cubicBezTo>
                    <a:pt x="65437" y="291370"/>
                    <a:pt x="78200" y="289941"/>
                    <a:pt x="80486" y="289465"/>
                  </a:cubicBezTo>
                  <a:cubicBezTo>
                    <a:pt x="82296" y="289084"/>
                    <a:pt x="80010" y="283845"/>
                    <a:pt x="86392" y="281749"/>
                  </a:cubicBezTo>
                  <a:cubicBezTo>
                    <a:pt x="82582" y="276320"/>
                    <a:pt x="72580" y="269653"/>
                    <a:pt x="64389" y="268891"/>
                  </a:cubicBezTo>
                  <a:cubicBezTo>
                    <a:pt x="54769" y="268034"/>
                    <a:pt x="50197" y="253555"/>
                    <a:pt x="51054" y="247078"/>
                  </a:cubicBezTo>
                  <a:cubicBezTo>
                    <a:pt x="51911" y="240601"/>
                    <a:pt x="44005" y="234886"/>
                    <a:pt x="44005" y="229267"/>
                  </a:cubicBezTo>
                  <a:cubicBezTo>
                    <a:pt x="44005" y="223552"/>
                    <a:pt x="38385" y="223266"/>
                    <a:pt x="31813" y="220218"/>
                  </a:cubicBezTo>
                  <a:cubicBezTo>
                    <a:pt x="25336" y="217075"/>
                    <a:pt x="33242" y="197834"/>
                    <a:pt x="34100" y="189643"/>
                  </a:cubicBezTo>
                  <a:cubicBezTo>
                    <a:pt x="34957" y="181451"/>
                    <a:pt x="48577" y="157924"/>
                    <a:pt x="44577" y="150590"/>
                  </a:cubicBezTo>
                  <a:cubicBezTo>
                    <a:pt x="40577" y="143256"/>
                    <a:pt x="58484" y="137541"/>
                    <a:pt x="60674" y="145732"/>
                  </a:cubicBezTo>
                  <a:cubicBezTo>
                    <a:pt x="62960" y="153924"/>
                    <a:pt x="63818" y="157924"/>
                    <a:pt x="75152" y="157353"/>
                  </a:cubicBezTo>
                  <a:cubicBezTo>
                    <a:pt x="86487" y="156781"/>
                    <a:pt x="86487" y="165544"/>
                    <a:pt x="95535" y="168116"/>
                  </a:cubicBezTo>
                  <a:cubicBezTo>
                    <a:pt x="96107" y="168211"/>
                    <a:pt x="96393" y="168497"/>
                    <a:pt x="96869" y="168688"/>
                  </a:cubicBezTo>
                  <a:cubicBezTo>
                    <a:pt x="96964" y="168497"/>
                    <a:pt x="96964" y="168307"/>
                    <a:pt x="97060" y="168116"/>
                  </a:cubicBezTo>
                  <a:cubicBezTo>
                    <a:pt x="99632" y="161544"/>
                    <a:pt x="94679" y="161544"/>
                    <a:pt x="94679" y="15335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xmlns="" id="{E34B7699-4A69-416E-BBD0-D77E3AC1BB02}"/>
                </a:ext>
              </a:extLst>
            </p:cNvPr>
            <p:cNvSpPr/>
            <p:nvPr/>
          </p:nvSpPr>
          <p:spPr>
            <a:xfrm>
              <a:off x="6564452" y="3564057"/>
              <a:ext cx="187587" cy="148095"/>
            </a:xfrm>
            <a:custGeom>
              <a:avLst/>
              <a:gdLst>
                <a:gd name="connsiteX0" fmla="*/ 2071 w 180975"/>
                <a:gd name="connsiteY0" fmla="*/ 29702 h 142875"/>
                <a:gd name="connsiteX1" fmla="*/ 1690 w 180975"/>
                <a:gd name="connsiteY1" fmla="*/ 49705 h 142875"/>
                <a:gd name="connsiteX2" fmla="*/ 2928 w 180975"/>
                <a:gd name="connsiteY2" fmla="*/ 57325 h 142875"/>
                <a:gd name="connsiteX3" fmla="*/ 7215 w 180975"/>
                <a:gd name="connsiteY3" fmla="*/ 66659 h 142875"/>
                <a:gd name="connsiteX4" fmla="*/ 9786 w 180975"/>
                <a:gd name="connsiteY4" fmla="*/ 76851 h 142875"/>
                <a:gd name="connsiteX5" fmla="*/ 14454 w 180975"/>
                <a:gd name="connsiteY5" fmla="*/ 92091 h 142875"/>
                <a:gd name="connsiteX6" fmla="*/ 15025 w 180975"/>
                <a:gd name="connsiteY6" fmla="*/ 100663 h 142875"/>
                <a:gd name="connsiteX7" fmla="*/ 26074 w 180975"/>
                <a:gd name="connsiteY7" fmla="*/ 107045 h 142875"/>
                <a:gd name="connsiteX8" fmla="*/ 38742 w 180975"/>
                <a:gd name="connsiteY8" fmla="*/ 115903 h 142875"/>
                <a:gd name="connsiteX9" fmla="*/ 48839 w 180975"/>
                <a:gd name="connsiteY9" fmla="*/ 120285 h 142875"/>
                <a:gd name="connsiteX10" fmla="*/ 59602 w 180975"/>
                <a:gd name="connsiteY10" fmla="*/ 118380 h 142875"/>
                <a:gd name="connsiteX11" fmla="*/ 64650 w 180975"/>
                <a:gd name="connsiteY11" fmla="*/ 125333 h 142875"/>
                <a:gd name="connsiteX12" fmla="*/ 77319 w 180975"/>
                <a:gd name="connsiteY12" fmla="*/ 128476 h 142875"/>
                <a:gd name="connsiteX13" fmla="*/ 86177 w 180975"/>
                <a:gd name="connsiteY13" fmla="*/ 139906 h 142875"/>
                <a:gd name="connsiteX14" fmla="*/ 97607 w 180975"/>
                <a:gd name="connsiteY14" fmla="*/ 138668 h 142875"/>
                <a:gd name="connsiteX15" fmla="*/ 114085 w 180975"/>
                <a:gd name="connsiteY15" fmla="*/ 140573 h 142875"/>
                <a:gd name="connsiteX16" fmla="*/ 128659 w 180975"/>
                <a:gd name="connsiteY16" fmla="*/ 141811 h 142875"/>
                <a:gd name="connsiteX17" fmla="*/ 145137 w 180975"/>
                <a:gd name="connsiteY17" fmla="*/ 145621 h 142875"/>
                <a:gd name="connsiteX18" fmla="*/ 156376 w 180975"/>
                <a:gd name="connsiteY18" fmla="*/ 148384 h 142875"/>
                <a:gd name="connsiteX19" fmla="*/ 155614 w 180975"/>
                <a:gd name="connsiteY19" fmla="*/ 135811 h 142875"/>
                <a:gd name="connsiteX20" fmla="*/ 173426 w 180975"/>
                <a:gd name="connsiteY20" fmla="*/ 117523 h 142875"/>
                <a:gd name="connsiteX21" fmla="*/ 181903 w 180975"/>
                <a:gd name="connsiteY21" fmla="*/ 110760 h 142875"/>
                <a:gd name="connsiteX22" fmla="*/ 174283 w 180975"/>
                <a:gd name="connsiteY22" fmla="*/ 92091 h 142875"/>
                <a:gd name="connsiteX23" fmla="*/ 173045 w 180975"/>
                <a:gd name="connsiteY23" fmla="*/ 75136 h 142875"/>
                <a:gd name="connsiteX24" fmla="*/ 166663 w 180975"/>
                <a:gd name="connsiteY24" fmla="*/ 65421 h 142875"/>
                <a:gd name="connsiteX25" fmla="*/ 177712 w 180975"/>
                <a:gd name="connsiteY25" fmla="*/ 55610 h 142875"/>
                <a:gd name="connsiteX26" fmla="*/ 176855 w 180975"/>
                <a:gd name="connsiteY26" fmla="*/ 39037 h 142875"/>
                <a:gd name="connsiteX27" fmla="*/ 173902 w 180975"/>
                <a:gd name="connsiteY27" fmla="*/ 24559 h 142875"/>
                <a:gd name="connsiteX28" fmla="*/ 159043 w 180975"/>
                <a:gd name="connsiteY28" fmla="*/ 13986 h 142875"/>
                <a:gd name="connsiteX29" fmla="*/ 158376 w 180975"/>
                <a:gd name="connsiteY29" fmla="*/ 13129 h 142875"/>
                <a:gd name="connsiteX30" fmla="*/ 108561 w 180975"/>
                <a:gd name="connsiteY30" fmla="*/ 11033 h 142875"/>
                <a:gd name="connsiteX31" fmla="*/ 98845 w 180975"/>
                <a:gd name="connsiteY31" fmla="*/ 7509 h 142875"/>
                <a:gd name="connsiteX32" fmla="*/ 88368 w 180975"/>
                <a:gd name="connsiteY32" fmla="*/ 12938 h 142875"/>
                <a:gd name="connsiteX33" fmla="*/ 79319 w 180975"/>
                <a:gd name="connsiteY33" fmla="*/ 1032 h 142875"/>
                <a:gd name="connsiteX34" fmla="*/ 37409 w 180975"/>
                <a:gd name="connsiteY34" fmla="*/ 12938 h 142875"/>
                <a:gd name="connsiteX35" fmla="*/ 7691 w 180975"/>
                <a:gd name="connsiteY35" fmla="*/ 23130 h 142875"/>
                <a:gd name="connsiteX36" fmla="*/ 2262 w 180975"/>
                <a:gd name="connsiteY36" fmla="*/ 27511 h 142875"/>
                <a:gd name="connsiteX37" fmla="*/ 2071 w 180975"/>
                <a:gd name="connsiteY37" fmla="*/ 29702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0975" h="142875">
                  <a:moveTo>
                    <a:pt x="2071" y="29702"/>
                  </a:moveTo>
                  <a:cubicBezTo>
                    <a:pt x="3309" y="33131"/>
                    <a:pt x="4643" y="44942"/>
                    <a:pt x="1690" y="49705"/>
                  </a:cubicBezTo>
                  <a:cubicBezTo>
                    <a:pt x="-1263" y="54372"/>
                    <a:pt x="-24" y="55610"/>
                    <a:pt x="2928" y="57325"/>
                  </a:cubicBezTo>
                  <a:cubicBezTo>
                    <a:pt x="5881" y="59039"/>
                    <a:pt x="7215" y="63230"/>
                    <a:pt x="7215" y="66659"/>
                  </a:cubicBezTo>
                  <a:cubicBezTo>
                    <a:pt x="7215" y="70088"/>
                    <a:pt x="9310" y="69612"/>
                    <a:pt x="9786" y="76851"/>
                  </a:cubicBezTo>
                  <a:cubicBezTo>
                    <a:pt x="10167" y="84090"/>
                    <a:pt x="11882" y="89138"/>
                    <a:pt x="14454" y="92091"/>
                  </a:cubicBezTo>
                  <a:cubicBezTo>
                    <a:pt x="16454" y="94377"/>
                    <a:pt x="16073" y="97996"/>
                    <a:pt x="15025" y="100663"/>
                  </a:cubicBezTo>
                  <a:cubicBezTo>
                    <a:pt x="18549" y="103330"/>
                    <a:pt x="22550" y="105807"/>
                    <a:pt x="26074" y="107045"/>
                  </a:cubicBezTo>
                  <a:cubicBezTo>
                    <a:pt x="34932" y="110188"/>
                    <a:pt x="38076" y="112760"/>
                    <a:pt x="38742" y="115903"/>
                  </a:cubicBezTo>
                  <a:cubicBezTo>
                    <a:pt x="39409" y="119047"/>
                    <a:pt x="46934" y="124762"/>
                    <a:pt x="48839" y="120285"/>
                  </a:cubicBezTo>
                  <a:cubicBezTo>
                    <a:pt x="50744" y="115903"/>
                    <a:pt x="55792" y="118380"/>
                    <a:pt x="59602" y="118380"/>
                  </a:cubicBezTo>
                  <a:cubicBezTo>
                    <a:pt x="63412" y="118380"/>
                    <a:pt x="64079" y="122761"/>
                    <a:pt x="64650" y="125333"/>
                  </a:cubicBezTo>
                  <a:cubicBezTo>
                    <a:pt x="65317" y="127905"/>
                    <a:pt x="74175" y="126571"/>
                    <a:pt x="77319" y="128476"/>
                  </a:cubicBezTo>
                  <a:cubicBezTo>
                    <a:pt x="80462" y="130381"/>
                    <a:pt x="81700" y="137335"/>
                    <a:pt x="86177" y="139906"/>
                  </a:cubicBezTo>
                  <a:cubicBezTo>
                    <a:pt x="90654" y="142383"/>
                    <a:pt x="94368" y="136763"/>
                    <a:pt x="97607" y="138668"/>
                  </a:cubicBezTo>
                  <a:cubicBezTo>
                    <a:pt x="100750" y="140573"/>
                    <a:pt x="109037" y="142478"/>
                    <a:pt x="114085" y="140573"/>
                  </a:cubicBezTo>
                  <a:cubicBezTo>
                    <a:pt x="119134" y="138668"/>
                    <a:pt x="122277" y="142478"/>
                    <a:pt x="128659" y="141811"/>
                  </a:cubicBezTo>
                  <a:cubicBezTo>
                    <a:pt x="134945" y="141145"/>
                    <a:pt x="143232" y="143716"/>
                    <a:pt x="145137" y="145621"/>
                  </a:cubicBezTo>
                  <a:cubicBezTo>
                    <a:pt x="146184" y="146574"/>
                    <a:pt x="151518" y="147622"/>
                    <a:pt x="156376" y="148384"/>
                  </a:cubicBezTo>
                  <a:cubicBezTo>
                    <a:pt x="157614" y="145812"/>
                    <a:pt x="155138" y="137811"/>
                    <a:pt x="155614" y="135811"/>
                  </a:cubicBezTo>
                  <a:cubicBezTo>
                    <a:pt x="155995" y="133715"/>
                    <a:pt x="170854" y="120571"/>
                    <a:pt x="173426" y="117523"/>
                  </a:cubicBezTo>
                  <a:cubicBezTo>
                    <a:pt x="175998" y="114570"/>
                    <a:pt x="179808" y="114570"/>
                    <a:pt x="181903" y="110760"/>
                  </a:cubicBezTo>
                  <a:cubicBezTo>
                    <a:pt x="183999" y="106950"/>
                    <a:pt x="175998" y="94663"/>
                    <a:pt x="174283" y="92091"/>
                  </a:cubicBezTo>
                  <a:cubicBezTo>
                    <a:pt x="172569" y="89519"/>
                    <a:pt x="171711" y="79327"/>
                    <a:pt x="173045" y="75136"/>
                  </a:cubicBezTo>
                  <a:cubicBezTo>
                    <a:pt x="174283" y="70850"/>
                    <a:pt x="166663" y="68374"/>
                    <a:pt x="166663" y="65421"/>
                  </a:cubicBezTo>
                  <a:cubicBezTo>
                    <a:pt x="166663" y="62468"/>
                    <a:pt x="173902" y="57325"/>
                    <a:pt x="177712" y="55610"/>
                  </a:cubicBezTo>
                  <a:cubicBezTo>
                    <a:pt x="181522" y="53896"/>
                    <a:pt x="180284" y="41989"/>
                    <a:pt x="176855" y="39037"/>
                  </a:cubicBezTo>
                  <a:cubicBezTo>
                    <a:pt x="173426" y="36084"/>
                    <a:pt x="171711" y="30559"/>
                    <a:pt x="173902" y="24559"/>
                  </a:cubicBezTo>
                  <a:cubicBezTo>
                    <a:pt x="175998" y="18653"/>
                    <a:pt x="161139" y="13986"/>
                    <a:pt x="159043" y="13986"/>
                  </a:cubicBezTo>
                  <a:cubicBezTo>
                    <a:pt x="158662" y="13986"/>
                    <a:pt x="158472" y="13605"/>
                    <a:pt x="158376" y="13129"/>
                  </a:cubicBezTo>
                  <a:cubicBezTo>
                    <a:pt x="145137" y="15605"/>
                    <a:pt x="111132" y="12081"/>
                    <a:pt x="108561" y="11033"/>
                  </a:cubicBezTo>
                  <a:cubicBezTo>
                    <a:pt x="106846" y="10366"/>
                    <a:pt x="102560" y="8842"/>
                    <a:pt x="98845" y="7509"/>
                  </a:cubicBezTo>
                  <a:cubicBezTo>
                    <a:pt x="97130" y="10271"/>
                    <a:pt x="93702" y="12938"/>
                    <a:pt x="88368" y="12938"/>
                  </a:cubicBezTo>
                  <a:cubicBezTo>
                    <a:pt x="80176" y="12938"/>
                    <a:pt x="79605" y="4747"/>
                    <a:pt x="79319" y="1032"/>
                  </a:cubicBezTo>
                  <a:cubicBezTo>
                    <a:pt x="79033" y="-2683"/>
                    <a:pt x="46172" y="4175"/>
                    <a:pt x="37409" y="12938"/>
                  </a:cubicBezTo>
                  <a:cubicBezTo>
                    <a:pt x="28646" y="21701"/>
                    <a:pt x="8262" y="18272"/>
                    <a:pt x="7691" y="23130"/>
                  </a:cubicBezTo>
                  <a:cubicBezTo>
                    <a:pt x="7310" y="26654"/>
                    <a:pt x="4167" y="28464"/>
                    <a:pt x="2262" y="27511"/>
                  </a:cubicBezTo>
                  <a:cubicBezTo>
                    <a:pt x="1785" y="28178"/>
                    <a:pt x="1785" y="29035"/>
                    <a:pt x="2071" y="2970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xmlns="" id="{5F5CB936-4BAC-48DE-9DE2-0719B6F4153A}"/>
                </a:ext>
              </a:extLst>
            </p:cNvPr>
            <p:cNvSpPr/>
            <p:nvPr/>
          </p:nvSpPr>
          <p:spPr>
            <a:xfrm>
              <a:off x="6591584" y="3817007"/>
              <a:ext cx="69111" cy="59238"/>
            </a:xfrm>
            <a:custGeom>
              <a:avLst/>
              <a:gdLst>
                <a:gd name="connsiteX0" fmla="*/ 50857 w 66675"/>
                <a:gd name="connsiteY0" fmla="*/ 58845 h 57150"/>
                <a:gd name="connsiteX1" fmla="*/ 65335 w 66675"/>
                <a:gd name="connsiteY1" fmla="*/ 37509 h 57150"/>
                <a:gd name="connsiteX2" fmla="*/ 67716 w 66675"/>
                <a:gd name="connsiteY2" fmla="*/ 11982 h 57150"/>
                <a:gd name="connsiteX3" fmla="*/ 50476 w 66675"/>
                <a:gd name="connsiteY3" fmla="*/ 3219 h 57150"/>
                <a:gd name="connsiteX4" fmla="*/ 20853 w 66675"/>
                <a:gd name="connsiteY4" fmla="*/ 266 h 57150"/>
                <a:gd name="connsiteX5" fmla="*/ 8566 w 66675"/>
                <a:gd name="connsiteY5" fmla="*/ 2838 h 57150"/>
                <a:gd name="connsiteX6" fmla="*/ 89 w 66675"/>
                <a:gd name="connsiteY6" fmla="*/ 7886 h 57150"/>
                <a:gd name="connsiteX7" fmla="*/ 8947 w 66675"/>
                <a:gd name="connsiteY7" fmla="*/ 21031 h 57150"/>
                <a:gd name="connsiteX8" fmla="*/ 24568 w 66675"/>
                <a:gd name="connsiteY8" fmla="*/ 40081 h 57150"/>
                <a:gd name="connsiteX9" fmla="*/ 40094 w 66675"/>
                <a:gd name="connsiteY9" fmla="*/ 57607 h 57150"/>
                <a:gd name="connsiteX10" fmla="*/ 49905 w 66675"/>
                <a:gd name="connsiteY10" fmla="*/ 64846 h 57150"/>
                <a:gd name="connsiteX11" fmla="*/ 50857 w 66675"/>
                <a:gd name="connsiteY11" fmla="*/ 5884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675" h="57150">
                  <a:moveTo>
                    <a:pt x="50857" y="58845"/>
                  </a:moveTo>
                  <a:cubicBezTo>
                    <a:pt x="50095" y="55035"/>
                    <a:pt x="62287" y="37509"/>
                    <a:pt x="65335" y="37509"/>
                  </a:cubicBezTo>
                  <a:cubicBezTo>
                    <a:pt x="67907" y="37509"/>
                    <a:pt x="68860" y="20650"/>
                    <a:pt x="67716" y="11982"/>
                  </a:cubicBezTo>
                  <a:cubicBezTo>
                    <a:pt x="58287" y="5505"/>
                    <a:pt x="50476" y="3219"/>
                    <a:pt x="50476" y="3219"/>
                  </a:cubicBezTo>
                  <a:cubicBezTo>
                    <a:pt x="50476" y="3219"/>
                    <a:pt x="25140" y="1981"/>
                    <a:pt x="20853" y="266"/>
                  </a:cubicBezTo>
                  <a:cubicBezTo>
                    <a:pt x="16662" y="-1448"/>
                    <a:pt x="12376" y="5791"/>
                    <a:pt x="8566" y="2838"/>
                  </a:cubicBezTo>
                  <a:cubicBezTo>
                    <a:pt x="4756" y="-115"/>
                    <a:pt x="-768" y="3695"/>
                    <a:pt x="89" y="7886"/>
                  </a:cubicBezTo>
                  <a:cubicBezTo>
                    <a:pt x="946" y="12077"/>
                    <a:pt x="8947" y="14649"/>
                    <a:pt x="8947" y="21031"/>
                  </a:cubicBezTo>
                  <a:cubicBezTo>
                    <a:pt x="8947" y="27413"/>
                    <a:pt x="25044" y="36652"/>
                    <a:pt x="24568" y="40081"/>
                  </a:cubicBezTo>
                  <a:cubicBezTo>
                    <a:pt x="24282" y="42462"/>
                    <a:pt x="34188" y="48939"/>
                    <a:pt x="40094" y="57607"/>
                  </a:cubicBezTo>
                  <a:cubicBezTo>
                    <a:pt x="43237" y="59607"/>
                    <a:pt x="46571" y="62179"/>
                    <a:pt x="49905" y="64846"/>
                  </a:cubicBezTo>
                  <a:cubicBezTo>
                    <a:pt x="50762" y="61988"/>
                    <a:pt x="51048" y="59798"/>
                    <a:pt x="50857" y="58845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xmlns="" id="{4DD7A733-217D-4CC7-978C-7B6003520D9F}"/>
                </a:ext>
              </a:extLst>
            </p:cNvPr>
            <p:cNvSpPr/>
            <p:nvPr/>
          </p:nvSpPr>
          <p:spPr>
            <a:xfrm>
              <a:off x="6555838" y="3783813"/>
              <a:ext cx="98730" cy="88857"/>
            </a:xfrm>
            <a:custGeom>
              <a:avLst/>
              <a:gdLst>
                <a:gd name="connsiteX0" fmla="*/ 59150 w 95250"/>
                <a:gd name="connsiteY0" fmla="*/ 72009 h 85725"/>
                <a:gd name="connsiteX1" fmla="*/ 43529 w 95250"/>
                <a:gd name="connsiteY1" fmla="*/ 52959 h 85725"/>
                <a:gd name="connsiteX2" fmla="*/ 34671 w 95250"/>
                <a:gd name="connsiteY2" fmla="*/ 39815 h 85725"/>
                <a:gd name="connsiteX3" fmla="*/ 43148 w 95250"/>
                <a:gd name="connsiteY3" fmla="*/ 34766 h 85725"/>
                <a:gd name="connsiteX4" fmla="*/ 55435 w 95250"/>
                <a:gd name="connsiteY4" fmla="*/ 32195 h 85725"/>
                <a:gd name="connsiteX5" fmla="*/ 85058 w 95250"/>
                <a:gd name="connsiteY5" fmla="*/ 35147 h 85725"/>
                <a:gd name="connsiteX6" fmla="*/ 102298 w 95250"/>
                <a:gd name="connsiteY6" fmla="*/ 43910 h 85725"/>
                <a:gd name="connsiteX7" fmla="*/ 101441 w 95250"/>
                <a:gd name="connsiteY7" fmla="*/ 39815 h 85725"/>
                <a:gd name="connsiteX8" fmla="*/ 95345 w 95250"/>
                <a:gd name="connsiteY8" fmla="*/ 26099 h 85725"/>
                <a:gd name="connsiteX9" fmla="*/ 90392 w 95250"/>
                <a:gd name="connsiteY9" fmla="*/ 14478 h 85725"/>
                <a:gd name="connsiteX10" fmla="*/ 83820 w 95250"/>
                <a:gd name="connsiteY10" fmla="*/ 16383 h 85725"/>
                <a:gd name="connsiteX11" fmla="*/ 64198 w 95250"/>
                <a:gd name="connsiteY11" fmla="*/ 11906 h 85725"/>
                <a:gd name="connsiteX12" fmla="*/ 48292 w 95250"/>
                <a:gd name="connsiteY12" fmla="*/ 0 h 85725"/>
                <a:gd name="connsiteX13" fmla="*/ 36862 w 95250"/>
                <a:gd name="connsiteY13" fmla="*/ 7620 h 85725"/>
                <a:gd name="connsiteX14" fmla="*/ 32195 w 95250"/>
                <a:gd name="connsiteY14" fmla="*/ 16954 h 85725"/>
                <a:gd name="connsiteX15" fmla="*/ 25432 w 95250"/>
                <a:gd name="connsiteY15" fmla="*/ 25432 h 85725"/>
                <a:gd name="connsiteX16" fmla="*/ 13525 w 95250"/>
                <a:gd name="connsiteY16" fmla="*/ 25051 h 85725"/>
                <a:gd name="connsiteX17" fmla="*/ 0 w 95250"/>
                <a:gd name="connsiteY17" fmla="*/ 27622 h 85725"/>
                <a:gd name="connsiteX18" fmla="*/ 3429 w 95250"/>
                <a:gd name="connsiteY18" fmla="*/ 35814 h 85725"/>
                <a:gd name="connsiteX19" fmla="*/ 18193 w 95250"/>
                <a:gd name="connsiteY19" fmla="*/ 42005 h 85725"/>
                <a:gd name="connsiteX20" fmla="*/ 35147 w 95250"/>
                <a:gd name="connsiteY20" fmla="*/ 68866 h 85725"/>
                <a:gd name="connsiteX21" fmla="*/ 50482 w 95250"/>
                <a:gd name="connsiteY21" fmla="*/ 77057 h 85725"/>
                <a:gd name="connsiteX22" fmla="*/ 66961 w 95250"/>
                <a:gd name="connsiteY22" fmla="*/ 85820 h 85725"/>
                <a:gd name="connsiteX23" fmla="*/ 75057 w 95250"/>
                <a:gd name="connsiteY23" fmla="*/ 89154 h 85725"/>
                <a:gd name="connsiteX24" fmla="*/ 59150 w 95250"/>
                <a:gd name="connsiteY24" fmla="*/ 7200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250" h="85725">
                  <a:moveTo>
                    <a:pt x="59150" y="72009"/>
                  </a:moveTo>
                  <a:cubicBezTo>
                    <a:pt x="59531" y="68675"/>
                    <a:pt x="43529" y="59341"/>
                    <a:pt x="43529" y="52959"/>
                  </a:cubicBezTo>
                  <a:cubicBezTo>
                    <a:pt x="43529" y="46672"/>
                    <a:pt x="35528" y="44101"/>
                    <a:pt x="34671" y="39815"/>
                  </a:cubicBezTo>
                  <a:cubicBezTo>
                    <a:pt x="33814" y="35624"/>
                    <a:pt x="39338" y="31813"/>
                    <a:pt x="43148" y="34766"/>
                  </a:cubicBezTo>
                  <a:cubicBezTo>
                    <a:pt x="46958" y="37719"/>
                    <a:pt x="51149" y="30575"/>
                    <a:pt x="55435" y="32195"/>
                  </a:cubicBezTo>
                  <a:cubicBezTo>
                    <a:pt x="59626" y="33909"/>
                    <a:pt x="85058" y="35147"/>
                    <a:pt x="85058" y="35147"/>
                  </a:cubicBezTo>
                  <a:cubicBezTo>
                    <a:pt x="85058" y="35147"/>
                    <a:pt x="92869" y="37338"/>
                    <a:pt x="102298" y="43910"/>
                  </a:cubicBezTo>
                  <a:cubicBezTo>
                    <a:pt x="102108" y="42196"/>
                    <a:pt x="101822" y="40672"/>
                    <a:pt x="101441" y="39815"/>
                  </a:cubicBezTo>
                  <a:cubicBezTo>
                    <a:pt x="99155" y="34480"/>
                    <a:pt x="101441" y="28384"/>
                    <a:pt x="95345" y="26099"/>
                  </a:cubicBezTo>
                  <a:cubicBezTo>
                    <a:pt x="92202" y="24955"/>
                    <a:pt x="90868" y="19526"/>
                    <a:pt x="90392" y="14478"/>
                  </a:cubicBezTo>
                  <a:cubicBezTo>
                    <a:pt x="87535" y="15335"/>
                    <a:pt x="85058" y="16097"/>
                    <a:pt x="83820" y="16383"/>
                  </a:cubicBezTo>
                  <a:cubicBezTo>
                    <a:pt x="78772" y="17621"/>
                    <a:pt x="68008" y="17050"/>
                    <a:pt x="64198" y="11906"/>
                  </a:cubicBezTo>
                  <a:cubicBezTo>
                    <a:pt x="61341" y="8096"/>
                    <a:pt x="52578" y="2572"/>
                    <a:pt x="48292" y="0"/>
                  </a:cubicBezTo>
                  <a:cubicBezTo>
                    <a:pt x="46482" y="1524"/>
                    <a:pt x="39814" y="7334"/>
                    <a:pt x="36862" y="7620"/>
                  </a:cubicBezTo>
                  <a:cubicBezTo>
                    <a:pt x="33433" y="8001"/>
                    <a:pt x="35623" y="16954"/>
                    <a:pt x="32195" y="16954"/>
                  </a:cubicBezTo>
                  <a:cubicBezTo>
                    <a:pt x="28765" y="16954"/>
                    <a:pt x="26289" y="22860"/>
                    <a:pt x="25432" y="25432"/>
                  </a:cubicBezTo>
                  <a:cubicBezTo>
                    <a:pt x="24574" y="28004"/>
                    <a:pt x="16954" y="23717"/>
                    <a:pt x="13525" y="25051"/>
                  </a:cubicBezTo>
                  <a:cubicBezTo>
                    <a:pt x="11144" y="26003"/>
                    <a:pt x="3905" y="27051"/>
                    <a:pt x="0" y="27622"/>
                  </a:cubicBezTo>
                  <a:cubicBezTo>
                    <a:pt x="571" y="31528"/>
                    <a:pt x="381" y="35814"/>
                    <a:pt x="3429" y="35814"/>
                  </a:cubicBezTo>
                  <a:cubicBezTo>
                    <a:pt x="8572" y="35814"/>
                    <a:pt x="17907" y="35242"/>
                    <a:pt x="18193" y="42005"/>
                  </a:cubicBezTo>
                  <a:cubicBezTo>
                    <a:pt x="18479" y="48768"/>
                    <a:pt x="30671" y="63817"/>
                    <a:pt x="35147" y="68866"/>
                  </a:cubicBezTo>
                  <a:cubicBezTo>
                    <a:pt x="39719" y="74009"/>
                    <a:pt x="49911" y="72866"/>
                    <a:pt x="50482" y="77057"/>
                  </a:cubicBezTo>
                  <a:cubicBezTo>
                    <a:pt x="51054" y="81344"/>
                    <a:pt x="58388" y="85249"/>
                    <a:pt x="66961" y="85820"/>
                  </a:cubicBezTo>
                  <a:cubicBezTo>
                    <a:pt x="69247" y="86011"/>
                    <a:pt x="72009" y="87344"/>
                    <a:pt x="75057" y="89154"/>
                  </a:cubicBezTo>
                  <a:cubicBezTo>
                    <a:pt x="68771" y="80867"/>
                    <a:pt x="58864" y="74390"/>
                    <a:pt x="59150" y="7200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xmlns="" id="{7A32250E-C034-4374-A514-8CA96FC327E1}"/>
                </a:ext>
              </a:extLst>
            </p:cNvPr>
            <p:cNvSpPr/>
            <p:nvPr/>
          </p:nvSpPr>
          <p:spPr>
            <a:xfrm>
              <a:off x="6658615" y="3880766"/>
              <a:ext cx="29619" cy="69111"/>
            </a:xfrm>
            <a:custGeom>
              <a:avLst/>
              <a:gdLst>
                <a:gd name="connsiteX0" fmla="*/ 22860 w 28575"/>
                <a:gd name="connsiteY0" fmla="*/ 60007 h 66675"/>
                <a:gd name="connsiteX1" fmla="*/ 27527 w 28575"/>
                <a:gd name="connsiteY1" fmla="*/ 52768 h 66675"/>
                <a:gd name="connsiteX2" fmla="*/ 34290 w 28575"/>
                <a:gd name="connsiteY2" fmla="*/ 41719 h 66675"/>
                <a:gd name="connsiteX3" fmla="*/ 34671 w 28575"/>
                <a:gd name="connsiteY3" fmla="*/ 41148 h 66675"/>
                <a:gd name="connsiteX4" fmla="*/ 23622 w 28575"/>
                <a:gd name="connsiteY4" fmla="*/ 29242 h 66675"/>
                <a:gd name="connsiteX5" fmla="*/ 25717 w 28575"/>
                <a:gd name="connsiteY5" fmla="*/ 9334 h 66675"/>
                <a:gd name="connsiteX6" fmla="*/ 9144 w 28575"/>
                <a:gd name="connsiteY6" fmla="*/ 0 h 66675"/>
                <a:gd name="connsiteX7" fmla="*/ 0 w 28575"/>
                <a:gd name="connsiteY7" fmla="*/ 13716 h 66675"/>
                <a:gd name="connsiteX8" fmla="*/ 5239 w 28575"/>
                <a:gd name="connsiteY8" fmla="*/ 25622 h 66675"/>
                <a:gd name="connsiteX9" fmla="*/ 4667 w 28575"/>
                <a:gd name="connsiteY9" fmla="*/ 53911 h 66675"/>
                <a:gd name="connsiteX10" fmla="*/ 17431 w 28575"/>
                <a:gd name="connsiteY10" fmla="*/ 70199 h 66675"/>
                <a:gd name="connsiteX11" fmla="*/ 22860 w 28575"/>
                <a:gd name="connsiteY11" fmla="*/ 6000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75" h="66675">
                  <a:moveTo>
                    <a:pt x="22860" y="60007"/>
                  </a:moveTo>
                  <a:cubicBezTo>
                    <a:pt x="27146" y="59150"/>
                    <a:pt x="24574" y="55721"/>
                    <a:pt x="27527" y="52768"/>
                  </a:cubicBezTo>
                  <a:cubicBezTo>
                    <a:pt x="30480" y="49816"/>
                    <a:pt x="33909" y="43815"/>
                    <a:pt x="34290" y="41719"/>
                  </a:cubicBezTo>
                  <a:cubicBezTo>
                    <a:pt x="34290" y="41529"/>
                    <a:pt x="34480" y="41338"/>
                    <a:pt x="34671" y="41148"/>
                  </a:cubicBezTo>
                  <a:cubicBezTo>
                    <a:pt x="28861" y="36767"/>
                    <a:pt x="24860" y="33718"/>
                    <a:pt x="23622" y="29242"/>
                  </a:cubicBezTo>
                  <a:cubicBezTo>
                    <a:pt x="22288" y="24670"/>
                    <a:pt x="23622" y="15811"/>
                    <a:pt x="25717" y="9334"/>
                  </a:cubicBezTo>
                  <a:cubicBezTo>
                    <a:pt x="22384" y="6953"/>
                    <a:pt x="12287" y="0"/>
                    <a:pt x="9144" y="0"/>
                  </a:cubicBezTo>
                  <a:cubicBezTo>
                    <a:pt x="6001" y="0"/>
                    <a:pt x="1143" y="6953"/>
                    <a:pt x="0" y="13716"/>
                  </a:cubicBezTo>
                  <a:cubicBezTo>
                    <a:pt x="7429" y="17717"/>
                    <a:pt x="10382" y="20479"/>
                    <a:pt x="5239" y="25622"/>
                  </a:cubicBezTo>
                  <a:cubicBezTo>
                    <a:pt x="-95" y="30956"/>
                    <a:pt x="-1238" y="49149"/>
                    <a:pt x="4667" y="53911"/>
                  </a:cubicBezTo>
                  <a:cubicBezTo>
                    <a:pt x="10287" y="58483"/>
                    <a:pt x="11906" y="67627"/>
                    <a:pt x="17431" y="70199"/>
                  </a:cubicBezTo>
                  <a:cubicBezTo>
                    <a:pt x="18955" y="65818"/>
                    <a:pt x="20098" y="60579"/>
                    <a:pt x="22860" y="60007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xmlns="" id="{56ECB3BE-49A4-45BD-A4B5-446084643E1E}"/>
                </a:ext>
              </a:extLst>
            </p:cNvPr>
            <p:cNvSpPr/>
            <p:nvPr/>
          </p:nvSpPr>
          <p:spPr>
            <a:xfrm>
              <a:off x="6475566" y="3720330"/>
              <a:ext cx="138222" cy="59238"/>
            </a:xfrm>
            <a:custGeom>
              <a:avLst/>
              <a:gdLst>
                <a:gd name="connsiteX0" fmla="*/ 118685 w 133350"/>
                <a:gd name="connsiteY0" fmla="*/ 5715 h 57150"/>
                <a:gd name="connsiteX1" fmla="*/ 100969 w 133350"/>
                <a:gd name="connsiteY1" fmla="*/ 0 h 57150"/>
                <a:gd name="connsiteX2" fmla="*/ 97825 w 133350"/>
                <a:gd name="connsiteY2" fmla="*/ 8858 h 57150"/>
                <a:gd name="connsiteX3" fmla="*/ 81157 w 133350"/>
                <a:gd name="connsiteY3" fmla="*/ 9906 h 57150"/>
                <a:gd name="connsiteX4" fmla="*/ 70774 w 133350"/>
                <a:gd name="connsiteY4" fmla="*/ 16954 h 57150"/>
                <a:gd name="connsiteX5" fmla="*/ 63154 w 133350"/>
                <a:gd name="connsiteY5" fmla="*/ 28861 h 57150"/>
                <a:gd name="connsiteX6" fmla="*/ 55534 w 133350"/>
                <a:gd name="connsiteY6" fmla="*/ 34385 h 57150"/>
                <a:gd name="connsiteX7" fmla="*/ 36008 w 133350"/>
                <a:gd name="connsiteY7" fmla="*/ 38195 h 57150"/>
                <a:gd name="connsiteX8" fmla="*/ 24959 w 133350"/>
                <a:gd name="connsiteY8" fmla="*/ 39052 h 57150"/>
                <a:gd name="connsiteX9" fmla="*/ 13529 w 133350"/>
                <a:gd name="connsiteY9" fmla="*/ 40767 h 57150"/>
                <a:gd name="connsiteX10" fmla="*/ 2480 w 133350"/>
                <a:gd name="connsiteY10" fmla="*/ 37814 h 57150"/>
                <a:gd name="connsiteX11" fmla="*/ 385 w 133350"/>
                <a:gd name="connsiteY11" fmla="*/ 48006 h 57150"/>
                <a:gd name="connsiteX12" fmla="*/ 10196 w 133350"/>
                <a:gd name="connsiteY12" fmla="*/ 53150 h 57150"/>
                <a:gd name="connsiteX13" fmla="*/ 22102 w 133350"/>
                <a:gd name="connsiteY13" fmla="*/ 55721 h 57150"/>
                <a:gd name="connsiteX14" fmla="*/ 34008 w 133350"/>
                <a:gd name="connsiteY14" fmla="*/ 51911 h 57150"/>
                <a:gd name="connsiteX15" fmla="*/ 49343 w 133350"/>
                <a:gd name="connsiteY15" fmla="*/ 49816 h 57150"/>
                <a:gd name="connsiteX16" fmla="*/ 53153 w 133350"/>
                <a:gd name="connsiteY16" fmla="*/ 57912 h 57150"/>
                <a:gd name="connsiteX17" fmla="*/ 70584 w 133350"/>
                <a:gd name="connsiteY17" fmla="*/ 60484 h 57150"/>
                <a:gd name="connsiteX18" fmla="*/ 91825 w 133350"/>
                <a:gd name="connsiteY18" fmla="*/ 64294 h 57150"/>
                <a:gd name="connsiteX19" fmla="*/ 108398 w 133350"/>
                <a:gd name="connsiteY19" fmla="*/ 58293 h 57150"/>
                <a:gd name="connsiteX20" fmla="*/ 121543 w 133350"/>
                <a:gd name="connsiteY20" fmla="*/ 54007 h 57150"/>
                <a:gd name="connsiteX21" fmla="*/ 121638 w 133350"/>
                <a:gd name="connsiteY21" fmla="*/ 54102 h 57150"/>
                <a:gd name="connsiteX22" fmla="*/ 124781 w 133350"/>
                <a:gd name="connsiteY22" fmla="*/ 49625 h 57150"/>
                <a:gd name="connsiteX23" fmla="*/ 127924 w 133350"/>
                <a:gd name="connsiteY23" fmla="*/ 41243 h 57150"/>
                <a:gd name="connsiteX24" fmla="*/ 130115 w 133350"/>
                <a:gd name="connsiteY24" fmla="*/ 33719 h 57150"/>
                <a:gd name="connsiteX25" fmla="*/ 138497 w 133350"/>
                <a:gd name="connsiteY25" fmla="*/ 28861 h 57150"/>
                <a:gd name="connsiteX26" fmla="*/ 141069 w 133350"/>
                <a:gd name="connsiteY26" fmla="*/ 23813 h 57150"/>
                <a:gd name="connsiteX27" fmla="*/ 133544 w 133350"/>
                <a:gd name="connsiteY27" fmla="*/ 7906 h 57150"/>
                <a:gd name="connsiteX28" fmla="*/ 118685 w 133350"/>
                <a:gd name="connsiteY28" fmla="*/ 571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33350" h="57150">
                  <a:moveTo>
                    <a:pt x="118685" y="5715"/>
                  </a:moveTo>
                  <a:cubicBezTo>
                    <a:pt x="113637" y="0"/>
                    <a:pt x="100969" y="0"/>
                    <a:pt x="100969" y="0"/>
                  </a:cubicBezTo>
                  <a:cubicBezTo>
                    <a:pt x="100969" y="0"/>
                    <a:pt x="99730" y="5715"/>
                    <a:pt x="97825" y="8858"/>
                  </a:cubicBezTo>
                  <a:cubicBezTo>
                    <a:pt x="96206" y="11525"/>
                    <a:pt x="87062" y="11430"/>
                    <a:pt x="81157" y="9906"/>
                  </a:cubicBezTo>
                  <a:cubicBezTo>
                    <a:pt x="79442" y="12097"/>
                    <a:pt x="71822" y="13811"/>
                    <a:pt x="70774" y="16954"/>
                  </a:cubicBezTo>
                  <a:cubicBezTo>
                    <a:pt x="69536" y="20765"/>
                    <a:pt x="60202" y="18669"/>
                    <a:pt x="63154" y="28861"/>
                  </a:cubicBezTo>
                  <a:cubicBezTo>
                    <a:pt x="66107" y="39052"/>
                    <a:pt x="58487" y="35623"/>
                    <a:pt x="55534" y="34385"/>
                  </a:cubicBezTo>
                  <a:cubicBezTo>
                    <a:pt x="52582" y="33147"/>
                    <a:pt x="39437" y="34766"/>
                    <a:pt x="36008" y="38195"/>
                  </a:cubicBezTo>
                  <a:cubicBezTo>
                    <a:pt x="32579" y="41624"/>
                    <a:pt x="27912" y="40767"/>
                    <a:pt x="24959" y="39052"/>
                  </a:cubicBezTo>
                  <a:cubicBezTo>
                    <a:pt x="22006" y="37338"/>
                    <a:pt x="16006" y="36481"/>
                    <a:pt x="13529" y="40767"/>
                  </a:cubicBezTo>
                  <a:cubicBezTo>
                    <a:pt x="10957" y="45053"/>
                    <a:pt x="6290" y="37338"/>
                    <a:pt x="2480" y="37814"/>
                  </a:cubicBezTo>
                  <a:cubicBezTo>
                    <a:pt x="-1330" y="38195"/>
                    <a:pt x="385" y="46292"/>
                    <a:pt x="385" y="48006"/>
                  </a:cubicBezTo>
                  <a:cubicBezTo>
                    <a:pt x="385" y="49721"/>
                    <a:pt x="6290" y="54769"/>
                    <a:pt x="10196" y="53150"/>
                  </a:cubicBezTo>
                  <a:cubicBezTo>
                    <a:pt x="14005" y="51435"/>
                    <a:pt x="18673" y="53531"/>
                    <a:pt x="22102" y="55721"/>
                  </a:cubicBezTo>
                  <a:cubicBezTo>
                    <a:pt x="25531" y="57817"/>
                    <a:pt x="31912" y="54007"/>
                    <a:pt x="34008" y="51911"/>
                  </a:cubicBezTo>
                  <a:cubicBezTo>
                    <a:pt x="36104" y="49816"/>
                    <a:pt x="48010" y="49816"/>
                    <a:pt x="49343" y="49816"/>
                  </a:cubicBezTo>
                  <a:cubicBezTo>
                    <a:pt x="50581" y="49816"/>
                    <a:pt x="51058" y="56578"/>
                    <a:pt x="53153" y="57912"/>
                  </a:cubicBezTo>
                  <a:cubicBezTo>
                    <a:pt x="55249" y="59150"/>
                    <a:pt x="63345" y="60007"/>
                    <a:pt x="70584" y="60484"/>
                  </a:cubicBezTo>
                  <a:cubicBezTo>
                    <a:pt x="77823" y="60865"/>
                    <a:pt x="88396" y="64294"/>
                    <a:pt x="91825" y="64294"/>
                  </a:cubicBezTo>
                  <a:cubicBezTo>
                    <a:pt x="95254" y="64294"/>
                    <a:pt x="100778" y="58293"/>
                    <a:pt x="108398" y="58293"/>
                  </a:cubicBezTo>
                  <a:cubicBezTo>
                    <a:pt x="116018" y="58293"/>
                    <a:pt x="120304" y="53626"/>
                    <a:pt x="121543" y="54007"/>
                  </a:cubicBezTo>
                  <a:cubicBezTo>
                    <a:pt x="121543" y="54007"/>
                    <a:pt x="121638" y="54007"/>
                    <a:pt x="121638" y="54102"/>
                  </a:cubicBezTo>
                  <a:cubicBezTo>
                    <a:pt x="122209" y="51721"/>
                    <a:pt x="123067" y="49816"/>
                    <a:pt x="124781" y="49625"/>
                  </a:cubicBezTo>
                  <a:cubicBezTo>
                    <a:pt x="127924" y="49149"/>
                    <a:pt x="125638" y="43815"/>
                    <a:pt x="127924" y="41243"/>
                  </a:cubicBezTo>
                  <a:cubicBezTo>
                    <a:pt x="130115" y="38576"/>
                    <a:pt x="126115" y="33242"/>
                    <a:pt x="130115" y="33719"/>
                  </a:cubicBezTo>
                  <a:cubicBezTo>
                    <a:pt x="134116" y="34195"/>
                    <a:pt x="138497" y="34576"/>
                    <a:pt x="138497" y="28861"/>
                  </a:cubicBezTo>
                  <a:cubicBezTo>
                    <a:pt x="138497" y="26956"/>
                    <a:pt x="139545" y="25241"/>
                    <a:pt x="141069" y="23813"/>
                  </a:cubicBezTo>
                  <a:cubicBezTo>
                    <a:pt x="136688" y="17717"/>
                    <a:pt x="133544" y="7906"/>
                    <a:pt x="133544" y="7906"/>
                  </a:cubicBezTo>
                  <a:cubicBezTo>
                    <a:pt x="133544" y="7906"/>
                    <a:pt x="123829" y="11335"/>
                    <a:pt x="118685" y="5715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xmlns="" id="{97F53A7C-1E94-4CD2-B74E-26A18AE0C339}"/>
                </a:ext>
              </a:extLst>
            </p:cNvPr>
            <p:cNvSpPr/>
            <p:nvPr/>
          </p:nvSpPr>
          <p:spPr>
            <a:xfrm>
              <a:off x="6601450" y="3729484"/>
              <a:ext cx="118476" cy="69111"/>
            </a:xfrm>
            <a:custGeom>
              <a:avLst/>
              <a:gdLst>
                <a:gd name="connsiteX0" fmla="*/ 120110 w 114300"/>
                <a:gd name="connsiteY0" fmla="*/ 12790 h 66675"/>
                <a:gd name="connsiteX1" fmla="*/ 115633 w 114300"/>
                <a:gd name="connsiteY1" fmla="*/ 10028 h 66675"/>
                <a:gd name="connsiteX2" fmla="*/ 103632 w 114300"/>
                <a:gd name="connsiteY2" fmla="*/ 5742 h 66675"/>
                <a:gd name="connsiteX3" fmla="*/ 85915 w 114300"/>
                <a:gd name="connsiteY3" fmla="*/ 27 h 66675"/>
                <a:gd name="connsiteX4" fmla="*/ 68199 w 114300"/>
                <a:gd name="connsiteY4" fmla="*/ 11457 h 66675"/>
                <a:gd name="connsiteX5" fmla="*/ 47911 w 114300"/>
                <a:gd name="connsiteY5" fmla="*/ 17743 h 66675"/>
                <a:gd name="connsiteX6" fmla="*/ 22003 w 114300"/>
                <a:gd name="connsiteY6" fmla="*/ 17743 h 66675"/>
                <a:gd name="connsiteX7" fmla="*/ 19431 w 114300"/>
                <a:gd name="connsiteY7" fmla="*/ 14695 h 66675"/>
                <a:gd name="connsiteX8" fmla="*/ 16859 w 114300"/>
                <a:gd name="connsiteY8" fmla="*/ 19743 h 66675"/>
                <a:gd name="connsiteX9" fmla="*/ 8477 w 114300"/>
                <a:gd name="connsiteY9" fmla="*/ 24601 h 66675"/>
                <a:gd name="connsiteX10" fmla="*/ 6287 w 114300"/>
                <a:gd name="connsiteY10" fmla="*/ 32126 h 66675"/>
                <a:gd name="connsiteX11" fmla="*/ 3143 w 114300"/>
                <a:gd name="connsiteY11" fmla="*/ 40508 h 66675"/>
                <a:gd name="connsiteX12" fmla="*/ 0 w 114300"/>
                <a:gd name="connsiteY12" fmla="*/ 44985 h 66675"/>
                <a:gd name="connsiteX13" fmla="*/ 4572 w 114300"/>
                <a:gd name="connsiteY13" fmla="*/ 52128 h 66675"/>
                <a:gd name="connsiteX14" fmla="*/ 4096 w 114300"/>
                <a:gd name="connsiteY14" fmla="*/ 52509 h 66675"/>
                <a:gd name="connsiteX15" fmla="*/ 20003 w 114300"/>
                <a:gd name="connsiteY15" fmla="*/ 64416 h 66675"/>
                <a:gd name="connsiteX16" fmla="*/ 39624 w 114300"/>
                <a:gd name="connsiteY16" fmla="*/ 68892 h 66675"/>
                <a:gd name="connsiteX17" fmla="*/ 66199 w 114300"/>
                <a:gd name="connsiteY17" fmla="*/ 60701 h 66675"/>
                <a:gd name="connsiteX18" fmla="*/ 74390 w 114300"/>
                <a:gd name="connsiteY18" fmla="*/ 63177 h 66675"/>
                <a:gd name="connsiteX19" fmla="*/ 79820 w 114300"/>
                <a:gd name="connsiteY19" fmla="*/ 64035 h 66675"/>
                <a:gd name="connsiteX20" fmla="*/ 91154 w 114300"/>
                <a:gd name="connsiteY20" fmla="*/ 55938 h 66675"/>
                <a:gd name="connsiteX21" fmla="*/ 108585 w 114300"/>
                <a:gd name="connsiteY21" fmla="*/ 27078 h 66675"/>
                <a:gd name="connsiteX22" fmla="*/ 121348 w 114300"/>
                <a:gd name="connsiteY22" fmla="*/ 18981 h 66675"/>
                <a:gd name="connsiteX23" fmla="*/ 120110 w 114300"/>
                <a:gd name="connsiteY23" fmla="*/ 12790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4300" h="66675">
                  <a:moveTo>
                    <a:pt x="120110" y="12790"/>
                  </a:moveTo>
                  <a:cubicBezTo>
                    <a:pt x="118681" y="12314"/>
                    <a:pt x="117062" y="11266"/>
                    <a:pt x="115633" y="10028"/>
                  </a:cubicBezTo>
                  <a:cubicBezTo>
                    <a:pt x="110299" y="8885"/>
                    <a:pt x="105156" y="7266"/>
                    <a:pt x="103632" y="5742"/>
                  </a:cubicBezTo>
                  <a:cubicBezTo>
                    <a:pt x="100489" y="2598"/>
                    <a:pt x="87821" y="693"/>
                    <a:pt x="85915" y="27"/>
                  </a:cubicBezTo>
                  <a:cubicBezTo>
                    <a:pt x="84011" y="-640"/>
                    <a:pt x="72009" y="11457"/>
                    <a:pt x="68199" y="11457"/>
                  </a:cubicBezTo>
                  <a:cubicBezTo>
                    <a:pt x="64389" y="11457"/>
                    <a:pt x="47911" y="13362"/>
                    <a:pt x="47911" y="17743"/>
                  </a:cubicBezTo>
                  <a:cubicBezTo>
                    <a:pt x="47911" y="22220"/>
                    <a:pt x="27718" y="22791"/>
                    <a:pt x="22003" y="17743"/>
                  </a:cubicBezTo>
                  <a:cubicBezTo>
                    <a:pt x="21146" y="16981"/>
                    <a:pt x="20288" y="15838"/>
                    <a:pt x="19431" y="14695"/>
                  </a:cubicBezTo>
                  <a:cubicBezTo>
                    <a:pt x="17907" y="16124"/>
                    <a:pt x="16859" y="17838"/>
                    <a:pt x="16859" y="19743"/>
                  </a:cubicBezTo>
                  <a:cubicBezTo>
                    <a:pt x="16859" y="25458"/>
                    <a:pt x="12478" y="25077"/>
                    <a:pt x="8477" y="24601"/>
                  </a:cubicBezTo>
                  <a:cubicBezTo>
                    <a:pt x="4477" y="24125"/>
                    <a:pt x="8477" y="29459"/>
                    <a:pt x="6287" y="32126"/>
                  </a:cubicBezTo>
                  <a:cubicBezTo>
                    <a:pt x="4096" y="34793"/>
                    <a:pt x="6287" y="40127"/>
                    <a:pt x="3143" y="40508"/>
                  </a:cubicBezTo>
                  <a:cubicBezTo>
                    <a:pt x="1524" y="40698"/>
                    <a:pt x="571" y="42603"/>
                    <a:pt x="0" y="44985"/>
                  </a:cubicBezTo>
                  <a:cubicBezTo>
                    <a:pt x="1333" y="45651"/>
                    <a:pt x="4572" y="52128"/>
                    <a:pt x="4572" y="52128"/>
                  </a:cubicBezTo>
                  <a:cubicBezTo>
                    <a:pt x="4572" y="52128"/>
                    <a:pt x="4381" y="52319"/>
                    <a:pt x="4096" y="52509"/>
                  </a:cubicBezTo>
                  <a:cubicBezTo>
                    <a:pt x="8382" y="55081"/>
                    <a:pt x="17240" y="60606"/>
                    <a:pt x="20003" y="64416"/>
                  </a:cubicBezTo>
                  <a:cubicBezTo>
                    <a:pt x="23813" y="69464"/>
                    <a:pt x="34576" y="70131"/>
                    <a:pt x="39624" y="68892"/>
                  </a:cubicBezTo>
                  <a:cubicBezTo>
                    <a:pt x="44672" y="67654"/>
                    <a:pt x="66199" y="60701"/>
                    <a:pt x="66199" y="60701"/>
                  </a:cubicBezTo>
                  <a:cubicBezTo>
                    <a:pt x="66199" y="60701"/>
                    <a:pt x="71247" y="62606"/>
                    <a:pt x="74390" y="63177"/>
                  </a:cubicBezTo>
                  <a:cubicBezTo>
                    <a:pt x="75152" y="63368"/>
                    <a:pt x="77153" y="63654"/>
                    <a:pt x="79820" y="64035"/>
                  </a:cubicBezTo>
                  <a:cubicBezTo>
                    <a:pt x="81344" y="62415"/>
                    <a:pt x="86106" y="61082"/>
                    <a:pt x="91154" y="55938"/>
                  </a:cubicBezTo>
                  <a:cubicBezTo>
                    <a:pt x="97060" y="50033"/>
                    <a:pt x="106013" y="28792"/>
                    <a:pt x="108585" y="27078"/>
                  </a:cubicBezTo>
                  <a:cubicBezTo>
                    <a:pt x="111157" y="25363"/>
                    <a:pt x="117920" y="21553"/>
                    <a:pt x="121348" y="18981"/>
                  </a:cubicBezTo>
                  <a:cubicBezTo>
                    <a:pt x="124778" y="16600"/>
                    <a:pt x="123920" y="14028"/>
                    <a:pt x="120110" y="1279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xmlns="" id="{E88D6B93-44D6-49AE-A628-09909DFEB86D}"/>
                </a:ext>
              </a:extLst>
            </p:cNvPr>
            <p:cNvSpPr/>
            <p:nvPr/>
          </p:nvSpPr>
          <p:spPr>
            <a:xfrm>
              <a:off x="6528556" y="3668496"/>
              <a:ext cx="118476" cy="59238"/>
            </a:xfrm>
            <a:custGeom>
              <a:avLst/>
              <a:gdLst>
                <a:gd name="connsiteX0" fmla="*/ 111854 w 114300"/>
                <a:gd name="connsiteY0" fmla="*/ 27813 h 57150"/>
                <a:gd name="connsiteX1" fmla="*/ 99186 w 114300"/>
                <a:gd name="connsiteY1" fmla="*/ 24670 h 57150"/>
                <a:gd name="connsiteX2" fmla="*/ 94138 w 114300"/>
                <a:gd name="connsiteY2" fmla="*/ 17717 h 57150"/>
                <a:gd name="connsiteX3" fmla="*/ 83375 w 114300"/>
                <a:gd name="connsiteY3" fmla="*/ 19622 h 57150"/>
                <a:gd name="connsiteX4" fmla="*/ 73278 w 114300"/>
                <a:gd name="connsiteY4" fmla="*/ 15240 h 57150"/>
                <a:gd name="connsiteX5" fmla="*/ 60610 w 114300"/>
                <a:gd name="connsiteY5" fmla="*/ 6382 h 57150"/>
                <a:gd name="connsiteX6" fmla="*/ 49561 w 114300"/>
                <a:gd name="connsiteY6" fmla="*/ 0 h 57150"/>
                <a:gd name="connsiteX7" fmla="*/ 48513 w 114300"/>
                <a:gd name="connsiteY7" fmla="*/ 2000 h 57150"/>
                <a:gd name="connsiteX8" fmla="*/ 38321 w 114300"/>
                <a:gd name="connsiteY8" fmla="*/ 2381 h 57150"/>
                <a:gd name="connsiteX9" fmla="*/ 22605 w 114300"/>
                <a:gd name="connsiteY9" fmla="*/ 9620 h 57150"/>
                <a:gd name="connsiteX10" fmla="*/ 2603 w 114300"/>
                <a:gd name="connsiteY10" fmla="*/ 17240 h 57150"/>
                <a:gd name="connsiteX11" fmla="*/ 3841 w 114300"/>
                <a:gd name="connsiteY11" fmla="*/ 27432 h 57150"/>
                <a:gd name="connsiteX12" fmla="*/ 10223 w 114300"/>
                <a:gd name="connsiteY12" fmla="*/ 43529 h 57150"/>
                <a:gd name="connsiteX13" fmla="*/ 30225 w 114300"/>
                <a:gd name="connsiteY13" fmla="*/ 58388 h 57150"/>
                <a:gd name="connsiteX14" fmla="*/ 29940 w 114300"/>
                <a:gd name="connsiteY14" fmla="*/ 59817 h 57150"/>
                <a:gd name="connsiteX15" fmla="*/ 46608 w 114300"/>
                <a:gd name="connsiteY15" fmla="*/ 58769 h 57150"/>
                <a:gd name="connsiteX16" fmla="*/ 49752 w 114300"/>
                <a:gd name="connsiteY16" fmla="*/ 49911 h 57150"/>
                <a:gd name="connsiteX17" fmla="*/ 67468 w 114300"/>
                <a:gd name="connsiteY17" fmla="*/ 55626 h 57150"/>
                <a:gd name="connsiteX18" fmla="*/ 82041 w 114300"/>
                <a:gd name="connsiteY18" fmla="*/ 57531 h 57150"/>
                <a:gd name="connsiteX19" fmla="*/ 83375 w 114300"/>
                <a:gd name="connsiteY19" fmla="*/ 61436 h 57150"/>
                <a:gd name="connsiteX20" fmla="*/ 88709 w 114300"/>
                <a:gd name="connsiteY20" fmla="*/ 55245 h 57150"/>
                <a:gd name="connsiteX21" fmla="*/ 106997 w 114300"/>
                <a:gd name="connsiteY21" fmla="*/ 46101 h 57150"/>
                <a:gd name="connsiteX22" fmla="*/ 118141 w 114300"/>
                <a:gd name="connsiteY22" fmla="*/ 36957 h 57150"/>
                <a:gd name="connsiteX23" fmla="*/ 111854 w 114300"/>
                <a:gd name="connsiteY23" fmla="*/ 2781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4300" h="57150">
                  <a:moveTo>
                    <a:pt x="111854" y="27813"/>
                  </a:moveTo>
                  <a:cubicBezTo>
                    <a:pt x="108711" y="25908"/>
                    <a:pt x="99853" y="27146"/>
                    <a:pt x="99186" y="24670"/>
                  </a:cubicBezTo>
                  <a:cubicBezTo>
                    <a:pt x="98615" y="22098"/>
                    <a:pt x="97948" y="17717"/>
                    <a:pt x="94138" y="17717"/>
                  </a:cubicBezTo>
                  <a:cubicBezTo>
                    <a:pt x="90328" y="17717"/>
                    <a:pt x="85280" y="15240"/>
                    <a:pt x="83375" y="19622"/>
                  </a:cubicBezTo>
                  <a:cubicBezTo>
                    <a:pt x="81470" y="24003"/>
                    <a:pt x="73850" y="18383"/>
                    <a:pt x="73278" y="15240"/>
                  </a:cubicBezTo>
                  <a:cubicBezTo>
                    <a:pt x="72707" y="12097"/>
                    <a:pt x="69468" y="9525"/>
                    <a:pt x="60610" y="6382"/>
                  </a:cubicBezTo>
                  <a:cubicBezTo>
                    <a:pt x="57086" y="5144"/>
                    <a:pt x="53085" y="2572"/>
                    <a:pt x="49561" y="0"/>
                  </a:cubicBezTo>
                  <a:cubicBezTo>
                    <a:pt x="49275" y="762"/>
                    <a:pt x="48894" y="1524"/>
                    <a:pt x="48513" y="2000"/>
                  </a:cubicBezTo>
                  <a:cubicBezTo>
                    <a:pt x="46799" y="4572"/>
                    <a:pt x="40893" y="-95"/>
                    <a:pt x="38321" y="2381"/>
                  </a:cubicBezTo>
                  <a:cubicBezTo>
                    <a:pt x="35750" y="4953"/>
                    <a:pt x="27273" y="5334"/>
                    <a:pt x="22605" y="9620"/>
                  </a:cubicBezTo>
                  <a:cubicBezTo>
                    <a:pt x="17938" y="13906"/>
                    <a:pt x="8127" y="16002"/>
                    <a:pt x="2603" y="17240"/>
                  </a:cubicBezTo>
                  <a:cubicBezTo>
                    <a:pt x="-2922" y="18479"/>
                    <a:pt x="1745" y="23622"/>
                    <a:pt x="3841" y="27432"/>
                  </a:cubicBezTo>
                  <a:cubicBezTo>
                    <a:pt x="5937" y="31242"/>
                    <a:pt x="5937" y="40577"/>
                    <a:pt x="10223" y="43529"/>
                  </a:cubicBezTo>
                  <a:cubicBezTo>
                    <a:pt x="14509" y="46482"/>
                    <a:pt x="28511" y="55435"/>
                    <a:pt x="30225" y="58388"/>
                  </a:cubicBezTo>
                  <a:cubicBezTo>
                    <a:pt x="30511" y="58865"/>
                    <a:pt x="30320" y="59341"/>
                    <a:pt x="29940" y="59817"/>
                  </a:cubicBezTo>
                  <a:cubicBezTo>
                    <a:pt x="35845" y="61436"/>
                    <a:pt x="44989" y="61436"/>
                    <a:pt x="46608" y="58769"/>
                  </a:cubicBezTo>
                  <a:cubicBezTo>
                    <a:pt x="48513" y="55626"/>
                    <a:pt x="49752" y="49911"/>
                    <a:pt x="49752" y="49911"/>
                  </a:cubicBezTo>
                  <a:cubicBezTo>
                    <a:pt x="49752" y="49911"/>
                    <a:pt x="62420" y="49911"/>
                    <a:pt x="67468" y="55626"/>
                  </a:cubicBezTo>
                  <a:cubicBezTo>
                    <a:pt x="72516" y="61341"/>
                    <a:pt x="82041" y="57531"/>
                    <a:pt x="82041" y="57531"/>
                  </a:cubicBezTo>
                  <a:cubicBezTo>
                    <a:pt x="82041" y="57531"/>
                    <a:pt x="82518" y="59150"/>
                    <a:pt x="83375" y="61436"/>
                  </a:cubicBezTo>
                  <a:cubicBezTo>
                    <a:pt x="84708" y="58293"/>
                    <a:pt x="86518" y="55531"/>
                    <a:pt x="88709" y="55245"/>
                  </a:cubicBezTo>
                  <a:cubicBezTo>
                    <a:pt x="94043" y="54483"/>
                    <a:pt x="101663" y="53721"/>
                    <a:pt x="106997" y="46101"/>
                  </a:cubicBezTo>
                  <a:cubicBezTo>
                    <a:pt x="109759" y="42196"/>
                    <a:pt x="114331" y="39052"/>
                    <a:pt x="118141" y="36957"/>
                  </a:cubicBezTo>
                  <a:cubicBezTo>
                    <a:pt x="115665" y="33814"/>
                    <a:pt x="114331" y="29337"/>
                    <a:pt x="111854" y="2781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xmlns="" id="{65915457-EA2B-43C8-961F-D05F527C5EEB}"/>
                </a:ext>
              </a:extLst>
            </p:cNvPr>
            <p:cNvSpPr/>
            <p:nvPr/>
          </p:nvSpPr>
          <p:spPr>
            <a:xfrm>
              <a:off x="6614976" y="3706805"/>
              <a:ext cx="108603" cy="39492"/>
            </a:xfrm>
            <a:custGeom>
              <a:avLst/>
              <a:gdLst>
                <a:gd name="connsiteX0" fmla="*/ 79724 w 104775"/>
                <a:gd name="connsiteY0" fmla="*/ 4191 h 38100"/>
                <a:gd name="connsiteX1" fmla="*/ 65151 w 104775"/>
                <a:gd name="connsiteY1" fmla="*/ 2953 h 38100"/>
                <a:gd name="connsiteX2" fmla="*/ 48673 w 104775"/>
                <a:gd name="connsiteY2" fmla="*/ 1048 h 38100"/>
                <a:gd name="connsiteX3" fmla="*/ 37243 w 104775"/>
                <a:gd name="connsiteY3" fmla="*/ 2286 h 38100"/>
                <a:gd name="connsiteX4" fmla="*/ 34766 w 104775"/>
                <a:gd name="connsiteY4" fmla="*/ 0 h 38100"/>
                <a:gd name="connsiteX5" fmla="*/ 23622 w 104775"/>
                <a:gd name="connsiteY5" fmla="*/ 9144 h 38100"/>
                <a:gd name="connsiteX6" fmla="*/ 5334 w 104775"/>
                <a:gd name="connsiteY6" fmla="*/ 18288 h 38100"/>
                <a:gd name="connsiteX7" fmla="*/ 0 w 104775"/>
                <a:gd name="connsiteY7" fmla="*/ 24479 h 38100"/>
                <a:gd name="connsiteX8" fmla="*/ 8763 w 104775"/>
                <a:gd name="connsiteY8" fmla="*/ 39624 h 38100"/>
                <a:gd name="connsiteX9" fmla="*/ 34671 w 104775"/>
                <a:gd name="connsiteY9" fmla="*/ 39624 h 38100"/>
                <a:gd name="connsiteX10" fmla="*/ 54959 w 104775"/>
                <a:gd name="connsiteY10" fmla="*/ 33338 h 38100"/>
                <a:gd name="connsiteX11" fmla="*/ 72676 w 104775"/>
                <a:gd name="connsiteY11" fmla="*/ 21907 h 38100"/>
                <a:gd name="connsiteX12" fmla="*/ 90392 w 104775"/>
                <a:gd name="connsiteY12" fmla="*/ 27622 h 38100"/>
                <a:gd name="connsiteX13" fmla="*/ 102394 w 104775"/>
                <a:gd name="connsiteY13" fmla="*/ 31909 h 38100"/>
                <a:gd name="connsiteX14" fmla="*/ 98393 w 104775"/>
                <a:gd name="connsiteY14" fmla="*/ 25336 h 38100"/>
                <a:gd name="connsiteX15" fmla="*/ 106871 w 104775"/>
                <a:gd name="connsiteY15" fmla="*/ 11335 h 38100"/>
                <a:gd name="connsiteX16" fmla="*/ 107252 w 104775"/>
                <a:gd name="connsiteY16" fmla="*/ 10763 h 38100"/>
                <a:gd name="connsiteX17" fmla="*/ 96012 w 104775"/>
                <a:gd name="connsiteY17" fmla="*/ 8001 h 38100"/>
                <a:gd name="connsiteX18" fmla="*/ 79724 w 104775"/>
                <a:gd name="connsiteY18" fmla="*/ 419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4775" h="38100">
                  <a:moveTo>
                    <a:pt x="79724" y="4191"/>
                  </a:moveTo>
                  <a:cubicBezTo>
                    <a:pt x="73438" y="4763"/>
                    <a:pt x="70199" y="1048"/>
                    <a:pt x="65151" y="2953"/>
                  </a:cubicBezTo>
                  <a:cubicBezTo>
                    <a:pt x="60103" y="4858"/>
                    <a:pt x="51816" y="2953"/>
                    <a:pt x="48673" y="1048"/>
                  </a:cubicBezTo>
                  <a:cubicBezTo>
                    <a:pt x="45529" y="-857"/>
                    <a:pt x="41720" y="4858"/>
                    <a:pt x="37243" y="2286"/>
                  </a:cubicBezTo>
                  <a:cubicBezTo>
                    <a:pt x="36290" y="1715"/>
                    <a:pt x="35433" y="952"/>
                    <a:pt x="34766" y="0"/>
                  </a:cubicBezTo>
                  <a:cubicBezTo>
                    <a:pt x="30956" y="2095"/>
                    <a:pt x="26384" y="5239"/>
                    <a:pt x="23622" y="9144"/>
                  </a:cubicBezTo>
                  <a:cubicBezTo>
                    <a:pt x="18288" y="16764"/>
                    <a:pt x="10668" y="17526"/>
                    <a:pt x="5334" y="18288"/>
                  </a:cubicBezTo>
                  <a:cubicBezTo>
                    <a:pt x="3143" y="18574"/>
                    <a:pt x="1334" y="21336"/>
                    <a:pt x="0" y="24479"/>
                  </a:cubicBezTo>
                  <a:cubicBezTo>
                    <a:pt x="1714" y="28956"/>
                    <a:pt x="4953" y="36195"/>
                    <a:pt x="8763" y="39624"/>
                  </a:cubicBezTo>
                  <a:cubicBezTo>
                    <a:pt x="14478" y="44672"/>
                    <a:pt x="34671" y="44101"/>
                    <a:pt x="34671" y="39624"/>
                  </a:cubicBezTo>
                  <a:cubicBezTo>
                    <a:pt x="34671" y="35242"/>
                    <a:pt x="51149" y="33338"/>
                    <a:pt x="54959" y="33338"/>
                  </a:cubicBezTo>
                  <a:cubicBezTo>
                    <a:pt x="58769" y="33338"/>
                    <a:pt x="70771" y="21336"/>
                    <a:pt x="72676" y="21907"/>
                  </a:cubicBezTo>
                  <a:cubicBezTo>
                    <a:pt x="74581" y="22574"/>
                    <a:pt x="87249" y="24479"/>
                    <a:pt x="90392" y="27622"/>
                  </a:cubicBezTo>
                  <a:cubicBezTo>
                    <a:pt x="91916" y="29242"/>
                    <a:pt x="97060" y="30766"/>
                    <a:pt x="102394" y="31909"/>
                  </a:cubicBezTo>
                  <a:cubicBezTo>
                    <a:pt x="100203" y="29908"/>
                    <a:pt x="98393" y="27432"/>
                    <a:pt x="98393" y="25336"/>
                  </a:cubicBezTo>
                  <a:cubicBezTo>
                    <a:pt x="98393" y="21907"/>
                    <a:pt x="104775" y="13049"/>
                    <a:pt x="106871" y="11335"/>
                  </a:cubicBezTo>
                  <a:cubicBezTo>
                    <a:pt x="107061" y="11240"/>
                    <a:pt x="107156" y="10954"/>
                    <a:pt x="107252" y="10763"/>
                  </a:cubicBezTo>
                  <a:cubicBezTo>
                    <a:pt x="102394" y="10001"/>
                    <a:pt x="97060" y="9049"/>
                    <a:pt x="96012" y="8001"/>
                  </a:cubicBezTo>
                  <a:cubicBezTo>
                    <a:pt x="94297" y="6096"/>
                    <a:pt x="86011" y="3524"/>
                    <a:pt x="79724" y="419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xmlns="" id="{1546FD70-BE69-4142-8BA0-1D7A166F4B67}"/>
                </a:ext>
              </a:extLst>
            </p:cNvPr>
            <p:cNvSpPr/>
            <p:nvPr/>
          </p:nvSpPr>
          <p:spPr>
            <a:xfrm>
              <a:off x="6092158" y="3893334"/>
              <a:ext cx="59238" cy="118476"/>
            </a:xfrm>
            <a:custGeom>
              <a:avLst/>
              <a:gdLst>
                <a:gd name="connsiteX0" fmla="*/ 48049 w 57150"/>
                <a:gd name="connsiteY0" fmla="*/ 95794 h 114300"/>
                <a:gd name="connsiteX1" fmla="*/ 43858 w 57150"/>
                <a:gd name="connsiteY1" fmla="*/ 86173 h 114300"/>
                <a:gd name="connsiteX2" fmla="*/ 48715 w 57150"/>
                <a:gd name="connsiteY2" fmla="*/ 75886 h 114300"/>
                <a:gd name="connsiteX3" fmla="*/ 43191 w 57150"/>
                <a:gd name="connsiteY3" fmla="*/ 65504 h 114300"/>
                <a:gd name="connsiteX4" fmla="*/ 48049 w 57150"/>
                <a:gd name="connsiteY4" fmla="*/ 57980 h 114300"/>
                <a:gd name="connsiteX5" fmla="*/ 51478 w 57150"/>
                <a:gd name="connsiteY5" fmla="*/ 44930 h 114300"/>
                <a:gd name="connsiteX6" fmla="*/ 50049 w 57150"/>
                <a:gd name="connsiteY6" fmla="*/ 27023 h 114300"/>
                <a:gd name="connsiteX7" fmla="*/ 62431 w 57150"/>
                <a:gd name="connsiteY7" fmla="*/ 15974 h 114300"/>
                <a:gd name="connsiteX8" fmla="*/ 57574 w 57150"/>
                <a:gd name="connsiteY8" fmla="*/ 8354 h 114300"/>
                <a:gd name="connsiteX9" fmla="*/ 45858 w 57150"/>
                <a:gd name="connsiteY9" fmla="*/ 6259 h 114300"/>
                <a:gd name="connsiteX10" fmla="*/ 38238 w 57150"/>
                <a:gd name="connsiteY10" fmla="*/ 6259 h 114300"/>
                <a:gd name="connsiteX11" fmla="*/ 26522 w 57150"/>
                <a:gd name="connsiteY11" fmla="*/ 3496 h 114300"/>
                <a:gd name="connsiteX12" fmla="*/ 19664 w 57150"/>
                <a:gd name="connsiteY12" fmla="*/ 2830 h 114300"/>
                <a:gd name="connsiteX13" fmla="*/ 14521 w 57150"/>
                <a:gd name="connsiteY13" fmla="*/ 5020 h 114300"/>
                <a:gd name="connsiteX14" fmla="*/ 14997 w 57150"/>
                <a:gd name="connsiteY14" fmla="*/ 17974 h 114300"/>
                <a:gd name="connsiteX15" fmla="*/ 3091 w 57150"/>
                <a:gd name="connsiteY15" fmla="*/ 63885 h 114300"/>
                <a:gd name="connsiteX16" fmla="*/ 10425 w 57150"/>
                <a:gd name="connsiteY16" fmla="*/ 80554 h 114300"/>
                <a:gd name="connsiteX17" fmla="*/ 12997 w 57150"/>
                <a:gd name="connsiteY17" fmla="*/ 113129 h 114300"/>
                <a:gd name="connsiteX18" fmla="*/ 27665 w 57150"/>
                <a:gd name="connsiteY18" fmla="*/ 116844 h 114300"/>
                <a:gd name="connsiteX19" fmla="*/ 43000 w 57150"/>
                <a:gd name="connsiteY19" fmla="*/ 113796 h 114300"/>
                <a:gd name="connsiteX20" fmla="*/ 40238 w 57150"/>
                <a:gd name="connsiteY20" fmla="*/ 107605 h 114300"/>
                <a:gd name="connsiteX21" fmla="*/ 48049 w 57150"/>
                <a:gd name="connsiteY21" fmla="*/ 9579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150" h="114300">
                  <a:moveTo>
                    <a:pt x="48049" y="95794"/>
                  </a:moveTo>
                  <a:cubicBezTo>
                    <a:pt x="55669" y="94460"/>
                    <a:pt x="45953" y="88174"/>
                    <a:pt x="43858" y="86173"/>
                  </a:cubicBezTo>
                  <a:cubicBezTo>
                    <a:pt x="41762" y="84078"/>
                    <a:pt x="44524" y="75886"/>
                    <a:pt x="48715" y="75886"/>
                  </a:cubicBezTo>
                  <a:cubicBezTo>
                    <a:pt x="52811" y="75886"/>
                    <a:pt x="48715" y="71029"/>
                    <a:pt x="43191" y="65504"/>
                  </a:cubicBezTo>
                  <a:cubicBezTo>
                    <a:pt x="37666" y="59980"/>
                    <a:pt x="43191" y="57980"/>
                    <a:pt x="48049" y="57980"/>
                  </a:cubicBezTo>
                  <a:cubicBezTo>
                    <a:pt x="52906" y="57980"/>
                    <a:pt x="46715" y="49693"/>
                    <a:pt x="51478" y="44930"/>
                  </a:cubicBezTo>
                  <a:cubicBezTo>
                    <a:pt x="56335" y="40072"/>
                    <a:pt x="50049" y="31119"/>
                    <a:pt x="50049" y="27023"/>
                  </a:cubicBezTo>
                  <a:cubicBezTo>
                    <a:pt x="50049" y="22927"/>
                    <a:pt x="56907" y="21499"/>
                    <a:pt x="62431" y="15974"/>
                  </a:cubicBezTo>
                  <a:cubicBezTo>
                    <a:pt x="67956" y="10450"/>
                    <a:pt x="57574" y="12545"/>
                    <a:pt x="57574" y="8354"/>
                  </a:cubicBezTo>
                  <a:cubicBezTo>
                    <a:pt x="57574" y="4259"/>
                    <a:pt x="50716" y="2830"/>
                    <a:pt x="45858" y="6259"/>
                  </a:cubicBezTo>
                  <a:cubicBezTo>
                    <a:pt x="41000" y="9688"/>
                    <a:pt x="42429" y="6259"/>
                    <a:pt x="38238" y="6259"/>
                  </a:cubicBezTo>
                  <a:cubicBezTo>
                    <a:pt x="34142" y="6259"/>
                    <a:pt x="26522" y="7592"/>
                    <a:pt x="26522" y="3496"/>
                  </a:cubicBezTo>
                  <a:cubicBezTo>
                    <a:pt x="26522" y="-695"/>
                    <a:pt x="23093" y="-1361"/>
                    <a:pt x="19664" y="2830"/>
                  </a:cubicBezTo>
                  <a:cubicBezTo>
                    <a:pt x="18616" y="4068"/>
                    <a:pt x="16902" y="4735"/>
                    <a:pt x="14521" y="5020"/>
                  </a:cubicBezTo>
                  <a:cubicBezTo>
                    <a:pt x="14044" y="10450"/>
                    <a:pt x="13473" y="15498"/>
                    <a:pt x="14997" y="17974"/>
                  </a:cubicBezTo>
                  <a:cubicBezTo>
                    <a:pt x="18712" y="23880"/>
                    <a:pt x="10425" y="55312"/>
                    <a:pt x="3091" y="63885"/>
                  </a:cubicBezTo>
                  <a:cubicBezTo>
                    <a:pt x="-4244" y="72362"/>
                    <a:pt x="2805" y="74648"/>
                    <a:pt x="10425" y="80554"/>
                  </a:cubicBezTo>
                  <a:cubicBezTo>
                    <a:pt x="18045" y="86459"/>
                    <a:pt x="12997" y="107986"/>
                    <a:pt x="12997" y="113129"/>
                  </a:cubicBezTo>
                  <a:cubicBezTo>
                    <a:pt x="12997" y="118273"/>
                    <a:pt x="19759" y="116844"/>
                    <a:pt x="27665" y="116844"/>
                  </a:cubicBezTo>
                  <a:cubicBezTo>
                    <a:pt x="32428" y="116844"/>
                    <a:pt x="37762" y="114748"/>
                    <a:pt x="43000" y="113796"/>
                  </a:cubicBezTo>
                  <a:cubicBezTo>
                    <a:pt x="41476" y="111415"/>
                    <a:pt x="40238" y="109129"/>
                    <a:pt x="40238" y="107605"/>
                  </a:cubicBezTo>
                  <a:cubicBezTo>
                    <a:pt x="40429" y="103318"/>
                    <a:pt x="40429" y="97127"/>
                    <a:pt x="48049" y="95794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xmlns="" id="{14A756F4-ED9D-4FB7-8E08-7F3DDE793A51}"/>
                </a:ext>
              </a:extLst>
            </p:cNvPr>
            <p:cNvSpPr/>
            <p:nvPr/>
          </p:nvSpPr>
          <p:spPr>
            <a:xfrm>
              <a:off x="6346629" y="3604126"/>
              <a:ext cx="78984" cy="69111"/>
            </a:xfrm>
            <a:custGeom>
              <a:avLst/>
              <a:gdLst>
                <a:gd name="connsiteX0" fmla="*/ 24955 w 76200"/>
                <a:gd name="connsiteY0" fmla="*/ 52388 h 66675"/>
                <a:gd name="connsiteX1" fmla="*/ 37909 w 76200"/>
                <a:gd name="connsiteY1" fmla="*/ 54102 h 66675"/>
                <a:gd name="connsiteX2" fmla="*/ 51721 w 76200"/>
                <a:gd name="connsiteY2" fmla="*/ 63627 h 66675"/>
                <a:gd name="connsiteX3" fmla="*/ 55912 w 76200"/>
                <a:gd name="connsiteY3" fmla="*/ 67246 h 66675"/>
                <a:gd name="connsiteX4" fmla="*/ 58103 w 76200"/>
                <a:gd name="connsiteY4" fmla="*/ 52578 h 66675"/>
                <a:gd name="connsiteX5" fmla="*/ 59246 w 76200"/>
                <a:gd name="connsiteY5" fmla="*/ 43529 h 66675"/>
                <a:gd name="connsiteX6" fmla="*/ 70009 w 76200"/>
                <a:gd name="connsiteY6" fmla="*/ 38481 h 66675"/>
                <a:gd name="connsiteX7" fmla="*/ 74009 w 76200"/>
                <a:gd name="connsiteY7" fmla="*/ 32194 h 66675"/>
                <a:gd name="connsiteX8" fmla="*/ 67818 w 76200"/>
                <a:gd name="connsiteY8" fmla="*/ 22003 h 66675"/>
                <a:gd name="connsiteX9" fmla="*/ 77438 w 76200"/>
                <a:gd name="connsiteY9" fmla="*/ 12954 h 66675"/>
                <a:gd name="connsiteX10" fmla="*/ 76867 w 76200"/>
                <a:gd name="connsiteY10" fmla="*/ 0 h 66675"/>
                <a:gd name="connsiteX11" fmla="*/ 72009 w 76200"/>
                <a:gd name="connsiteY11" fmla="*/ 1905 h 66675"/>
                <a:gd name="connsiteX12" fmla="*/ 52769 w 76200"/>
                <a:gd name="connsiteY12" fmla="*/ 2476 h 66675"/>
                <a:gd name="connsiteX13" fmla="*/ 44863 w 76200"/>
                <a:gd name="connsiteY13" fmla="*/ 15811 h 66675"/>
                <a:gd name="connsiteX14" fmla="*/ 35814 w 76200"/>
                <a:gd name="connsiteY14" fmla="*/ 16383 h 66675"/>
                <a:gd name="connsiteX15" fmla="*/ 27051 w 76200"/>
                <a:gd name="connsiteY15" fmla="*/ 20860 h 66675"/>
                <a:gd name="connsiteX16" fmla="*/ 18288 w 76200"/>
                <a:gd name="connsiteY16" fmla="*/ 36385 h 66675"/>
                <a:gd name="connsiteX17" fmla="*/ 2953 w 76200"/>
                <a:gd name="connsiteY17" fmla="*/ 54197 h 66675"/>
                <a:gd name="connsiteX18" fmla="*/ 0 w 76200"/>
                <a:gd name="connsiteY18" fmla="*/ 55912 h 66675"/>
                <a:gd name="connsiteX19" fmla="*/ 6858 w 76200"/>
                <a:gd name="connsiteY19" fmla="*/ 58293 h 66675"/>
                <a:gd name="connsiteX20" fmla="*/ 24955 w 76200"/>
                <a:gd name="connsiteY20" fmla="*/ 5238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200" h="66675">
                  <a:moveTo>
                    <a:pt x="24955" y="52388"/>
                  </a:moveTo>
                  <a:cubicBezTo>
                    <a:pt x="28384" y="48958"/>
                    <a:pt x="34480" y="50673"/>
                    <a:pt x="37909" y="54102"/>
                  </a:cubicBezTo>
                  <a:cubicBezTo>
                    <a:pt x="41338" y="57531"/>
                    <a:pt x="46577" y="58388"/>
                    <a:pt x="51721" y="63627"/>
                  </a:cubicBezTo>
                  <a:cubicBezTo>
                    <a:pt x="53054" y="64960"/>
                    <a:pt x="54483" y="66199"/>
                    <a:pt x="55912" y="67246"/>
                  </a:cubicBezTo>
                  <a:cubicBezTo>
                    <a:pt x="56388" y="63627"/>
                    <a:pt x="56483" y="56293"/>
                    <a:pt x="58103" y="52578"/>
                  </a:cubicBezTo>
                  <a:cubicBezTo>
                    <a:pt x="59817" y="48577"/>
                    <a:pt x="56388" y="43529"/>
                    <a:pt x="59246" y="43529"/>
                  </a:cubicBezTo>
                  <a:cubicBezTo>
                    <a:pt x="62103" y="43529"/>
                    <a:pt x="70009" y="43529"/>
                    <a:pt x="70009" y="38481"/>
                  </a:cubicBezTo>
                  <a:cubicBezTo>
                    <a:pt x="70009" y="33338"/>
                    <a:pt x="72295" y="35052"/>
                    <a:pt x="74009" y="32194"/>
                  </a:cubicBezTo>
                  <a:cubicBezTo>
                    <a:pt x="75724" y="29337"/>
                    <a:pt x="68866" y="23717"/>
                    <a:pt x="67818" y="22003"/>
                  </a:cubicBezTo>
                  <a:cubicBezTo>
                    <a:pt x="66675" y="20288"/>
                    <a:pt x="72962" y="19717"/>
                    <a:pt x="77438" y="12954"/>
                  </a:cubicBezTo>
                  <a:cubicBezTo>
                    <a:pt x="79057" y="10477"/>
                    <a:pt x="78391" y="5429"/>
                    <a:pt x="76867" y="0"/>
                  </a:cubicBezTo>
                  <a:cubicBezTo>
                    <a:pt x="76105" y="2000"/>
                    <a:pt x="74581" y="3429"/>
                    <a:pt x="72009" y="1905"/>
                  </a:cubicBezTo>
                  <a:cubicBezTo>
                    <a:pt x="67723" y="-667"/>
                    <a:pt x="61246" y="762"/>
                    <a:pt x="52769" y="2476"/>
                  </a:cubicBezTo>
                  <a:cubicBezTo>
                    <a:pt x="44291" y="4191"/>
                    <a:pt x="41720" y="12382"/>
                    <a:pt x="44863" y="15811"/>
                  </a:cubicBezTo>
                  <a:cubicBezTo>
                    <a:pt x="48006" y="19240"/>
                    <a:pt x="36671" y="20955"/>
                    <a:pt x="35814" y="16383"/>
                  </a:cubicBezTo>
                  <a:cubicBezTo>
                    <a:pt x="34957" y="11811"/>
                    <a:pt x="26479" y="14954"/>
                    <a:pt x="27051" y="20860"/>
                  </a:cubicBezTo>
                  <a:cubicBezTo>
                    <a:pt x="27622" y="26765"/>
                    <a:pt x="17716" y="29051"/>
                    <a:pt x="18288" y="36385"/>
                  </a:cubicBezTo>
                  <a:cubicBezTo>
                    <a:pt x="18859" y="43720"/>
                    <a:pt x="9239" y="50578"/>
                    <a:pt x="2953" y="54197"/>
                  </a:cubicBezTo>
                  <a:cubicBezTo>
                    <a:pt x="2000" y="54769"/>
                    <a:pt x="953" y="55340"/>
                    <a:pt x="0" y="55912"/>
                  </a:cubicBezTo>
                  <a:cubicBezTo>
                    <a:pt x="3143" y="57340"/>
                    <a:pt x="5620" y="58293"/>
                    <a:pt x="6858" y="58293"/>
                  </a:cubicBezTo>
                  <a:cubicBezTo>
                    <a:pt x="12001" y="58483"/>
                    <a:pt x="21526" y="55817"/>
                    <a:pt x="24955" y="5238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xmlns="" id="{587C775F-B7DB-4894-8B6A-1250BACE59CB}"/>
                </a:ext>
              </a:extLst>
            </p:cNvPr>
            <p:cNvSpPr/>
            <p:nvPr/>
          </p:nvSpPr>
          <p:spPr>
            <a:xfrm>
              <a:off x="6398891" y="3692587"/>
              <a:ext cx="9873" cy="9873"/>
            </a:xfrm>
            <a:custGeom>
              <a:avLst/>
              <a:gdLst>
                <a:gd name="connsiteX0" fmla="*/ 6730 w 9525"/>
                <a:gd name="connsiteY0" fmla="*/ 0 h 9525"/>
                <a:gd name="connsiteX1" fmla="*/ 63 w 9525"/>
                <a:gd name="connsiteY1" fmla="*/ 16288 h 9525"/>
                <a:gd name="connsiteX2" fmla="*/ 12731 w 9525"/>
                <a:gd name="connsiteY2" fmla="*/ 17717 h 9525"/>
                <a:gd name="connsiteX3" fmla="*/ 6635 w 9525"/>
                <a:gd name="connsiteY3" fmla="*/ 1810 h 9525"/>
                <a:gd name="connsiteX4" fmla="*/ 6730 w 9525"/>
                <a:gd name="connsiteY4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6730" y="0"/>
                  </a:moveTo>
                  <a:cubicBezTo>
                    <a:pt x="2920" y="2096"/>
                    <a:pt x="-509" y="6667"/>
                    <a:pt x="63" y="16288"/>
                  </a:cubicBezTo>
                  <a:cubicBezTo>
                    <a:pt x="3778" y="16192"/>
                    <a:pt x="8921" y="16573"/>
                    <a:pt x="12731" y="17717"/>
                  </a:cubicBezTo>
                  <a:cubicBezTo>
                    <a:pt x="11778" y="7239"/>
                    <a:pt x="7683" y="4000"/>
                    <a:pt x="6635" y="1810"/>
                  </a:cubicBezTo>
                  <a:cubicBezTo>
                    <a:pt x="6349" y="1238"/>
                    <a:pt x="6444" y="571"/>
                    <a:pt x="6730" y="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xmlns="" id="{DB4B5BF5-06A2-4E78-9F12-4996A9C1182F}"/>
                </a:ext>
              </a:extLst>
            </p:cNvPr>
            <p:cNvSpPr/>
            <p:nvPr/>
          </p:nvSpPr>
          <p:spPr>
            <a:xfrm>
              <a:off x="6333300" y="3656446"/>
              <a:ext cx="69111" cy="49365"/>
            </a:xfrm>
            <a:custGeom>
              <a:avLst/>
              <a:gdLst>
                <a:gd name="connsiteX0" fmla="*/ 2477 w 66675"/>
                <a:gd name="connsiteY0" fmla="*/ 13531 h 47625"/>
                <a:gd name="connsiteX1" fmla="*/ 9239 w 66675"/>
                <a:gd name="connsiteY1" fmla="*/ 20770 h 47625"/>
                <a:gd name="connsiteX2" fmla="*/ 19050 w 66675"/>
                <a:gd name="connsiteY2" fmla="*/ 26676 h 47625"/>
                <a:gd name="connsiteX3" fmla="*/ 30956 w 66675"/>
                <a:gd name="connsiteY3" fmla="*/ 33915 h 47625"/>
                <a:gd name="connsiteX4" fmla="*/ 36481 w 66675"/>
                <a:gd name="connsiteY4" fmla="*/ 40297 h 47625"/>
                <a:gd name="connsiteX5" fmla="*/ 44958 w 66675"/>
                <a:gd name="connsiteY5" fmla="*/ 36010 h 47625"/>
                <a:gd name="connsiteX6" fmla="*/ 50482 w 66675"/>
                <a:gd name="connsiteY6" fmla="*/ 44964 h 47625"/>
                <a:gd name="connsiteX7" fmla="*/ 60293 w 66675"/>
                <a:gd name="connsiteY7" fmla="*/ 51346 h 47625"/>
                <a:gd name="connsiteX8" fmla="*/ 63341 w 66675"/>
                <a:gd name="connsiteY8" fmla="*/ 51060 h 47625"/>
                <a:gd name="connsiteX9" fmla="*/ 70009 w 66675"/>
                <a:gd name="connsiteY9" fmla="*/ 34772 h 47625"/>
                <a:gd name="connsiteX10" fmla="*/ 73819 w 66675"/>
                <a:gd name="connsiteY10" fmla="*/ 29248 h 47625"/>
                <a:gd name="connsiteX11" fmla="*/ 68675 w 66675"/>
                <a:gd name="connsiteY11" fmla="*/ 17341 h 47625"/>
                <a:gd name="connsiteX12" fmla="*/ 68771 w 66675"/>
                <a:gd name="connsiteY12" fmla="*/ 16770 h 47625"/>
                <a:gd name="connsiteX13" fmla="*/ 64579 w 66675"/>
                <a:gd name="connsiteY13" fmla="*/ 13150 h 47625"/>
                <a:gd name="connsiteX14" fmla="*/ 50768 w 66675"/>
                <a:gd name="connsiteY14" fmla="*/ 3625 h 47625"/>
                <a:gd name="connsiteX15" fmla="*/ 37814 w 66675"/>
                <a:gd name="connsiteY15" fmla="*/ 1911 h 47625"/>
                <a:gd name="connsiteX16" fmla="*/ 19621 w 66675"/>
                <a:gd name="connsiteY16" fmla="*/ 8007 h 47625"/>
                <a:gd name="connsiteX17" fmla="*/ 12763 w 66675"/>
                <a:gd name="connsiteY17" fmla="*/ 5626 h 47625"/>
                <a:gd name="connsiteX18" fmla="*/ 0 w 66675"/>
                <a:gd name="connsiteY18" fmla="*/ 11150 h 47625"/>
                <a:gd name="connsiteX19" fmla="*/ 2477 w 66675"/>
                <a:gd name="connsiteY19" fmla="*/ 1353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6675" h="47625">
                  <a:moveTo>
                    <a:pt x="2477" y="13531"/>
                  </a:moveTo>
                  <a:cubicBezTo>
                    <a:pt x="2857" y="16484"/>
                    <a:pt x="7620" y="23723"/>
                    <a:pt x="9239" y="20770"/>
                  </a:cubicBezTo>
                  <a:cubicBezTo>
                    <a:pt x="10954" y="17818"/>
                    <a:pt x="15145" y="24580"/>
                    <a:pt x="19050" y="26676"/>
                  </a:cubicBezTo>
                  <a:cubicBezTo>
                    <a:pt x="22860" y="28771"/>
                    <a:pt x="30480" y="31343"/>
                    <a:pt x="30956" y="33915"/>
                  </a:cubicBezTo>
                  <a:cubicBezTo>
                    <a:pt x="31337" y="36487"/>
                    <a:pt x="32671" y="42011"/>
                    <a:pt x="36481" y="40297"/>
                  </a:cubicBezTo>
                  <a:cubicBezTo>
                    <a:pt x="40291" y="38582"/>
                    <a:pt x="44958" y="32677"/>
                    <a:pt x="44958" y="36010"/>
                  </a:cubicBezTo>
                  <a:cubicBezTo>
                    <a:pt x="44958" y="39439"/>
                    <a:pt x="46196" y="45821"/>
                    <a:pt x="50482" y="44964"/>
                  </a:cubicBezTo>
                  <a:cubicBezTo>
                    <a:pt x="54769" y="44107"/>
                    <a:pt x="56007" y="52203"/>
                    <a:pt x="60293" y="51346"/>
                  </a:cubicBezTo>
                  <a:cubicBezTo>
                    <a:pt x="61055" y="51250"/>
                    <a:pt x="62103" y="51155"/>
                    <a:pt x="63341" y="51060"/>
                  </a:cubicBezTo>
                  <a:cubicBezTo>
                    <a:pt x="62770" y="41440"/>
                    <a:pt x="66294" y="36868"/>
                    <a:pt x="70009" y="34772"/>
                  </a:cubicBezTo>
                  <a:cubicBezTo>
                    <a:pt x="70866" y="33058"/>
                    <a:pt x="73438" y="31343"/>
                    <a:pt x="73819" y="29248"/>
                  </a:cubicBezTo>
                  <a:cubicBezTo>
                    <a:pt x="74390" y="26390"/>
                    <a:pt x="68199" y="20770"/>
                    <a:pt x="68675" y="17341"/>
                  </a:cubicBezTo>
                  <a:cubicBezTo>
                    <a:pt x="68675" y="17151"/>
                    <a:pt x="68771" y="16960"/>
                    <a:pt x="68771" y="16770"/>
                  </a:cubicBezTo>
                  <a:cubicBezTo>
                    <a:pt x="67342" y="15722"/>
                    <a:pt x="65913" y="14484"/>
                    <a:pt x="64579" y="13150"/>
                  </a:cubicBezTo>
                  <a:cubicBezTo>
                    <a:pt x="59341" y="8007"/>
                    <a:pt x="54197" y="7150"/>
                    <a:pt x="50768" y="3625"/>
                  </a:cubicBezTo>
                  <a:cubicBezTo>
                    <a:pt x="47339" y="196"/>
                    <a:pt x="41243" y="-1613"/>
                    <a:pt x="37814" y="1911"/>
                  </a:cubicBezTo>
                  <a:cubicBezTo>
                    <a:pt x="34385" y="5340"/>
                    <a:pt x="24860" y="8007"/>
                    <a:pt x="19621" y="8007"/>
                  </a:cubicBezTo>
                  <a:cubicBezTo>
                    <a:pt x="18479" y="8007"/>
                    <a:pt x="15907" y="7054"/>
                    <a:pt x="12763" y="5626"/>
                  </a:cubicBezTo>
                  <a:cubicBezTo>
                    <a:pt x="8668" y="8007"/>
                    <a:pt x="4286" y="10198"/>
                    <a:pt x="0" y="11150"/>
                  </a:cubicBezTo>
                  <a:cubicBezTo>
                    <a:pt x="953" y="12198"/>
                    <a:pt x="2191" y="11626"/>
                    <a:pt x="2477" y="1353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xmlns="" id="{21CC9621-37A5-4BEC-AA32-BF69B0ED192B}"/>
                </a:ext>
              </a:extLst>
            </p:cNvPr>
            <p:cNvSpPr/>
            <p:nvPr/>
          </p:nvSpPr>
          <p:spPr>
            <a:xfrm>
              <a:off x="6683677" y="3737410"/>
              <a:ext cx="177714" cy="108603"/>
            </a:xfrm>
            <a:custGeom>
              <a:avLst/>
              <a:gdLst>
                <a:gd name="connsiteX0" fmla="*/ 154891 w 171450"/>
                <a:gd name="connsiteY0" fmla="*/ 75152 h 104775"/>
                <a:gd name="connsiteX1" fmla="*/ 147557 w 171450"/>
                <a:gd name="connsiteY1" fmla="*/ 70675 h 104775"/>
                <a:gd name="connsiteX2" fmla="*/ 148033 w 171450"/>
                <a:gd name="connsiteY2" fmla="*/ 70009 h 104775"/>
                <a:gd name="connsiteX3" fmla="*/ 144699 w 171450"/>
                <a:gd name="connsiteY3" fmla="*/ 48482 h 104775"/>
                <a:gd name="connsiteX4" fmla="*/ 132603 w 171450"/>
                <a:gd name="connsiteY4" fmla="*/ 21622 h 104775"/>
                <a:gd name="connsiteX5" fmla="*/ 119934 w 171450"/>
                <a:gd name="connsiteY5" fmla="*/ 0 h 104775"/>
                <a:gd name="connsiteX6" fmla="*/ 110695 w 171450"/>
                <a:gd name="connsiteY6" fmla="*/ 4381 h 104775"/>
                <a:gd name="connsiteX7" fmla="*/ 99932 w 171450"/>
                <a:gd name="connsiteY7" fmla="*/ 10001 h 104775"/>
                <a:gd name="connsiteX8" fmla="*/ 90312 w 171450"/>
                <a:gd name="connsiteY8" fmla="*/ 11144 h 104775"/>
                <a:gd name="connsiteX9" fmla="*/ 81834 w 171450"/>
                <a:gd name="connsiteY9" fmla="*/ 13430 h 104775"/>
                <a:gd name="connsiteX10" fmla="*/ 70500 w 171450"/>
                <a:gd name="connsiteY10" fmla="*/ 10001 h 104775"/>
                <a:gd name="connsiteX11" fmla="*/ 51259 w 171450"/>
                <a:gd name="connsiteY11" fmla="*/ 6572 h 104775"/>
                <a:gd name="connsiteX12" fmla="*/ 43925 w 171450"/>
                <a:gd name="connsiteY12" fmla="*/ 7239 h 104775"/>
                <a:gd name="connsiteX13" fmla="*/ 42115 w 171450"/>
                <a:gd name="connsiteY13" fmla="*/ 11430 h 104775"/>
                <a:gd name="connsiteX14" fmla="*/ 29352 w 171450"/>
                <a:gd name="connsiteY14" fmla="*/ 19526 h 104775"/>
                <a:gd name="connsiteX15" fmla="*/ 11921 w 171450"/>
                <a:gd name="connsiteY15" fmla="*/ 48387 h 104775"/>
                <a:gd name="connsiteX16" fmla="*/ 15 w 171450"/>
                <a:gd name="connsiteY16" fmla="*/ 57341 h 104775"/>
                <a:gd name="connsiteX17" fmla="*/ 6778 w 171450"/>
                <a:gd name="connsiteY17" fmla="*/ 68389 h 104775"/>
                <a:gd name="connsiteX18" fmla="*/ 13159 w 171450"/>
                <a:gd name="connsiteY18" fmla="*/ 75152 h 104775"/>
                <a:gd name="connsiteX19" fmla="*/ 15731 w 171450"/>
                <a:gd name="connsiteY19" fmla="*/ 87058 h 104775"/>
                <a:gd name="connsiteX20" fmla="*/ 36972 w 171450"/>
                <a:gd name="connsiteY20" fmla="*/ 93440 h 104775"/>
                <a:gd name="connsiteX21" fmla="*/ 38115 w 171450"/>
                <a:gd name="connsiteY21" fmla="*/ 101822 h 104775"/>
                <a:gd name="connsiteX22" fmla="*/ 49069 w 171450"/>
                <a:gd name="connsiteY22" fmla="*/ 109156 h 104775"/>
                <a:gd name="connsiteX23" fmla="*/ 69452 w 171450"/>
                <a:gd name="connsiteY23" fmla="*/ 111442 h 104775"/>
                <a:gd name="connsiteX24" fmla="*/ 89836 w 171450"/>
                <a:gd name="connsiteY24" fmla="*/ 112014 h 104775"/>
                <a:gd name="connsiteX25" fmla="*/ 103456 w 171450"/>
                <a:gd name="connsiteY25" fmla="*/ 106394 h 104775"/>
                <a:gd name="connsiteX26" fmla="*/ 126126 w 171450"/>
                <a:gd name="connsiteY26" fmla="*/ 102394 h 104775"/>
                <a:gd name="connsiteX27" fmla="*/ 141366 w 171450"/>
                <a:gd name="connsiteY27" fmla="*/ 106966 h 104775"/>
                <a:gd name="connsiteX28" fmla="*/ 152986 w 171450"/>
                <a:gd name="connsiteY28" fmla="*/ 112490 h 104775"/>
                <a:gd name="connsiteX29" fmla="*/ 152986 w 171450"/>
                <a:gd name="connsiteY29" fmla="*/ 102394 h 104775"/>
                <a:gd name="connsiteX30" fmla="*/ 162607 w 171450"/>
                <a:gd name="connsiteY30" fmla="*/ 86868 h 104775"/>
                <a:gd name="connsiteX31" fmla="*/ 172513 w 171450"/>
                <a:gd name="connsiteY31" fmla="*/ 76391 h 104775"/>
                <a:gd name="connsiteX32" fmla="*/ 172513 w 171450"/>
                <a:gd name="connsiteY32" fmla="*/ 75438 h 104775"/>
                <a:gd name="connsiteX33" fmla="*/ 165750 w 171450"/>
                <a:gd name="connsiteY33" fmla="*/ 70675 h 104775"/>
                <a:gd name="connsiteX34" fmla="*/ 154891 w 171450"/>
                <a:gd name="connsiteY34" fmla="*/ 7515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71450" h="104775">
                  <a:moveTo>
                    <a:pt x="154891" y="75152"/>
                  </a:moveTo>
                  <a:cubicBezTo>
                    <a:pt x="150891" y="74581"/>
                    <a:pt x="145842" y="72866"/>
                    <a:pt x="147557" y="70675"/>
                  </a:cubicBezTo>
                  <a:cubicBezTo>
                    <a:pt x="147652" y="70485"/>
                    <a:pt x="147938" y="70295"/>
                    <a:pt x="148033" y="70009"/>
                  </a:cubicBezTo>
                  <a:cubicBezTo>
                    <a:pt x="142699" y="65722"/>
                    <a:pt x="141366" y="51816"/>
                    <a:pt x="144699" y="48482"/>
                  </a:cubicBezTo>
                  <a:cubicBezTo>
                    <a:pt x="148986" y="44196"/>
                    <a:pt x="137746" y="27718"/>
                    <a:pt x="132603" y="21622"/>
                  </a:cubicBezTo>
                  <a:cubicBezTo>
                    <a:pt x="130222" y="18764"/>
                    <a:pt x="124888" y="9334"/>
                    <a:pt x="119934" y="0"/>
                  </a:cubicBezTo>
                  <a:cubicBezTo>
                    <a:pt x="115458" y="1429"/>
                    <a:pt x="111457" y="3143"/>
                    <a:pt x="110695" y="4381"/>
                  </a:cubicBezTo>
                  <a:cubicBezTo>
                    <a:pt x="108981" y="7239"/>
                    <a:pt x="103361" y="10001"/>
                    <a:pt x="99932" y="10001"/>
                  </a:cubicBezTo>
                  <a:cubicBezTo>
                    <a:pt x="96503" y="10001"/>
                    <a:pt x="93169" y="8287"/>
                    <a:pt x="90312" y="11144"/>
                  </a:cubicBezTo>
                  <a:cubicBezTo>
                    <a:pt x="87454" y="14002"/>
                    <a:pt x="83549" y="15145"/>
                    <a:pt x="81834" y="13430"/>
                  </a:cubicBezTo>
                  <a:cubicBezTo>
                    <a:pt x="80120" y="11716"/>
                    <a:pt x="74500" y="10001"/>
                    <a:pt x="70500" y="10001"/>
                  </a:cubicBezTo>
                  <a:cubicBezTo>
                    <a:pt x="66595" y="10001"/>
                    <a:pt x="54117" y="6572"/>
                    <a:pt x="51259" y="6572"/>
                  </a:cubicBezTo>
                  <a:cubicBezTo>
                    <a:pt x="49545" y="6572"/>
                    <a:pt x="46878" y="6763"/>
                    <a:pt x="43925" y="7239"/>
                  </a:cubicBezTo>
                  <a:cubicBezTo>
                    <a:pt x="44592" y="8477"/>
                    <a:pt x="44020" y="9906"/>
                    <a:pt x="42115" y="11430"/>
                  </a:cubicBezTo>
                  <a:cubicBezTo>
                    <a:pt x="38686" y="14002"/>
                    <a:pt x="31924" y="17812"/>
                    <a:pt x="29352" y="19526"/>
                  </a:cubicBezTo>
                  <a:cubicBezTo>
                    <a:pt x="26780" y="21241"/>
                    <a:pt x="17922" y="42481"/>
                    <a:pt x="11921" y="48387"/>
                  </a:cubicBezTo>
                  <a:cubicBezTo>
                    <a:pt x="6015" y="54292"/>
                    <a:pt x="491" y="55150"/>
                    <a:pt x="15" y="57341"/>
                  </a:cubicBezTo>
                  <a:cubicBezTo>
                    <a:pt x="-366" y="59436"/>
                    <a:pt x="6778" y="64960"/>
                    <a:pt x="6778" y="68389"/>
                  </a:cubicBezTo>
                  <a:cubicBezTo>
                    <a:pt x="6778" y="71818"/>
                    <a:pt x="8492" y="75152"/>
                    <a:pt x="13159" y="75152"/>
                  </a:cubicBezTo>
                  <a:cubicBezTo>
                    <a:pt x="17826" y="75152"/>
                    <a:pt x="12778" y="86201"/>
                    <a:pt x="15731" y="87058"/>
                  </a:cubicBezTo>
                  <a:cubicBezTo>
                    <a:pt x="18684" y="87916"/>
                    <a:pt x="36972" y="89154"/>
                    <a:pt x="36972" y="93440"/>
                  </a:cubicBezTo>
                  <a:cubicBezTo>
                    <a:pt x="36972" y="96774"/>
                    <a:pt x="38972" y="99536"/>
                    <a:pt x="38115" y="101822"/>
                  </a:cubicBezTo>
                  <a:cubicBezTo>
                    <a:pt x="43258" y="102679"/>
                    <a:pt x="46973" y="109633"/>
                    <a:pt x="49069" y="109156"/>
                  </a:cubicBezTo>
                  <a:cubicBezTo>
                    <a:pt x="51355" y="108585"/>
                    <a:pt x="66595" y="112014"/>
                    <a:pt x="69452" y="111442"/>
                  </a:cubicBezTo>
                  <a:cubicBezTo>
                    <a:pt x="72309" y="110871"/>
                    <a:pt x="85359" y="111442"/>
                    <a:pt x="89836" y="112014"/>
                  </a:cubicBezTo>
                  <a:cubicBezTo>
                    <a:pt x="94407" y="112585"/>
                    <a:pt x="99456" y="110300"/>
                    <a:pt x="103456" y="106394"/>
                  </a:cubicBezTo>
                  <a:cubicBezTo>
                    <a:pt x="107457" y="102394"/>
                    <a:pt x="121554" y="101822"/>
                    <a:pt x="126126" y="102394"/>
                  </a:cubicBezTo>
                  <a:cubicBezTo>
                    <a:pt x="130603" y="102965"/>
                    <a:pt x="139747" y="104108"/>
                    <a:pt x="141366" y="106966"/>
                  </a:cubicBezTo>
                  <a:cubicBezTo>
                    <a:pt x="142223" y="108395"/>
                    <a:pt x="147557" y="110680"/>
                    <a:pt x="152986" y="112490"/>
                  </a:cubicBezTo>
                  <a:cubicBezTo>
                    <a:pt x="153653" y="109728"/>
                    <a:pt x="152796" y="106013"/>
                    <a:pt x="152986" y="102394"/>
                  </a:cubicBezTo>
                  <a:cubicBezTo>
                    <a:pt x="153272" y="96488"/>
                    <a:pt x="156701" y="87439"/>
                    <a:pt x="162607" y="86868"/>
                  </a:cubicBezTo>
                  <a:cubicBezTo>
                    <a:pt x="168512" y="86296"/>
                    <a:pt x="173370" y="86296"/>
                    <a:pt x="172513" y="76391"/>
                  </a:cubicBezTo>
                  <a:cubicBezTo>
                    <a:pt x="172513" y="76009"/>
                    <a:pt x="172513" y="75819"/>
                    <a:pt x="172513" y="75438"/>
                  </a:cubicBezTo>
                  <a:cubicBezTo>
                    <a:pt x="169465" y="72866"/>
                    <a:pt x="166702" y="70675"/>
                    <a:pt x="165750" y="70675"/>
                  </a:cubicBezTo>
                  <a:cubicBezTo>
                    <a:pt x="163369" y="70675"/>
                    <a:pt x="156511" y="75438"/>
                    <a:pt x="154891" y="7515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xmlns="" id="{6A30BB61-DC6C-43D0-957C-50610ECEA1E2}"/>
                </a:ext>
              </a:extLst>
            </p:cNvPr>
            <p:cNvSpPr/>
            <p:nvPr/>
          </p:nvSpPr>
          <p:spPr>
            <a:xfrm>
              <a:off x="6807993" y="3733731"/>
              <a:ext cx="59238" cy="69111"/>
            </a:xfrm>
            <a:custGeom>
              <a:avLst/>
              <a:gdLst>
                <a:gd name="connsiteX0" fmla="*/ 42863 w 57150"/>
                <a:gd name="connsiteY0" fmla="*/ 18695 h 66675"/>
                <a:gd name="connsiteX1" fmla="*/ 29242 w 57150"/>
                <a:gd name="connsiteY1" fmla="*/ 8503 h 66675"/>
                <a:gd name="connsiteX2" fmla="*/ 14002 w 57150"/>
                <a:gd name="connsiteY2" fmla="*/ 26 h 66675"/>
                <a:gd name="connsiteX3" fmla="*/ 0 w 57150"/>
                <a:gd name="connsiteY3" fmla="*/ 3550 h 66675"/>
                <a:gd name="connsiteX4" fmla="*/ 12668 w 57150"/>
                <a:gd name="connsiteY4" fmla="*/ 25172 h 66675"/>
                <a:gd name="connsiteX5" fmla="*/ 24765 w 57150"/>
                <a:gd name="connsiteY5" fmla="*/ 52032 h 66675"/>
                <a:gd name="connsiteX6" fmla="*/ 28099 w 57150"/>
                <a:gd name="connsiteY6" fmla="*/ 73559 h 66675"/>
                <a:gd name="connsiteX7" fmla="*/ 38958 w 57150"/>
                <a:gd name="connsiteY7" fmla="*/ 56604 h 66675"/>
                <a:gd name="connsiteX8" fmla="*/ 46292 w 57150"/>
                <a:gd name="connsiteY8" fmla="*/ 48127 h 66675"/>
                <a:gd name="connsiteX9" fmla="*/ 59341 w 57150"/>
                <a:gd name="connsiteY9" fmla="*/ 50413 h 66675"/>
                <a:gd name="connsiteX10" fmla="*/ 54864 w 57150"/>
                <a:gd name="connsiteY10" fmla="*/ 37936 h 66675"/>
                <a:gd name="connsiteX11" fmla="*/ 42863 w 57150"/>
                <a:gd name="connsiteY11" fmla="*/ 18695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150" h="66675">
                  <a:moveTo>
                    <a:pt x="42863" y="18695"/>
                  </a:moveTo>
                  <a:cubicBezTo>
                    <a:pt x="40577" y="11361"/>
                    <a:pt x="33242" y="8503"/>
                    <a:pt x="29242" y="8503"/>
                  </a:cubicBezTo>
                  <a:cubicBezTo>
                    <a:pt x="25241" y="8503"/>
                    <a:pt x="18479" y="-546"/>
                    <a:pt x="14002" y="26"/>
                  </a:cubicBezTo>
                  <a:cubicBezTo>
                    <a:pt x="11525" y="312"/>
                    <a:pt x="5429" y="1836"/>
                    <a:pt x="0" y="3550"/>
                  </a:cubicBezTo>
                  <a:cubicBezTo>
                    <a:pt x="4953" y="12790"/>
                    <a:pt x="10192" y="22315"/>
                    <a:pt x="12668" y="25172"/>
                  </a:cubicBezTo>
                  <a:cubicBezTo>
                    <a:pt x="17812" y="31268"/>
                    <a:pt x="29147" y="47651"/>
                    <a:pt x="24765" y="52032"/>
                  </a:cubicBezTo>
                  <a:cubicBezTo>
                    <a:pt x="21336" y="55461"/>
                    <a:pt x="22765" y="69273"/>
                    <a:pt x="28099" y="73559"/>
                  </a:cubicBezTo>
                  <a:cubicBezTo>
                    <a:pt x="30575" y="70320"/>
                    <a:pt x="38958" y="59843"/>
                    <a:pt x="38958" y="56604"/>
                  </a:cubicBezTo>
                  <a:cubicBezTo>
                    <a:pt x="38958" y="53175"/>
                    <a:pt x="39529" y="46413"/>
                    <a:pt x="46292" y="48127"/>
                  </a:cubicBezTo>
                  <a:cubicBezTo>
                    <a:pt x="53054" y="49842"/>
                    <a:pt x="59341" y="52699"/>
                    <a:pt x="59341" y="50413"/>
                  </a:cubicBezTo>
                  <a:cubicBezTo>
                    <a:pt x="59341" y="48127"/>
                    <a:pt x="57626" y="40793"/>
                    <a:pt x="54864" y="37936"/>
                  </a:cubicBezTo>
                  <a:cubicBezTo>
                    <a:pt x="51911" y="35173"/>
                    <a:pt x="45149" y="26124"/>
                    <a:pt x="42863" y="18695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xmlns="" id="{9721E7F2-FCD6-498F-BD00-E580547D717A}"/>
                </a:ext>
              </a:extLst>
            </p:cNvPr>
            <p:cNvSpPr/>
            <p:nvPr/>
          </p:nvSpPr>
          <p:spPr>
            <a:xfrm>
              <a:off x="6718357" y="3842952"/>
              <a:ext cx="118476" cy="59238"/>
            </a:xfrm>
            <a:custGeom>
              <a:avLst/>
              <a:gdLst>
                <a:gd name="connsiteX0" fmla="*/ 92574 w 114300"/>
                <a:gd name="connsiteY0" fmla="*/ 571 h 57150"/>
                <a:gd name="connsiteX1" fmla="*/ 69904 w 114300"/>
                <a:gd name="connsiteY1" fmla="*/ 4572 h 57150"/>
                <a:gd name="connsiteX2" fmla="*/ 56283 w 114300"/>
                <a:gd name="connsiteY2" fmla="*/ 10192 h 57150"/>
                <a:gd name="connsiteX3" fmla="*/ 35900 w 114300"/>
                <a:gd name="connsiteY3" fmla="*/ 9620 h 57150"/>
                <a:gd name="connsiteX4" fmla="*/ 15516 w 114300"/>
                <a:gd name="connsiteY4" fmla="*/ 7334 h 57150"/>
                <a:gd name="connsiteX5" fmla="*/ 4563 w 114300"/>
                <a:gd name="connsiteY5" fmla="*/ 0 h 57150"/>
                <a:gd name="connsiteX6" fmla="*/ 3039 w 114300"/>
                <a:gd name="connsiteY6" fmla="*/ 1810 h 57150"/>
                <a:gd name="connsiteX7" fmla="*/ 3039 w 114300"/>
                <a:gd name="connsiteY7" fmla="*/ 14954 h 57150"/>
                <a:gd name="connsiteX8" fmla="*/ 8944 w 114300"/>
                <a:gd name="connsiteY8" fmla="*/ 27242 h 57150"/>
                <a:gd name="connsiteX9" fmla="*/ 2562 w 114300"/>
                <a:gd name="connsiteY9" fmla="*/ 34861 h 57150"/>
                <a:gd name="connsiteX10" fmla="*/ 2562 w 114300"/>
                <a:gd name="connsiteY10" fmla="*/ 44196 h 57150"/>
                <a:gd name="connsiteX11" fmla="*/ 13135 w 114300"/>
                <a:gd name="connsiteY11" fmla="*/ 56483 h 57150"/>
                <a:gd name="connsiteX12" fmla="*/ 16850 w 114300"/>
                <a:gd name="connsiteY12" fmla="*/ 61817 h 57150"/>
                <a:gd name="connsiteX13" fmla="*/ 42567 w 114300"/>
                <a:gd name="connsiteY13" fmla="*/ 62103 h 57150"/>
                <a:gd name="connsiteX14" fmla="*/ 62951 w 114300"/>
                <a:gd name="connsiteY14" fmla="*/ 65532 h 57150"/>
                <a:gd name="connsiteX15" fmla="*/ 70285 w 114300"/>
                <a:gd name="connsiteY15" fmla="*/ 61055 h 57150"/>
                <a:gd name="connsiteX16" fmla="*/ 79524 w 114300"/>
                <a:gd name="connsiteY16" fmla="*/ 56674 h 57150"/>
                <a:gd name="connsiteX17" fmla="*/ 79334 w 114300"/>
                <a:gd name="connsiteY17" fmla="*/ 51435 h 57150"/>
                <a:gd name="connsiteX18" fmla="*/ 98860 w 114300"/>
                <a:gd name="connsiteY18" fmla="*/ 51435 h 57150"/>
                <a:gd name="connsiteX19" fmla="*/ 106575 w 114300"/>
                <a:gd name="connsiteY19" fmla="*/ 50006 h 57150"/>
                <a:gd name="connsiteX20" fmla="*/ 103908 w 114300"/>
                <a:gd name="connsiteY20" fmla="*/ 45529 h 57150"/>
                <a:gd name="connsiteX21" fmla="*/ 99908 w 114300"/>
                <a:gd name="connsiteY21" fmla="*/ 31051 h 57150"/>
                <a:gd name="connsiteX22" fmla="*/ 115243 w 114300"/>
                <a:gd name="connsiteY22" fmla="*/ 14668 h 57150"/>
                <a:gd name="connsiteX23" fmla="*/ 119244 w 114300"/>
                <a:gd name="connsiteY23" fmla="*/ 10573 h 57150"/>
                <a:gd name="connsiteX24" fmla="*/ 107623 w 114300"/>
                <a:gd name="connsiteY24" fmla="*/ 5048 h 57150"/>
                <a:gd name="connsiteX25" fmla="*/ 92574 w 114300"/>
                <a:gd name="connsiteY25" fmla="*/ 57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300" h="57150">
                  <a:moveTo>
                    <a:pt x="92574" y="571"/>
                  </a:moveTo>
                  <a:cubicBezTo>
                    <a:pt x="88002" y="0"/>
                    <a:pt x="73905" y="571"/>
                    <a:pt x="69904" y="4572"/>
                  </a:cubicBezTo>
                  <a:cubicBezTo>
                    <a:pt x="65904" y="8572"/>
                    <a:pt x="60856" y="10763"/>
                    <a:pt x="56283" y="10192"/>
                  </a:cubicBezTo>
                  <a:cubicBezTo>
                    <a:pt x="51711" y="9620"/>
                    <a:pt x="38757" y="9049"/>
                    <a:pt x="35900" y="9620"/>
                  </a:cubicBezTo>
                  <a:cubicBezTo>
                    <a:pt x="33042" y="10192"/>
                    <a:pt x="17802" y="6763"/>
                    <a:pt x="15516" y="7334"/>
                  </a:cubicBezTo>
                  <a:cubicBezTo>
                    <a:pt x="13516" y="7810"/>
                    <a:pt x="9706" y="857"/>
                    <a:pt x="4563" y="0"/>
                  </a:cubicBezTo>
                  <a:cubicBezTo>
                    <a:pt x="4277" y="667"/>
                    <a:pt x="3896" y="1238"/>
                    <a:pt x="3039" y="1810"/>
                  </a:cubicBezTo>
                  <a:cubicBezTo>
                    <a:pt x="-771" y="4381"/>
                    <a:pt x="-1248" y="11144"/>
                    <a:pt x="3039" y="14954"/>
                  </a:cubicBezTo>
                  <a:cubicBezTo>
                    <a:pt x="7325" y="18764"/>
                    <a:pt x="12849" y="27242"/>
                    <a:pt x="8944" y="27242"/>
                  </a:cubicBezTo>
                  <a:cubicBezTo>
                    <a:pt x="5134" y="27242"/>
                    <a:pt x="2182" y="32290"/>
                    <a:pt x="2562" y="34861"/>
                  </a:cubicBezTo>
                  <a:cubicBezTo>
                    <a:pt x="3039" y="37433"/>
                    <a:pt x="1324" y="42958"/>
                    <a:pt x="2562" y="44196"/>
                  </a:cubicBezTo>
                  <a:cubicBezTo>
                    <a:pt x="3801" y="45434"/>
                    <a:pt x="12754" y="54007"/>
                    <a:pt x="13135" y="56483"/>
                  </a:cubicBezTo>
                  <a:cubicBezTo>
                    <a:pt x="13516" y="58769"/>
                    <a:pt x="17136" y="59912"/>
                    <a:pt x="16850" y="61817"/>
                  </a:cubicBezTo>
                  <a:cubicBezTo>
                    <a:pt x="23994" y="61246"/>
                    <a:pt x="39138" y="60388"/>
                    <a:pt x="42567" y="62103"/>
                  </a:cubicBezTo>
                  <a:cubicBezTo>
                    <a:pt x="47140" y="64389"/>
                    <a:pt x="62951" y="65532"/>
                    <a:pt x="62951" y="65532"/>
                  </a:cubicBezTo>
                  <a:cubicBezTo>
                    <a:pt x="67428" y="65532"/>
                    <a:pt x="71428" y="63817"/>
                    <a:pt x="70285" y="61055"/>
                  </a:cubicBezTo>
                  <a:cubicBezTo>
                    <a:pt x="69333" y="58674"/>
                    <a:pt x="75238" y="57055"/>
                    <a:pt x="79524" y="56674"/>
                  </a:cubicBezTo>
                  <a:cubicBezTo>
                    <a:pt x="78762" y="54102"/>
                    <a:pt x="78286" y="51911"/>
                    <a:pt x="79334" y="51435"/>
                  </a:cubicBezTo>
                  <a:cubicBezTo>
                    <a:pt x="81429" y="50578"/>
                    <a:pt x="93812" y="48863"/>
                    <a:pt x="98860" y="51435"/>
                  </a:cubicBezTo>
                  <a:cubicBezTo>
                    <a:pt x="101432" y="52768"/>
                    <a:pt x="104385" y="51530"/>
                    <a:pt x="106575" y="50006"/>
                  </a:cubicBezTo>
                  <a:cubicBezTo>
                    <a:pt x="105909" y="47625"/>
                    <a:pt x="105242" y="45720"/>
                    <a:pt x="103908" y="45529"/>
                  </a:cubicBezTo>
                  <a:cubicBezTo>
                    <a:pt x="100765" y="44958"/>
                    <a:pt x="96003" y="31909"/>
                    <a:pt x="99908" y="31051"/>
                  </a:cubicBezTo>
                  <a:cubicBezTo>
                    <a:pt x="103908" y="30194"/>
                    <a:pt x="108957" y="16573"/>
                    <a:pt x="115243" y="14668"/>
                  </a:cubicBezTo>
                  <a:cubicBezTo>
                    <a:pt x="117720" y="13906"/>
                    <a:pt x="118767" y="12383"/>
                    <a:pt x="119244" y="10573"/>
                  </a:cubicBezTo>
                  <a:cubicBezTo>
                    <a:pt x="113815" y="8763"/>
                    <a:pt x="108481" y="6572"/>
                    <a:pt x="107623" y="5048"/>
                  </a:cubicBezTo>
                  <a:cubicBezTo>
                    <a:pt x="106099" y="2286"/>
                    <a:pt x="97050" y="1143"/>
                    <a:pt x="92574" y="57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xmlns="" id="{3E99FC14-EAC6-4C9A-8572-CA540B35BB17}"/>
                </a:ext>
              </a:extLst>
            </p:cNvPr>
            <p:cNvSpPr/>
            <p:nvPr/>
          </p:nvSpPr>
          <p:spPr>
            <a:xfrm>
              <a:off x="6682901" y="3885110"/>
              <a:ext cx="49365" cy="29619"/>
            </a:xfrm>
            <a:custGeom>
              <a:avLst/>
              <a:gdLst>
                <a:gd name="connsiteX0" fmla="*/ 11337 w 47625"/>
                <a:gd name="connsiteY0" fmla="*/ 37052 h 28575"/>
                <a:gd name="connsiteX1" fmla="*/ 11337 w 47625"/>
                <a:gd name="connsiteY1" fmla="*/ 37052 h 28575"/>
                <a:gd name="connsiteX2" fmla="*/ 12099 w 47625"/>
                <a:gd name="connsiteY2" fmla="*/ 36767 h 28575"/>
                <a:gd name="connsiteX3" fmla="*/ 12289 w 47625"/>
                <a:gd name="connsiteY3" fmla="*/ 36671 h 28575"/>
                <a:gd name="connsiteX4" fmla="*/ 13337 w 47625"/>
                <a:gd name="connsiteY4" fmla="*/ 36481 h 28575"/>
                <a:gd name="connsiteX5" fmla="*/ 13527 w 47625"/>
                <a:gd name="connsiteY5" fmla="*/ 36481 h 28575"/>
                <a:gd name="connsiteX6" fmla="*/ 19623 w 47625"/>
                <a:gd name="connsiteY6" fmla="*/ 36386 h 28575"/>
                <a:gd name="connsiteX7" fmla="*/ 20100 w 47625"/>
                <a:gd name="connsiteY7" fmla="*/ 36386 h 28575"/>
                <a:gd name="connsiteX8" fmla="*/ 21624 w 47625"/>
                <a:gd name="connsiteY8" fmla="*/ 36290 h 28575"/>
                <a:gd name="connsiteX9" fmla="*/ 22195 w 47625"/>
                <a:gd name="connsiteY9" fmla="*/ 36195 h 28575"/>
                <a:gd name="connsiteX10" fmla="*/ 24100 w 47625"/>
                <a:gd name="connsiteY10" fmla="*/ 35814 h 28575"/>
                <a:gd name="connsiteX11" fmla="*/ 33054 w 47625"/>
                <a:gd name="connsiteY11" fmla="*/ 30290 h 28575"/>
                <a:gd name="connsiteX12" fmla="*/ 50865 w 47625"/>
                <a:gd name="connsiteY12" fmla="*/ 22098 h 28575"/>
                <a:gd name="connsiteX13" fmla="*/ 51247 w 47625"/>
                <a:gd name="connsiteY13" fmla="*/ 21241 h 28575"/>
                <a:gd name="connsiteX14" fmla="*/ 47532 w 47625"/>
                <a:gd name="connsiteY14" fmla="*/ 15907 h 28575"/>
                <a:gd name="connsiteX15" fmla="*/ 36959 w 47625"/>
                <a:gd name="connsiteY15" fmla="*/ 3620 h 28575"/>
                <a:gd name="connsiteX16" fmla="*/ 36578 w 47625"/>
                <a:gd name="connsiteY16" fmla="*/ 2286 h 28575"/>
                <a:gd name="connsiteX17" fmla="*/ 36578 w 47625"/>
                <a:gd name="connsiteY17" fmla="*/ 2096 h 28575"/>
                <a:gd name="connsiteX18" fmla="*/ 36673 w 47625"/>
                <a:gd name="connsiteY18" fmla="*/ 0 h 28575"/>
                <a:gd name="connsiteX19" fmla="*/ 3717 w 47625"/>
                <a:gd name="connsiteY19" fmla="*/ 6001 h 28575"/>
                <a:gd name="connsiteX20" fmla="*/ 2574 w 47625"/>
                <a:gd name="connsiteY20" fmla="*/ 5239 h 28575"/>
                <a:gd name="connsiteX21" fmla="*/ 478 w 47625"/>
                <a:gd name="connsiteY21" fmla="*/ 25146 h 28575"/>
                <a:gd name="connsiteX22" fmla="*/ 11337 w 47625"/>
                <a:gd name="connsiteY22" fmla="*/ 3705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625" h="28575">
                  <a:moveTo>
                    <a:pt x="11337" y="37052"/>
                  </a:moveTo>
                  <a:lnTo>
                    <a:pt x="11337" y="37052"/>
                  </a:lnTo>
                  <a:cubicBezTo>
                    <a:pt x="11527" y="36957"/>
                    <a:pt x="11718" y="36767"/>
                    <a:pt x="12099" y="36767"/>
                  </a:cubicBezTo>
                  <a:cubicBezTo>
                    <a:pt x="12194" y="36767"/>
                    <a:pt x="12194" y="36767"/>
                    <a:pt x="12289" y="36671"/>
                  </a:cubicBezTo>
                  <a:cubicBezTo>
                    <a:pt x="12575" y="36576"/>
                    <a:pt x="12956" y="36576"/>
                    <a:pt x="13337" y="36481"/>
                  </a:cubicBezTo>
                  <a:cubicBezTo>
                    <a:pt x="13432" y="36481"/>
                    <a:pt x="13432" y="36481"/>
                    <a:pt x="13527" y="36481"/>
                  </a:cubicBezTo>
                  <a:cubicBezTo>
                    <a:pt x="15147" y="36386"/>
                    <a:pt x="17433" y="36481"/>
                    <a:pt x="19623" y="36386"/>
                  </a:cubicBezTo>
                  <a:cubicBezTo>
                    <a:pt x="19719" y="36386"/>
                    <a:pt x="19909" y="36386"/>
                    <a:pt x="20100" y="36386"/>
                  </a:cubicBezTo>
                  <a:cubicBezTo>
                    <a:pt x="20576" y="36386"/>
                    <a:pt x="21147" y="36290"/>
                    <a:pt x="21624" y="36290"/>
                  </a:cubicBezTo>
                  <a:cubicBezTo>
                    <a:pt x="21814" y="36290"/>
                    <a:pt x="22005" y="36290"/>
                    <a:pt x="22195" y="36195"/>
                  </a:cubicBezTo>
                  <a:cubicBezTo>
                    <a:pt x="22862" y="36100"/>
                    <a:pt x="23529" y="36005"/>
                    <a:pt x="24100" y="35814"/>
                  </a:cubicBezTo>
                  <a:cubicBezTo>
                    <a:pt x="29148" y="34576"/>
                    <a:pt x="30482" y="29051"/>
                    <a:pt x="33054" y="30290"/>
                  </a:cubicBezTo>
                  <a:cubicBezTo>
                    <a:pt x="35625" y="31528"/>
                    <a:pt x="49151" y="24670"/>
                    <a:pt x="50865" y="22098"/>
                  </a:cubicBezTo>
                  <a:cubicBezTo>
                    <a:pt x="51056" y="21812"/>
                    <a:pt x="51151" y="21527"/>
                    <a:pt x="51247" y="21241"/>
                  </a:cubicBezTo>
                  <a:cubicBezTo>
                    <a:pt x="51532" y="19241"/>
                    <a:pt x="47913" y="18098"/>
                    <a:pt x="47532" y="15907"/>
                  </a:cubicBezTo>
                  <a:cubicBezTo>
                    <a:pt x="47151" y="13335"/>
                    <a:pt x="38197" y="4858"/>
                    <a:pt x="36959" y="3620"/>
                  </a:cubicBezTo>
                  <a:cubicBezTo>
                    <a:pt x="36673" y="3334"/>
                    <a:pt x="36578" y="2858"/>
                    <a:pt x="36578" y="2286"/>
                  </a:cubicBezTo>
                  <a:cubicBezTo>
                    <a:pt x="36578" y="2191"/>
                    <a:pt x="36578" y="2191"/>
                    <a:pt x="36578" y="2096"/>
                  </a:cubicBezTo>
                  <a:cubicBezTo>
                    <a:pt x="36578" y="1524"/>
                    <a:pt x="36578" y="762"/>
                    <a:pt x="36673" y="0"/>
                  </a:cubicBezTo>
                  <a:cubicBezTo>
                    <a:pt x="23433" y="1905"/>
                    <a:pt x="3717" y="6001"/>
                    <a:pt x="3717" y="6001"/>
                  </a:cubicBezTo>
                  <a:cubicBezTo>
                    <a:pt x="3717" y="6001"/>
                    <a:pt x="3240" y="5620"/>
                    <a:pt x="2574" y="5239"/>
                  </a:cubicBezTo>
                  <a:cubicBezTo>
                    <a:pt x="573" y="11716"/>
                    <a:pt x="-760" y="20574"/>
                    <a:pt x="478" y="25146"/>
                  </a:cubicBezTo>
                  <a:cubicBezTo>
                    <a:pt x="1526" y="29623"/>
                    <a:pt x="5526" y="32766"/>
                    <a:pt x="11337" y="3705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xmlns="" id="{90DEEBE4-0209-4107-8B89-D6CB0C5A4227}"/>
                </a:ext>
              </a:extLst>
            </p:cNvPr>
            <p:cNvSpPr/>
            <p:nvPr/>
          </p:nvSpPr>
          <p:spPr>
            <a:xfrm>
              <a:off x="6716767" y="3631996"/>
              <a:ext cx="345554" cy="197460"/>
            </a:xfrm>
            <a:custGeom>
              <a:avLst/>
              <a:gdLst>
                <a:gd name="connsiteX0" fmla="*/ 303943 w 333375"/>
                <a:gd name="connsiteY0" fmla="*/ 122940 h 190500"/>
                <a:gd name="connsiteX1" fmla="*/ 318802 w 333375"/>
                <a:gd name="connsiteY1" fmla="*/ 112748 h 190500"/>
                <a:gd name="connsiteX2" fmla="*/ 334518 w 333375"/>
                <a:gd name="connsiteY2" fmla="*/ 113129 h 190500"/>
                <a:gd name="connsiteX3" fmla="*/ 337947 w 333375"/>
                <a:gd name="connsiteY3" fmla="*/ 101699 h 190500"/>
                <a:gd name="connsiteX4" fmla="*/ 333661 w 333375"/>
                <a:gd name="connsiteY4" fmla="*/ 94460 h 190500"/>
                <a:gd name="connsiteX5" fmla="*/ 340423 w 333375"/>
                <a:gd name="connsiteY5" fmla="*/ 89793 h 190500"/>
                <a:gd name="connsiteX6" fmla="*/ 335756 w 333375"/>
                <a:gd name="connsiteY6" fmla="*/ 84268 h 190500"/>
                <a:gd name="connsiteX7" fmla="*/ 341281 w 333375"/>
                <a:gd name="connsiteY7" fmla="*/ 76172 h 190500"/>
                <a:gd name="connsiteX8" fmla="*/ 330232 w 333375"/>
                <a:gd name="connsiteY8" fmla="*/ 69410 h 190500"/>
                <a:gd name="connsiteX9" fmla="*/ 314039 w 333375"/>
                <a:gd name="connsiteY9" fmla="*/ 65123 h 190500"/>
                <a:gd name="connsiteX10" fmla="*/ 298323 w 333375"/>
                <a:gd name="connsiteY10" fmla="*/ 62552 h 190500"/>
                <a:gd name="connsiteX11" fmla="*/ 289846 w 333375"/>
                <a:gd name="connsiteY11" fmla="*/ 52360 h 190500"/>
                <a:gd name="connsiteX12" fmla="*/ 279273 w 333375"/>
                <a:gd name="connsiteY12" fmla="*/ 53217 h 190500"/>
                <a:gd name="connsiteX13" fmla="*/ 269462 w 333375"/>
                <a:gd name="connsiteY13" fmla="*/ 54074 h 190500"/>
                <a:gd name="connsiteX14" fmla="*/ 260128 w 333375"/>
                <a:gd name="connsiteY14" fmla="*/ 49788 h 190500"/>
                <a:gd name="connsiteX15" fmla="*/ 252889 w 333375"/>
                <a:gd name="connsiteY15" fmla="*/ 45978 h 190500"/>
                <a:gd name="connsiteX16" fmla="*/ 244412 w 333375"/>
                <a:gd name="connsiteY16" fmla="*/ 31119 h 190500"/>
                <a:gd name="connsiteX17" fmla="*/ 230410 w 333375"/>
                <a:gd name="connsiteY17" fmla="*/ 27690 h 190500"/>
                <a:gd name="connsiteX18" fmla="*/ 226123 w 333375"/>
                <a:gd name="connsiteY18" fmla="*/ 17117 h 190500"/>
                <a:gd name="connsiteX19" fmla="*/ 223552 w 333375"/>
                <a:gd name="connsiteY19" fmla="*/ 2639 h 190500"/>
                <a:gd name="connsiteX20" fmla="*/ 207836 w 333375"/>
                <a:gd name="connsiteY20" fmla="*/ 925 h 190500"/>
                <a:gd name="connsiteX21" fmla="*/ 195072 w 333375"/>
                <a:gd name="connsiteY21" fmla="*/ 1306 h 190500"/>
                <a:gd name="connsiteX22" fmla="*/ 186119 w 333375"/>
                <a:gd name="connsiteY22" fmla="*/ 5973 h 190500"/>
                <a:gd name="connsiteX23" fmla="*/ 180880 w 333375"/>
                <a:gd name="connsiteY23" fmla="*/ 3782 h 190500"/>
                <a:gd name="connsiteX24" fmla="*/ 168593 w 333375"/>
                <a:gd name="connsiteY24" fmla="*/ 6259 h 190500"/>
                <a:gd name="connsiteX25" fmla="*/ 157258 w 333375"/>
                <a:gd name="connsiteY25" fmla="*/ 18737 h 190500"/>
                <a:gd name="connsiteX26" fmla="*/ 153829 w 333375"/>
                <a:gd name="connsiteY26" fmla="*/ 25023 h 190500"/>
                <a:gd name="connsiteX27" fmla="*/ 136303 w 333375"/>
                <a:gd name="connsiteY27" fmla="*/ 23880 h 190500"/>
                <a:gd name="connsiteX28" fmla="*/ 123825 w 333375"/>
                <a:gd name="connsiteY28" fmla="*/ 19879 h 190500"/>
                <a:gd name="connsiteX29" fmla="*/ 111347 w 333375"/>
                <a:gd name="connsiteY29" fmla="*/ 18737 h 190500"/>
                <a:gd name="connsiteX30" fmla="*/ 98298 w 333375"/>
                <a:gd name="connsiteY30" fmla="*/ 17022 h 190500"/>
                <a:gd name="connsiteX31" fmla="*/ 80772 w 333375"/>
                <a:gd name="connsiteY31" fmla="*/ 14164 h 190500"/>
                <a:gd name="connsiteX32" fmla="*/ 47911 w 333375"/>
                <a:gd name="connsiteY32" fmla="*/ 10164 h 190500"/>
                <a:gd name="connsiteX33" fmla="*/ 35433 w 333375"/>
                <a:gd name="connsiteY33" fmla="*/ 17498 h 190500"/>
                <a:gd name="connsiteX34" fmla="*/ 25146 w 333375"/>
                <a:gd name="connsiteY34" fmla="*/ 19784 h 190500"/>
                <a:gd name="connsiteX35" fmla="*/ 26765 w 333375"/>
                <a:gd name="connsiteY35" fmla="*/ 26261 h 190500"/>
                <a:gd name="connsiteX36" fmla="*/ 34385 w 333375"/>
                <a:gd name="connsiteY36" fmla="*/ 44930 h 190500"/>
                <a:gd name="connsiteX37" fmla="*/ 25908 w 333375"/>
                <a:gd name="connsiteY37" fmla="*/ 51693 h 190500"/>
                <a:gd name="connsiteX38" fmla="*/ 8096 w 333375"/>
                <a:gd name="connsiteY38" fmla="*/ 69981 h 190500"/>
                <a:gd name="connsiteX39" fmla="*/ 8477 w 333375"/>
                <a:gd name="connsiteY39" fmla="*/ 83125 h 190500"/>
                <a:gd name="connsiteX40" fmla="*/ 0 w 333375"/>
                <a:gd name="connsiteY40" fmla="*/ 97127 h 190500"/>
                <a:gd name="connsiteX41" fmla="*/ 8477 w 333375"/>
                <a:gd name="connsiteY41" fmla="*/ 106462 h 190500"/>
                <a:gd name="connsiteX42" fmla="*/ 11621 w 333375"/>
                <a:gd name="connsiteY42" fmla="*/ 108652 h 190500"/>
                <a:gd name="connsiteX43" fmla="*/ 18955 w 333375"/>
                <a:gd name="connsiteY43" fmla="*/ 107986 h 190500"/>
                <a:gd name="connsiteX44" fmla="*/ 38195 w 333375"/>
                <a:gd name="connsiteY44" fmla="*/ 111415 h 190500"/>
                <a:gd name="connsiteX45" fmla="*/ 49530 w 333375"/>
                <a:gd name="connsiteY45" fmla="*/ 114844 h 190500"/>
                <a:gd name="connsiteX46" fmla="*/ 58007 w 333375"/>
                <a:gd name="connsiteY46" fmla="*/ 112558 h 190500"/>
                <a:gd name="connsiteX47" fmla="*/ 67628 w 333375"/>
                <a:gd name="connsiteY47" fmla="*/ 111415 h 190500"/>
                <a:gd name="connsiteX48" fmla="*/ 78391 w 333375"/>
                <a:gd name="connsiteY48" fmla="*/ 105795 h 190500"/>
                <a:gd name="connsiteX49" fmla="*/ 101632 w 333375"/>
                <a:gd name="connsiteY49" fmla="*/ 97889 h 190500"/>
                <a:gd name="connsiteX50" fmla="*/ 116872 w 333375"/>
                <a:gd name="connsiteY50" fmla="*/ 106366 h 190500"/>
                <a:gd name="connsiteX51" fmla="*/ 130493 w 333375"/>
                <a:gd name="connsiteY51" fmla="*/ 116558 h 190500"/>
                <a:gd name="connsiteX52" fmla="*/ 142399 w 333375"/>
                <a:gd name="connsiteY52" fmla="*/ 135799 h 190500"/>
                <a:gd name="connsiteX53" fmla="*/ 146876 w 333375"/>
                <a:gd name="connsiteY53" fmla="*/ 148277 h 190500"/>
                <a:gd name="connsiteX54" fmla="*/ 133826 w 333375"/>
                <a:gd name="connsiteY54" fmla="*/ 145990 h 190500"/>
                <a:gd name="connsiteX55" fmla="*/ 126492 w 333375"/>
                <a:gd name="connsiteY55" fmla="*/ 154468 h 190500"/>
                <a:gd name="connsiteX56" fmla="*/ 115157 w 333375"/>
                <a:gd name="connsiteY56" fmla="*/ 171994 h 190500"/>
                <a:gd name="connsiteX57" fmla="*/ 122492 w 333375"/>
                <a:gd name="connsiteY57" fmla="*/ 176470 h 190500"/>
                <a:gd name="connsiteX58" fmla="*/ 133255 w 333375"/>
                <a:gd name="connsiteY58" fmla="*/ 171994 h 190500"/>
                <a:gd name="connsiteX59" fmla="*/ 140018 w 333375"/>
                <a:gd name="connsiteY59" fmla="*/ 176756 h 190500"/>
                <a:gd name="connsiteX60" fmla="*/ 149162 w 333375"/>
                <a:gd name="connsiteY60" fmla="*/ 162373 h 190500"/>
                <a:gd name="connsiteX61" fmla="*/ 165545 w 333375"/>
                <a:gd name="connsiteY61" fmla="*/ 143133 h 190500"/>
                <a:gd name="connsiteX62" fmla="*/ 186785 w 333375"/>
                <a:gd name="connsiteY62" fmla="*/ 139990 h 190500"/>
                <a:gd name="connsiteX63" fmla="*/ 188786 w 333375"/>
                <a:gd name="connsiteY63" fmla="*/ 152468 h 190500"/>
                <a:gd name="connsiteX64" fmla="*/ 219932 w 333375"/>
                <a:gd name="connsiteY64" fmla="*/ 157039 h 190500"/>
                <a:gd name="connsiteX65" fmla="*/ 194405 w 333375"/>
                <a:gd name="connsiteY65" fmla="*/ 171232 h 190500"/>
                <a:gd name="connsiteX66" fmla="*/ 213646 w 333375"/>
                <a:gd name="connsiteY66" fmla="*/ 179995 h 190500"/>
                <a:gd name="connsiteX67" fmla="*/ 214503 w 333375"/>
                <a:gd name="connsiteY67" fmla="*/ 194759 h 190500"/>
                <a:gd name="connsiteX68" fmla="*/ 230029 w 333375"/>
                <a:gd name="connsiteY68" fmla="*/ 191044 h 190500"/>
                <a:gd name="connsiteX69" fmla="*/ 248412 w 333375"/>
                <a:gd name="connsiteY69" fmla="*/ 183138 h 190500"/>
                <a:gd name="connsiteX70" fmla="*/ 273939 w 333375"/>
                <a:gd name="connsiteY70" fmla="*/ 179423 h 190500"/>
                <a:gd name="connsiteX71" fmla="*/ 254698 w 333375"/>
                <a:gd name="connsiteY71" fmla="*/ 174280 h 190500"/>
                <a:gd name="connsiteX72" fmla="*/ 239173 w 333375"/>
                <a:gd name="connsiteY72" fmla="*/ 158659 h 190500"/>
                <a:gd name="connsiteX73" fmla="*/ 263271 w 333375"/>
                <a:gd name="connsiteY73" fmla="*/ 143419 h 190500"/>
                <a:gd name="connsiteX74" fmla="*/ 287655 w 333375"/>
                <a:gd name="connsiteY74" fmla="*/ 136085 h 190500"/>
                <a:gd name="connsiteX75" fmla="*/ 303181 w 333375"/>
                <a:gd name="connsiteY75" fmla="*/ 131703 h 190500"/>
                <a:gd name="connsiteX76" fmla="*/ 303943 w 333375"/>
                <a:gd name="connsiteY76" fmla="*/ 12294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33375" h="190500">
                  <a:moveTo>
                    <a:pt x="303943" y="122940"/>
                  </a:moveTo>
                  <a:cubicBezTo>
                    <a:pt x="306896" y="122559"/>
                    <a:pt x="315849" y="112748"/>
                    <a:pt x="318802" y="112748"/>
                  </a:cubicBezTo>
                  <a:cubicBezTo>
                    <a:pt x="321755" y="112748"/>
                    <a:pt x="334518" y="115320"/>
                    <a:pt x="334518" y="113129"/>
                  </a:cubicBezTo>
                  <a:cubicBezTo>
                    <a:pt x="334518" y="111034"/>
                    <a:pt x="338804" y="103795"/>
                    <a:pt x="337947" y="101699"/>
                  </a:cubicBezTo>
                  <a:cubicBezTo>
                    <a:pt x="337090" y="99604"/>
                    <a:pt x="332804" y="96651"/>
                    <a:pt x="333661" y="94460"/>
                  </a:cubicBezTo>
                  <a:cubicBezTo>
                    <a:pt x="334518" y="92365"/>
                    <a:pt x="340423" y="92365"/>
                    <a:pt x="340423" y="89793"/>
                  </a:cubicBezTo>
                  <a:cubicBezTo>
                    <a:pt x="340423" y="87221"/>
                    <a:pt x="335756" y="85983"/>
                    <a:pt x="335756" y="84268"/>
                  </a:cubicBezTo>
                  <a:cubicBezTo>
                    <a:pt x="335756" y="82554"/>
                    <a:pt x="341662" y="79601"/>
                    <a:pt x="341281" y="76172"/>
                  </a:cubicBezTo>
                  <a:cubicBezTo>
                    <a:pt x="340900" y="72743"/>
                    <a:pt x="335756" y="72362"/>
                    <a:pt x="330232" y="69410"/>
                  </a:cubicBezTo>
                  <a:cubicBezTo>
                    <a:pt x="324707" y="66457"/>
                    <a:pt x="319183" y="67695"/>
                    <a:pt x="314039" y="65123"/>
                  </a:cubicBezTo>
                  <a:cubicBezTo>
                    <a:pt x="308991" y="62552"/>
                    <a:pt x="298323" y="64266"/>
                    <a:pt x="298323" y="62552"/>
                  </a:cubicBezTo>
                  <a:cubicBezTo>
                    <a:pt x="298323" y="60837"/>
                    <a:pt x="291560" y="55312"/>
                    <a:pt x="289846" y="52360"/>
                  </a:cubicBezTo>
                  <a:cubicBezTo>
                    <a:pt x="288131" y="49407"/>
                    <a:pt x="282607" y="51121"/>
                    <a:pt x="279273" y="53217"/>
                  </a:cubicBezTo>
                  <a:cubicBezTo>
                    <a:pt x="275844" y="55312"/>
                    <a:pt x="272891" y="56170"/>
                    <a:pt x="269462" y="54074"/>
                  </a:cubicBezTo>
                  <a:cubicBezTo>
                    <a:pt x="266033" y="51979"/>
                    <a:pt x="263080" y="48550"/>
                    <a:pt x="260128" y="49788"/>
                  </a:cubicBezTo>
                  <a:cubicBezTo>
                    <a:pt x="257175" y="51026"/>
                    <a:pt x="251651" y="50169"/>
                    <a:pt x="252889" y="45978"/>
                  </a:cubicBezTo>
                  <a:cubicBezTo>
                    <a:pt x="254127" y="41692"/>
                    <a:pt x="247364" y="32357"/>
                    <a:pt x="244412" y="31119"/>
                  </a:cubicBezTo>
                  <a:cubicBezTo>
                    <a:pt x="241459" y="29881"/>
                    <a:pt x="232505" y="31976"/>
                    <a:pt x="230410" y="27690"/>
                  </a:cubicBezTo>
                  <a:cubicBezTo>
                    <a:pt x="228314" y="23404"/>
                    <a:pt x="224409" y="20070"/>
                    <a:pt x="226123" y="17117"/>
                  </a:cubicBezTo>
                  <a:cubicBezTo>
                    <a:pt x="227838" y="14164"/>
                    <a:pt x="225743" y="6068"/>
                    <a:pt x="223552" y="2639"/>
                  </a:cubicBezTo>
                  <a:cubicBezTo>
                    <a:pt x="221456" y="-790"/>
                    <a:pt x="210788" y="-313"/>
                    <a:pt x="207836" y="925"/>
                  </a:cubicBezTo>
                  <a:cubicBezTo>
                    <a:pt x="204883" y="2163"/>
                    <a:pt x="198025" y="-313"/>
                    <a:pt x="195072" y="1306"/>
                  </a:cubicBezTo>
                  <a:cubicBezTo>
                    <a:pt x="192119" y="3020"/>
                    <a:pt x="190405" y="5973"/>
                    <a:pt x="186119" y="5973"/>
                  </a:cubicBezTo>
                  <a:cubicBezTo>
                    <a:pt x="183737" y="5973"/>
                    <a:pt x="182213" y="5687"/>
                    <a:pt x="180880" y="3782"/>
                  </a:cubicBezTo>
                  <a:cubicBezTo>
                    <a:pt x="176308" y="5878"/>
                    <a:pt x="168593" y="6259"/>
                    <a:pt x="168593" y="6259"/>
                  </a:cubicBezTo>
                  <a:cubicBezTo>
                    <a:pt x="168593" y="6259"/>
                    <a:pt x="157258" y="15308"/>
                    <a:pt x="157258" y="18737"/>
                  </a:cubicBezTo>
                  <a:cubicBezTo>
                    <a:pt x="157258" y="22166"/>
                    <a:pt x="156686" y="27785"/>
                    <a:pt x="153829" y="25023"/>
                  </a:cubicBezTo>
                  <a:cubicBezTo>
                    <a:pt x="150971" y="22166"/>
                    <a:pt x="139160" y="22166"/>
                    <a:pt x="136303" y="23880"/>
                  </a:cubicBezTo>
                  <a:cubicBezTo>
                    <a:pt x="133445" y="25594"/>
                    <a:pt x="128969" y="17117"/>
                    <a:pt x="123825" y="19879"/>
                  </a:cubicBezTo>
                  <a:cubicBezTo>
                    <a:pt x="118777" y="22737"/>
                    <a:pt x="111919" y="15879"/>
                    <a:pt x="111347" y="18737"/>
                  </a:cubicBezTo>
                  <a:cubicBezTo>
                    <a:pt x="110776" y="21594"/>
                    <a:pt x="103442" y="19308"/>
                    <a:pt x="98298" y="17022"/>
                  </a:cubicBezTo>
                  <a:cubicBezTo>
                    <a:pt x="93250" y="14736"/>
                    <a:pt x="84106" y="18165"/>
                    <a:pt x="80772" y="14164"/>
                  </a:cubicBezTo>
                  <a:cubicBezTo>
                    <a:pt x="77343" y="10164"/>
                    <a:pt x="55340" y="10164"/>
                    <a:pt x="47911" y="10164"/>
                  </a:cubicBezTo>
                  <a:cubicBezTo>
                    <a:pt x="40481" y="10164"/>
                    <a:pt x="38862" y="14164"/>
                    <a:pt x="35433" y="17498"/>
                  </a:cubicBezTo>
                  <a:cubicBezTo>
                    <a:pt x="32385" y="20546"/>
                    <a:pt x="28765" y="19975"/>
                    <a:pt x="25146" y="19784"/>
                  </a:cubicBezTo>
                  <a:cubicBezTo>
                    <a:pt x="25432" y="22642"/>
                    <a:pt x="26003" y="25214"/>
                    <a:pt x="26765" y="26261"/>
                  </a:cubicBezTo>
                  <a:cubicBezTo>
                    <a:pt x="28480" y="28833"/>
                    <a:pt x="36576" y="41120"/>
                    <a:pt x="34385" y="44930"/>
                  </a:cubicBezTo>
                  <a:cubicBezTo>
                    <a:pt x="32290" y="48740"/>
                    <a:pt x="28480" y="48740"/>
                    <a:pt x="25908" y="51693"/>
                  </a:cubicBezTo>
                  <a:cubicBezTo>
                    <a:pt x="23336" y="54646"/>
                    <a:pt x="8477" y="67885"/>
                    <a:pt x="8096" y="69981"/>
                  </a:cubicBezTo>
                  <a:cubicBezTo>
                    <a:pt x="7715" y="72077"/>
                    <a:pt x="10668" y="81411"/>
                    <a:pt x="8477" y="83125"/>
                  </a:cubicBezTo>
                  <a:cubicBezTo>
                    <a:pt x="6382" y="84840"/>
                    <a:pt x="0" y="93793"/>
                    <a:pt x="0" y="97127"/>
                  </a:cubicBezTo>
                  <a:cubicBezTo>
                    <a:pt x="0" y="100556"/>
                    <a:pt x="4667" y="105223"/>
                    <a:pt x="8477" y="106462"/>
                  </a:cubicBezTo>
                  <a:cubicBezTo>
                    <a:pt x="10096" y="107033"/>
                    <a:pt x="11144" y="107795"/>
                    <a:pt x="11621" y="108652"/>
                  </a:cubicBezTo>
                  <a:cubicBezTo>
                    <a:pt x="14573" y="108271"/>
                    <a:pt x="17336" y="107986"/>
                    <a:pt x="18955" y="107986"/>
                  </a:cubicBezTo>
                  <a:cubicBezTo>
                    <a:pt x="21812" y="107986"/>
                    <a:pt x="34290" y="111415"/>
                    <a:pt x="38195" y="111415"/>
                  </a:cubicBezTo>
                  <a:cubicBezTo>
                    <a:pt x="42196" y="111415"/>
                    <a:pt x="47815" y="113129"/>
                    <a:pt x="49530" y="114844"/>
                  </a:cubicBezTo>
                  <a:cubicBezTo>
                    <a:pt x="51245" y="116558"/>
                    <a:pt x="55150" y="115415"/>
                    <a:pt x="58007" y="112558"/>
                  </a:cubicBezTo>
                  <a:cubicBezTo>
                    <a:pt x="60865" y="109700"/>
                    <a:pt x="64198" y="111415"/>
                    <a:pt x="67628" y="111415"/>
                  </a:cubicBezTo>
                  <a:cubicBezTo>
                    <a:pt x="71056" y="111415"/>
                    <a:pt x="76676" y="108557"/>
                    <a:pt x="78391" y="105795"/>
                  </a:cubicBezTo>
                  <a:cubicBezTo>
                    <a:pt x="80105" y="102937"/>
                    <a:pt x="97060" y="98461"/>
                    <a:pt x="101632" y="97889"/>
                  </a:cubicBezTo>
                  <a:cubicBezTo>
                    <a:pt x="106204" y="97318"/>
                    <a:pt x="112967" y="106366"/>
                    <a:pt x="116872" y="106366"/>
                  </a:cubicBezTo>
                  <a:cubicBezTo>
                    <a:pt x="120872" y="106366"/>
                    <a:pt x="128206" y="109224"/>
                    <a:pt x="130493" y="116558"/>
                  </a:cubicBezTo>
                  <a:cubicBezTo>
                    <a:pt x="132779" y="123893"/>
                    <a:pt x="139541" y="132941"/>
                    <a:pt x="142399" y="135799"/>
                  </a:cubicBezTo>
                  <a:cubicBezTo>
                    <a:pt x="145256" y="138656"/>
                    <a:pt x="146876" y="145990"/>
                    <a:pt x="146876" y="148277"/>
                  </a:cubicBezTo>
                  <a:cubicBezTo>
                    <a:pt x="146876" y="150563"/>
                    <a:pt x="140684" y="147705"/>
                    <a:pt x="133826" y="145990"/>
                  </a:cubicBezTo>
                  <a:cubicBezTo>
                    <a:pt x="127063" y="144276"/>
                    <a:pt x="126492" y="151134"/>
                    <a:pt x="126492" y="154468"/>
                  </a:cubicBezTo>
                  <a:cubicBezTo>
                    <a:pt x="126492" y="157897"/>
                    <a:pt x="116872" y="169803"/>
                    <a:pt x="115157" y="171994"/>
                  </a:cubicBezTo>
                  <a:cubicBezTo>
                    <a:pt x="113443" y="174280"/>
                    <a:pt x="118586" y="175994"/>
                    <a:pt x="122492" y="176470"/>
                  </a:cubicBezTo>
                  <a:cubicBezTo>
                    <a:pt x="124206" y="176756"/>
                    <a:pt x="130969" y="171994"/>
                    <a:pt x="133255" y="171994"/>
                  </a:cubicBezTo>
                  <a:cubicBezTo>
                    <a:pt x="134207" y="171994"/>
                    <a:pt x="136970" y="174185"/>
                    <a:pt x="140018" y="176756"/>
                  </a:cubicBezTo>
                  <a:cubicBezTo>
                    <a:pt x="139351" y="167898"/>
                    <a:pt x="141256" y="168374"/>
                    <a:pt x="149162" y="162373"/>
                  </a:cubicBezTo>
                  <a:cubicBezTo>
                    <a:pt x="157353" y="156182"/>
                    <a:pt x="158210" y="144562"/>
                    <a:pt x="165545" y="143133"/>
                  </a:cubicBezTo>
                  <a:cubicBezTo>
                    <a:pt x="172879" y="141704"/>
                    <a:pt x="176022" y="138275"/>
                    <a:pt x="186785" y="139990"/>
                  </a:cubicBezTo>
                  <a:cubicBezTo>
                    <a:pt x="197548" y="141704"/>
                    <a:pt x="181451" y="148467"/>
                    <a:pt x="188786" y="152468"/>
                  </a:cubicBezTo>
                  <a:cubicBezTo>
                    <a:pt x="196120" y="156468"/>
                    <a:pt x="218789" y="151324"/>
                    <a:pt x="219932" y="157039"/>
                  </a:cubicBezTo>
                  <a:cubicBezTo>
                    <a:pt x="221075" y="162659"/>
                    <a:pt x="193834" y="168374"/>
                    <a:pt x="194405" y="171232"/>
                  </a:cubicBezTo>
                  <a:cubicBezTo>
                    <a:pt x="194977" y="174089"/>
                    <a:pt x="208883" y="176852"/>
                    <a:pt x="213646" y="179995"/>
                  </a:cubicBezTo>
                  <a:cubicBezTo>
                    <a:pt x="218504" y="183138"/>
                    <a:pt x="212217" y="191901"/>
                    <a:pt x="214503" y="194759"/>
                  </a:cubicBezTo>
                  <a:cubicBezTo>
                    <a:pt x="216789" y="197616"/>
                    <a:pt x="224123" y="195330"/>
                    <a:pt x="230029" y="191044"/>
                  </a:cubicBezTo>
                  <a:cubicBezTo>
                    <a:pt x="235934" y="186757"/>
                    <a:pt x="240792" y="188186"/>
                    <a:pt x="248412" y="183138"/>
                  </a:cubicBezTo>
                  <a:cubicBezTo>
                    <a:pt x="256032" y="177994"/>
                    <a:pt x="271939" y="182567"/>
                    <a:pt x="273939" y="179423"/>
                  </a:cubicBezTo>
                  <a:cubicBezTo>
                    <a:pt x="275939" y="176280"/>
                    <a:pt x="269367" y="173232"/>
                    <a:pt x="254698" y="174280"/>
                  </a:cubicBezTo>
                  <a:cubicBezTo>
                    <a:pt x="240030" y="175423"/>
                    <a:pt x="239173" y="161516"/>
                    <a:pt x="239173" y="158659"/>
                  </a:cubicBezTo>
                  <a:cubicBezTo>
                    <a:pt x="239173" y="155801"/>
                    <a:pt x="254508" y="144181"/>
                    <a:pt x="263271" y="143419"/>
                  </a:cubicBezTo>
                  <a:cubicBezTo>
                    <a:pt x="272034" y="142561"/>
                    <a:pt x="279178" y="139990"/>
                    <a:pt x="287655" y="136085"/>
                  </a:cubicBezTo>
                  <a:cubicBezTo>
                    <a:pt x="291084" y="134465"/>
                    <a:pt x="297085" y="132846"/>
                    <a:pt x="303181" y="131703"/>
                  </a:cubicBezTo>
                  <a:cubicBezTo>
                    <a:pt x="302609" y="127988"/>
                    <a:pt x="301466" y="123321"/>
                    <a:pt x="303943" y="12294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xmlns="" id="{61F90970-D456-404B-A9FD-52DC7EB7379D}"/>
                </a:ext>
              </a:extLst>
            </p:cNvPr>
            <p:cNvSpPr/>
            <p:nvPr/>
          </p:nvSpPr>
          <p:spPr>
            <a:xfrm>
              <a:off x="6736907" y="3526425"/>
              <a:ext cx="177714" cy="128349"/>
            </a:xfrm>
            <a:custGeom>
              <a:avLst/>
              <a:gdLst>
                <a:gd name="connsiteX0" fmla="*/ 168592 w 171450"/>
                <a:gd name="connsiteY0" fmla="*/ 63437 h 123825"/>
                <a:gd name="connsiteX1" fmla="*/ 157544 w 171450"/>
                <a:gd name="connsiteY1" fmla="*/ 52769 h 123825"/>
                <a:gd name="connsiteX2" fmla="*/ 148590 w 171450"/>
                <a:gd name="connsiteY2" fmla="*/ 40862 h 123825"/>
                <a:gd name="connsiteX3" fmla="*/ 146495 w 171450"/>
                <a:gd name="connsiteY3" fmla="*/ 27242 h 123825"/>
                <a:gd name="connsiteX4" fmla="*/ 144780 w 171450"/>
                <a:gd name="connsiteY4" fmla="*/ 14097 h 123825"/>
                <a:gd name="connsiteX5" fmla="*/ 126968 w 171450"/>
                <a:gd name="connsiteY5" fmla="*/ 9049 h 123825"/>
                <a:gd name="connsiteX6" fmla="*/ 116777 w 171450"/>
                <a:gd name="connsiteY6" fmla="*/ 9049 h 123825"/>
                <a:gd name="connsiteX7" fmla="*/ 107061 w 171450"/>
                <a:gd name="connsiteY7" fmla="*/ 4381 h 123825"/>
                <a:gd name="connsiteX8" fmla="*/ 96869 w 171450"/>
                <a:gd name="connsiteY8" fmla="*/ 1429 h 123825"/>
                <a:gd name="connsiteX9" fmla="*/ 95917 w 171450"/>
                <a:gd name="connsiteY9" fmla="*/ 0 h 123825"/>
                <a:gd name="connsiteX10" fmla="*/ 89916 w 171450"/>
                <a:gd name="connsiteY10" fmla="*/ 2381 h 123825"/>
                <a:gd name="connsiteX11" fmla="*/ 82582 w 171450"/>
                <a:gd name="connsiteY11" fmla="*/ 9144 h 123825"/>
                <a:gd name="connsiteX12" fmla="*/ 69532 w 171450"/>
                <a:gd name="connsiteY12" fmla="*/ 10858 h 123825"/>
                <a:gd name="connsiteX13" fmla="*/ 64389 w 171450"/>
                <a:gd name="connsiteY13" fmla="*/ 21050 h 123825"/>
                <a:gd name="connsiteX14" fmla="*/ 62103 w 171450"/>
                <a:gd name="connsiteY14" fmla="*/ 28385 h 123825"/>
                <a:gd name="connsiteX15" fmla="*/ 55912 w 171450"/>
                <a:gd name="connsiteY15" fmla="*/ 33528 h 123825"/>
                <a:gd name="connsiteX16" fmla="*/ 46291 w 171450"/>
                <a:gd name="connsiteY16" fmla="*/ 42577 h 123825"/>
                <a:gd name="connsiteX17" fmla="*/ 43434 w 171450"/>
                <a:gd name="connsiteY17" fmla="*/ 51625 h 123825"/>
                <a:gd name="connsiteX18" fmla="*/ 30956 w 171450"/>
                <a:gd name="connsiteY18" fmla="*/ 55626 h 123825"/>
                <a:gd name="connsiteX19" fmla="*/ 21336 w 171450"/>
                <a:gd name="connsiteY19" fmla="*/ 60198 h 123825"/>
                <a:gd name="connsiteX20" fmla="*/ 7334 w 171450"/>
                <a:gd name="connsiteY20" fmla="*/ 59246 h 123825"/>
                <a:gd name="connsiteX21" fmla="*/ 7239 w 171450"/>
                <a:gd name="connsiteY21" fmla="*/ 60960 h 123825"/>
                <a:gd name="connsiteX22" fmla="*/ 10192 w 171450"/>
                <a:gd name="connsiteY22" fmla="*/ 75438 h 123825"/>
                <a:gd name="connsiteX23" fmla="*/ 11049 w 171450"/>
                <a:gd name="connsiteY23" fmla="*/ 92012 h 123825"/>
                <a:gd name="connsiteX24" fmla="*/ 0 w 171450"/>
                <a:gd name="connsiteY24" fmla="*/ 101822 h 123825"/>
                <a:gd name="connsiteX25" fmla="*/ 6382 w 171450"/>
                <a:gd name="connsiteY25" fmla="*/ 111538 h 123825"/>
                <a:gd name="connsiteX26" fmla="*/ 6001 w 171450"/>
                <a:gd name="connsiteY26" fmla="*/ 122015 h 123825"/>
                <a:gd name="connsiteX27" fmla="*/ 16288 w 171450"/>
                <a:gd name="connsiteY27" fmla="*/ 119729 h 123825"/>
                <a:gd name="connsiteX28" fmla="*/ 28765 w 171450"/>
                <a:gd name="connsiteY28" fmla="*/ 112395 h 123825"/>
                <a:gd name="connsiteX29" fmla="*/ 61627 w 171450"/>
                <a:gd name="connsiteY29" fmla="*/ 116396 h 123825"/>
                <a:gd name="connsiteX30" fmla="*/ 79153 w 171450"/>
                <a:gd name="connsiteY30" fmla="*/ 119253 h 123825"/>
                <a:gd name="connsiteX31" fmla="*/ 92202 w 171450"/>
                <a:gd name="connsiteY31" fmla="*/ 120968 h 123825"/>
                <a:gd name="connsiteX32" fmla="*/ 104680 w 171450"/>
                <a:gd name="connsiteY32" fmla="*/ 122111 h 123825"/>
                <a:gd name="connsiteX33" fmla="*/ 117157 w 171450"/>
                <a:gd name="connsiteY33" fmla="*/ 126111 h 123825"/>
                <a:gd name="connsiteX34" fmla="*/ 134683 w 171450"/>
                <a:gd name="connsiteY34" fmla="*/ 127254 h 123825"/>
                <a:gd name="connsiteX35" fmla="*/ 138113 w 171450"/>
                <a:gd name="connsiteY35" fmla="*/ 120968 h 123825"/>
                <a:gd name="connsiteX36" fmla="*/ 149447 w 171450"/>
                <a:gd name="connsiteY36" fmla="*/ 108490 h 123825"/>
                <a:gd name="connsiteX37" fmla="*/ 161734 w 171450"/>
                <a:gd name="connsiteY37" fmla="*/ 106013 h 123825"/>
                <a:gd name="connsiteX38" fmla="*/ 158877 w 171450"/>
                <a:gd name="connsiteY38" fmla="*/ 98012 h 123825"/>
                <a:gd name="connsiteX39" fmla="*/ 155924 w 171450"/>
                <a:gd name="connsiteY39" fmla="*/ 80200 h 123825"/>
                <a:gd name="connsiteX40" fmla="*/ 169545 w 171450"/>
                <a:gd name="connsiteY40" fmla="*/ 82296 h 123825"/>
                <a:gd name="connsiteX41" fmla="*/ 179356 w 171450"/>
                <a:gd name="connsiteY41" fmla="*/ 73343 h 123825"/>
                <a:gd name="connsiteX42" fmla="*/ 168592 w 171450"/>
                <a:gd name="connsiteY42" fmla="*/ 63437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71450" h="123825">
                  <a:moveTo>
                    <a:pt x="168592" y="63437"/>
                  </a:moveTo>
                  <a:cubicBezTo>
                    <a:pt x="165163" y="62579"/>
                    <a:pt x="163068" y="54959"/>
                    <a:pt x="157544" y="52769"/>
                  </a:cubicBezTo>
                  <a:cubicBezTo>
                    <a:pt x="152019" y="50673"/>
                    <a:pt x="153257" y="43815"/>
                    <a:pt x="148590" y="40862"/>
                  </a:cubicBezTo>
                  <a:cubicBezTo>
                    <a:pt x="143923" y="37910"/>
                    <a:pt x="146875" y="31909"/>
                    <a:pt x="146495" y="27242"/>
                  </a:cubicBezTo>
                  <a:cubicBezTo>
                    <a:pt x="146113" y="22574"/>
                    <a:pt x="147352" y="15335"/>
                    <a:pt x="144780" y="14097"/>
                  </a:cubicBezTo>
                  <a:cubicBezTo>
                    <a:pt x="142208" y="12859"/>
                    <a:pt x="131636" y="6858"/>
                    <a:pt x="126968" y="9049"/>
                  </a:cubicBezTo>
                  <a:cubicBezTo>
                    <a:pt x="122301" y="11144"/>
                    <a:pt x="118872" y="12859"/>
                    <a:pt x="116777" y="9049"/>
                  </a:cubicBezTo>
                  <a:cubicBezTo>
                    <a:pt x="114681" y="5239"/>
                    <a:pt x="111728" y="3048"/>
                    <a:pt x="107061" y="4381"/>
                  </a:cubicBezTo>
                  <a:cubicBezTo>
                    <a:pt x="102394" y="5620"/>
                    <a:pt x="99441" y="3524"/>
                    <a:pt x="96869" y="1429"/>
                  </a:cubicBezTo>
                  <a:cubicBezTo>
                    <a:pt x="96488" y="1143"/>
                    <a:pt x="96203" y="571"/>
                    <a:pt x="95917" y="0"/>
                  </a:cubicBezTo>
                  <a:cubicBezTo>
                    <a:pt x="94012" y="381"/>
                    <a:pt x="91535" y="1143"/>
                    <a:pt x="89916" y="2381"/>
                  </a:cubicBezTo>
                  <a:cubicBezTo>
                    <a:pt x="87058" y="4667"/>
                    <a:pt x="86487" y="9144"/>
                    <a:pt x="82582" y="9144"/>
                  </a:cubicBezTo>
                  <a:cubicBezTo>
                    <a:pt x="78581" y="9144"/>
                    <a:pt x="74104" y="7429"/>
                    <a:pt x="69532" y="10858"/>
                  </a:cubicBezTo>
                  <a:cubicBezTo>
                    <a:pt x="64961" y="14288"/>
                    <a:pt x="63913" y="18193"/>
                    <a:pt x="64389" y="21050"/>
                  </a:cubicBezTo>
                  <a:cubicBezTo>
                    <a:pt x="64961" y="23908"/>
                    <a:pt x="65532" y="28385"/>
                    <a:pt x="62103" y="28385"/>
                  </a:cubicBezTo>
                  <a:cubicBezTo>
                    <a:pt x="58674" y="28385"/>
                    <a:pt x="59246" y="32385"/>
                    <a:pt x="55912" y="33528"/>
                  </a:cubicBezTo>
                  <a:cubicBezTo>
                    <a:pt x="52483" y="34671"/>
                    <a:pt x="46863" y="39719"/>
                    <a:pt x="46291" y="42577"/>
                  </a:cubicBezTo>
                  <a:cubicBezTo>
                    <a:pt x="45720" y="45434"/>
                    <a:pt x="45720" y="51625"/>
                    <a:pt x="43434" y="51625"/>
                  </a:cubicBezTo>
                  <a:cubicBezTo>
                    <a:pt x="41148" y="51625"/>
                    <a:pt x="33242" y="52769"/>
                    <a:pt x="30956" y="55626"/>
                  </a:cubicBezTo>
                  <a:cubicBezTo>
                    <a:pt x="28670" y="58483"/>
                    <a:pt x="25908" y="61246"/>
                    <a:pt x="21336" y="60198"/>
                  </a:cubicBezTo>
                  <a:cubicBezTo>
                    <a:pt x="19050" y="59627"/>
                    <a:pt x="12763" y="59341"/>
                    <a:pt x="7334" y="59246"/>
                  </a:cubicBezTo>
                  <a:cubicBezTo>
                    <a:pt x="7429" y="59817"/>
                    <a:pt x="7429" y="60389"/>
                    <a:pt x="7239" y="60960"/>
                  </a:cubicBezTo>
                  <a:cubicBezTo>
                    <a:pt x="5144" y="66866"/>
                    <a:pt x="6858" y="72390"/>
                    <a:pt x="10192" y="75438"/>
                  </a:cubicBezTo>
                  <a:cubicBezTo>
                    <a:pt x="13621" y="78391"/>
                    <a:pt x="14859" y="90297"/>
                    <a:pt x="11049" y="92012"/>
                  </a:cubicBezTo>
                  <a:cubicBezTo>
                    <a:pt x="7239" y="93726"/>
                    <a:pt x="0" y="98774"/>
                    <a:pt x="0" y="101822"/>
                  </a:cubicBezTo>
                  <a:cubicBezTo>
                    <a:pt x="0" y="104775"/>
                    <a:pt x="7620" y="107347"/>
                    <a:pt x="6382" y="111538"/>
                  </a:cubicBezTo>
                  <a:cubicBezTo>
                    <a:pt x="5620" y="114014"/>
                    <a:pt x="5620" y="118300"/>
                    <a:pt x="6001" y="122015"/>
                  </a:cubicBezTo>
                  <a:cubicBezTo>
                    <a:pt x="9620" y="122206"/>
                    <a:pt x="13145" y="122777"/>
                    <a:pt x="16288" y="119729"/>
                  </a:cubicBezTo>
                  <a:cubicBezTo>
                    <a:pt x="19717" y="116300"/>
                    <a:pt x="21431" y="112395"/>
                    <a:pt x="28765" y="112395"/>
                  </a:cubicBezTo>
                  <a:cubicBezTo>
                    <a:pt x="36100" y="112395"/>
                    <a:pt x="58198" y="112395"/>
                    <a:pt x="61627" y="116396"/>
                  </a:cubicBezTo>
                  <a:cubicBezTo>
                    <a:pt x="65056" y="120396"/>
                    <a:pt x="74104" y="116967"/>
                    <a:pt x="79153" y="119253"/>
                  </a:cubicBezTo>
                  <a:cubicBezTo>
                    <a:pt x="84296" y="121539"/>
                    <a:pt x="91630" y="123825"/>
                    <a:pt x="92202" y="120968"/>
                  </a:cubicBezTo>
                  <a:cubicBezTo>
                    <a:pt x="92773" y="118110"/>
                    <a:pt x="99536" y="124968"/>
                    <a:pt x="104680" y="122111"/>
                  </a:cubicBezTo>
                  <a:cubicBezTo>
                    <a:pt x="109823" y="119253"/>
                    <a:pt x="114300" y="127730"/>
                    <a:pt x="117157" y="126111"/>
                  </a:cubicBezTo>
                  <a:cubicBezTo>
                    <a:pt x="120015" y="124396"/>
                    <a:pt x="131826" y="124396"/>
                    <a:pt x="134683" y="127254"/>
                  </a:cubicBezTo>
                  <a:cubicBezTo>
                    <a:pt x="137541" y="130112"/>
                    <a:pt x="138113" y="124396"/>
                    <a:pt x="138113" y="120968"/>
                  </a:cubicBezTo>
                  <a:cubicBezTo>
                    <a:pt x="138113" y="117539"/>
                    <a:pt x="149447" y="108490"/>
                    <a:pt x="149447" y="108490"/>
                  </a:cubicBezTo>
                  <a:cubicBezTo>
                    <a:pt x="149447" y="108490"/>
                    <a:pt x="157163" y="108109"/>
                    <a:pt x="161734" y="106013"/>
                  </a:cubicBezTo>
                  <a:cubicBezTo>
                    <a:pt x="160687" y="104585"/>
                    <a:pt x="159829" y="102108"/>
                    <a:pt x="158877" y="98012"/>
                  </a:cubicBezTo>
                  <a:cubicBezTo>
                    <a:pt x="156781" y="88678"/>
                    <a:pt x="153353" y="83153"/>
                    <a:pt x="155924" y="80200"/>
                  </a:cubicBezTo>
                  <a:cubicBezTo>
                    <a:pt x="158496" y="77248"/>
                    <a:pt x="165735" y="84011"/>
                    <a:pt x="169545" y="82296"/>
                  </a:cubicBezTo>
                  <a:cubicBezTo>
                    <a:pt x="173355" y="80581"/>
                    <a:pt x="180213" y="77152"/>
                    <a:pt x="179356" y="73343"/>
                  </a:cubicBezTo>
                  <a:cubicBezTo>
                    <a:pt x="178403" y="69342"/>
                    <a:pt x="172021" y="64294"/>
                    <a:pt x="168592" y="63437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xmlns="" id="{AD3D4042-FA9C-4398-9EBC-24175117F464}"/>
                </a:ext>
              </a:extLst>
            </p:cNvPr>
            <p:cNvSpPr/>
            <p:nvPr/>
          </p:nvSpPr>
          <p:spPr>
            <a:xfrm>
              <a:off x="6692417" y="3473138"/>
              <a:ext cx="138222" cy="59238"/>
            </a:xfrm>
            <a:custGeom>
              <a:avLst/>
              <a:gdLst>
                <a:gd name="connsiteX0" fmla="*/ 45399 w 133350"/>
                <a:gd name="connsiteY0" fmla="*/ 46360 h 57150"/>
                <a:gd name="connsiteX1" fmla="*/ 69592 w 133350"/>
                <a:gd name="connsiteY1" fmla="*/ 46360 h 57150"/>
                <a:gd name="connsiteX2" fmla="*/ 80832 w 133350"/>
                <a:gd name="connsiteY2" fmla="*/ 50646 h 57150"/>
                <a:gd name="connsiteX3" fmla="*/ 99024 w 133350"/>
                <a:gd name="connsiteY3" fmla="*/ 60171 h 57150"/>
                <a:gd name="connsiteX4" fmla="*/ 108740 w 133350"/>
                <a:gd name="connsiteY4" fmla="*/ 66458 h 57150"/>
                <a:gd name="connsiteX5" fmla="*/ 112455 w 133350"/>
                <a:gd name="connsiteY5" fmla="*/ 62362 h 57150"/>
                <a:gd name="connsiteX6" fmla="*/ 125504 w 133350"/>
                <a:gd name="connsiteY6" fmla="*/ 60648 h 57150"/>
                <a:gd name="connsiteX7" fmla="*/ 132838 w 133350"/>
                <a:gd name="connsiteY7" fmla="*/ 53885 h 57150"/>
                <a:gd name="connsiteX8" fmla="*/ 138839 w 133350"/>
                <a:gd name="connsiteY8" fmla="*/ 51504 h 57150"/>
                <a:gd name="connsiteX9" fmla="*/ 134743 w 133350"/>
                <a:gd name="connsiteY9" fmla="*/ 39693 h 57150"/>
                <a:gd name="connsiteX10" fmla="*/ 128838 w 133350"/>
                <a:gd name="connsiteY10" fmla="*/ 28644 h 57150"/>
                <a:gd name="connsiteX11" fmla="*/ 126742 w 133350"/>
                <a:gd name="connsiteY11" fmla="*/ 18071 h 57150"/>
                <a:gd name="connsiteX12" fmla="*/ 123504 w 133350"/>
                <a:gd name="connsiteY12" fmla="*/ 13213 h 57150"/>
                <a:gd name="connsiteX13" fmla="*/ 105216 w 133350"/>
                <a:gd name="connsiteY13" fmla="*/ 11975 h 57150"/>
                <a:gd name="connsiteX14" fmla="*/ 85975 w 133350"/>
                <a:gd name="connsiteY14" fmla="*/ 640 h 57150"/>
                <a:gd name="connsiteX15" fmla="*/ 65306 w 133350"/>
                <a:gd name="connsiteY15" fmla="*/ 926 h 57150"/>
                <a:gd name="connsiteX16" fmla="*/ 63591 w 133350"/>
                <a:gd name="connsiteY16" fmla="*/ 19881 h 57150"/>
                <a:gd name="connsiteX17" fmla="*/ 48066 w 133350"/>
                <a:gd name="connsiteY17" fmla="*/ 27215 h 57150"/>
                <a:gd name="connsiteX18" fmla="*/ 31111 w 133350"/>
                <a:gd name="connsiteY18" fmla="*/ 7403 h 57150"/>
                <a:gd name="connsiteX19" fmla="*/ 12728 w 133350"/>
                <a:gd name="connsiteY19" fmla="*/ 15880 h 57150"/>
                <a:gd name="connsiteX20" fmla="*/ 5108 w 133350"/>
                <a:gd name="connsiteY20" fmla="*/ 31215 h 57150"/>
                <a:gd name="connsiteX21" fmla="*/ 2250 w 133350"/>
                <a:gd name="connsiteY21" fmla="*/ 49313 h 57150"/>
                <a:gd name="connsiteX22" fmla="*/ 2727 w 133350"/>
                <a:gd name="connsiteY22" fmla="*/ 50361 h 57150"/>
                <a:gd name="connsiteX23" fmla="*/ 17872 w 133350"/>
                <a:gd name="connsiteY23" fmla="*/ 46360 h 57150"/>
                <a:gd name="connsiteX24" fmla="*/ 45399 w 133350"/>
                <a:gd name="connsiteY24" fmla="*/ 4636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3350" h="57150">
                  <a:moveTo>
                    <a:pt x="45399" y="46360"/>
                  </a:moveTo>
                  <a:cubicBezTo>
                    <a:pt x="50542" y="46360"/>
                    <a:pt x="62734" y="48932"/>
                    <a:pt x="69592" y="46360"/>
                  </a:cubicBezTo>
                  <a:cubicBezTo>
                    <a:pt x="76546" y="43788"/>
                    <a:pt x="76546" y="51599"/>
                    <a:pt x="80832" y="50646"/>
                  </a:cubicBezTo>
                  <a:cubicBezTo>
                    <a:pt x="85118" y="49789"/>
                    <a:pt x="93786" y="55885"/>
                    <a:pt x="99024" y="60171"/>
                  </a:cubicBezTo>
                  <a:cubicBezTo>
                    <a:pt x="101787" y="62457"/>
                    <a:pt x="105025" y="64362"/>
                    <a:pt x="108740" y="66458"/>
                  </a:cubicBezTo>
                  <a:cubicBezTo>
                    <a:pt x="109597" y="65029"/>
                    <a:pt x="110645" y="63696"/>
                    <a:pt x="112455" y="62362"/>
                  </a:cubicBezTo>
                  <a:cubicBezTo>
                    <a:pt x="117027" y="58933"/>
                    <a:pt x="121504" y="60648"/>
                    <a:pt x="125504" y="60648"/>
                  </a:cubicBezTo>
                  <a:cubicBezTo>
                    <a:pt x="129505" y="60648"/>
                    <a:pt x="130076" y="56076"/>
                    <a:pt x="132838" y="53885"/>
                  </a:cubicBezTo>
                  <a:cubicBezTo>
                    <a:pt x="134457" y="52647"/>
                    <a:pt x="136934" y="51885"/>
                    <a:pt x="138839" y="51504"/>
                  </a:cubicBezTo>
                  <a:cubicBezTo>
                    <a:pt x="137315" y="48360"/>
                    <a:pt x="137220" y="42264"/>
                    <a:pt x="134743" y="39693"/>
                  </a:cubicBezTo>
                  <a:cubicBezTo>
                    <a:pt x="131790" y="36740"/>
                    <a:pt x="127504" y="31596"/>
                    <a:pt x="128838" y="28644"/>
                  </a:cubicBezTo>
                  <a:cubicBezTo>
                    <a:pt x="130076" y="25691"/>
                    <a:pt x="130076" y="21405"/>
                    <a:pt x="126742" y="18071"/>
                  </a:cubicBezTo>
                  <a:cubicBezTo>
                    <a:pt x="125218" y="16547"/>
                    <a:pt x="124075" y="14832"/>
                    <a:pt x="123504" y="13213"/>
                  </a:cubicBezTo>
                  <a:cubicBezTo>
                    <a:pt x="116646" y="12356"/>
                    <a:pt x="107311" y="11308"/>
                    <a:pt x="105216" y="11975"/>
                  </a:cubicBezTo>
                  <a:cubicBezTo>
                    <a:pt x="101787" y="13118"/>
                    <a:pt x="88261" y="2355"/>
                    <a:pt x="85975" y="640"/>
                  </a:cubicBezTo>
                  <a:cubicBezTo>
                    <a:pt x="84451" y="-503"/>
                    <a:pt x="74450" y="69"/>
                    <a:pt x="65306" y="926"/>
                  </a:cubicBezTo>
                  <a:cubicBezTo>
                    <a:pt x="60067" y="6736"/>
                    <a:pt x="63877" y="10927"/>
                    <a:pt x="63591" y="19881"/>
                  </a:cubicBezTo>
                  <a:cubicBezTo>
                    <a:pt x="63306" y="28929"/>
                    <a:pt x="53400" y="27215"/>
                    <a:pt x="48066" y="27215"/>
                  </a:cubicBezTo>
                  <a:cubicBezTo>
                    <a:pt x="42637" y="27215"/>
                    <a:pt x="33873" y="11118"/>
                    <a:pt x="31111" y="7403"/>
                  </a:cubicBezTo>
                  <a:cubicBezTo>
                    <a:pt x="28254" y="3688"/>
                    <a:pt x="19205" y="11975"/>
                    <a:pt x="12728" y="15880"/>
                  </a:cubicBezTo>
                  <a:cubicBezTo>
                    <a:pt x="6251" y="19881"/>
                    <a:pt x="9585" y="27501"/>
                    <a:pt x="5108" y="31215"/>
                  </a:cubicBezTo>
                  <a:cubicBezTo>
                    <a:pt x="631" y="34930"/>
                    <a:pt x="-2226" y="41121"/>
                    <a:pt x="2250" y="49313"/>
                  </a:cubicBezTo>
                  <a:cubicBezTo>
                    <a:pt x="2441" y="49694"/>
                    <a:pt x="2536" y="49980"/>
                    <a:pt x="2727" y="50361"/>
                  </a:cubicBezTo>
                  <a:cubicBezTo>
                    <a:pt x="8347" y="49884"/>
                    <a:pt x="14443" y="48837"/>
                    <a:pt x="17872" y="46360"/>
                  </a:cubicBezTo>
                  <a:cubicBezTo>
                    <a:pt x="23682" y="41979"/>
                    <a:pt x="40160" y="46360"/>
                    <a:pt x="45399" y="4636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xmlns="" id="{5DD8EC15-5084-41FB-ADEF-E4362FB3BD1E}"/>
                </a:ext>
              </a:extLst>
            </p:cNvPr>
            <p:cNvSpPr/>
            <p:nvPr/>
          </p:nvSpPr>
          <p:spPr>
            <a:xfrm>
              <a:off x="6691173" y="3519218"/>
              <a:ext cx="108603" cy="69111"/>
            </a:xfrm>
            <a:custGeom>
              <a:avLst/>
              <a:gdLst>
                <a:gd name="connsiteX0" fmla="*/ 14405 w 104775"/>
                <a:gd name="connsiteY0" fmla="*/ 32957 h 66675"/>
                <a:gd name="connsiteX1" fmla="*/ 25835 w 104775"/>
                <a:gd name="connsiteY1" fmla="*/ 37243 h 66675"/>
                <a:gd name="connsiteX2" fmla="*/ 36408 w 104775"/>
                <a:gd name="connsiteY2" fmla="*/ 43624 h 66675"/>
                <a:gd name="connsiteX3" fmla="*/ 36408 w 104775"/>
                <a:gd name="connsiteY3" fmla="*/ 57245 h 66675"/>
                <a:gd name="connsiteX4" fmla="*/ 51362 w 104775"/>
                <a:gd name="connsiteY4" fmla="*/ 66199 h 66675"/>
                <a:gd name="connsiteX5" fmla="*/ 65364 w 104775"/>
                <a:gd name="connsiteY5" fmla="*/ 67151 h 66675"/>
                <a:gd name="connsiteX6" fmla="*/ 74984 w 104775"/>
                <a:gd name="connsiteY6" fmla="*/ 62579 h 66675"/>
                <a:gd name="connsiteX7" fmla="*/ 87462 w 104775"/>
                <a:gd name="connsiteY7" fmla="*/ 58579 h 66675"/>
                <a:gd name="connsiteX8" fmla="*/ 90320 w 104775"/>
                <a:gd name="connsiteY8" fmla="*/ 49530 h 66675"/>
                <a:gd name="connsiteX9" fmla="*/ 99940 w 104775"/>
                <a:gd name="connsiteY9" fmla="*/ 40481 h 66675"/>
                <a:gd name="connsiteX10" fmla="*/ 106131 w 104775"/>
                <a:gd name="connsiteY10" fmla="*/ 35338 h 66675"/>
                <a:gd name="connsiteX11" fmla="*/ 108417 w 104775"/>
                <a:gd name="connsiteY11" fmla="*/ 28003 h 66675"/>
                <a:gd name="connsiteX12" fmla="*/ 109750 w 104775"/>
                <a:gd name="connsiteY12" fmla="*/ 22003 h 66675"/>
                <a:gd name="connsiteX13" fmla="*/ 100035 w 104775"/>
                <a:gd name="connsiteY13" fmla="*/ 15716 h 66675"/>
                <a:gd name="connsiteX14" fmla="*/ 81842 w 104775"/>
                <a:gd name="connsiteY14" fmla="*/ 6191 h 66675"/>
                <a:gd name="connsiteX15" fmla="*/ 70603 w 104775"/>
                <a:gd name="connsiteY15" fmla="*/ 1905 h 66675"/>
                <a:gd name="connsiteX16" fmla="*/ 46409 w 104775"/>
                <a:gd name="connsiteY16" fmla="*/ 1905 h 66675"/>
                <a:gd name="connsiteX17" fmla="*/ 18691 w 104775"/>
                <a:gd name="connsiteY17" fmla="*/ 1905 h 66675"/>
                <a:gd name="connsiteX18" fmla="*/ 3547 w 104775"/>
                <a:gd name="connsiteY18" fmla="*/ 5905 h 66675"/>
                <a:gd name="connsiteX19" fmla="*/ 1642 w 104775"/>
                <a:gd name="connsiteY19" fmla="*/ 26670 h 66675"/>
                <a:gd name="connsiteX20" fmla="*/ 2594 w 104775"/>
                <a:gd name="connsiteY20" fmla="*/ 32004 h 66675"/>
                <a:gd name="connsiteX21" fmla="*/ 14405 w 104775"/>
                <a:gd name="connsiteY21" fmla="*/ 3295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775" h="66675">
                  <a:moveTo>
                    <a:pt x="14405" y="32957"/>
                  </a:moveTo>
                  <a:cubicBezTo>
                    <a:pt x="16501" y="35909"/>
                    <a:pt x="23359" y="38481"/>
                    <a:pt x="25835" y="37243"/>
                  </a:cubicBezTo>
                  <a:cubicBezTo>
                    <a:pt x="28407" y="36005"/>
                    <a:pt x="36408" y="40195"/>
                    <a:pt x="36408" y="43624"/>
                  </a:cubicBezTo>
                  <a:cubicBezTo>
                    <a:pt x="36408" y="47053"/>
                    <a:pt x="34313" y="57245"/>
                    <a:pt x="36408" y="57245"/>
                  </a:cubicBezTo>
                  <a:cubicBezTo>
                    <a:pt x="38313" y="57245"/>
                    <a:pt x="50600" y="61055"/>
                    <a:pt x="51362" y="66199"/>
                  </a:cubicBezTo>
                  <a:cubicBezTo>
                    <a:pt x="56887" y="66294"/>
                    <a:pt x="63078" y="66580"/>
                    <a:pt x="65364" y="67151"/>
                  </a:cubicBezTo>
                  <a:cubicBezTo>
                    <a:pt x="69936" y="68294"/>
                    <a:pt x="72698" y="65437"/>
                    <a:pt x="74984" y="62579"/>
                  </a:cubicBezTo>
                  <a:cubicBezTo>
                    <a:pt x="77270" y="59722"/>
                    <a:pt x="85176" y="58579"/>
                    <a:pt x="87462" y="58579"/>
                  </a:cubicBezTo>
                  <a:cubicBezTo>
                    <a:pt x="89748" y="58579"/>
                    <a:pt x="89748" y="52388"/>
                    <a:pt x="90320" y="49530"/>
                  </a:cubicBezTo>
                  <a:cubicBezTo>
                    <a:pt x="90891" y="46672"/>
                    <a:pt x="96606" y="41624"/>
                    <a:pt x="99940" y="40481"/>
                  </a:cubicBezTo>
                  <a:cubicBezTo>
                    <a:pt x="103369" y="39338"/>
                    <a:pt x="102797" y="35338"/>
                    <a:pt x="106131" y="35338"/>
                  </a:cubicBezTo>
                  <a:cubicBezTo>
                    <a:pt x="109560" y="35338"/>
                    <a:pt x="108989" y="30766"/>
                    <a:pt x="108417" y="28003"/>
                  </a:cubicBezTo>
                  <a:cubicBezTo>
                    <a:pt x="108036" y="26289"/>
                    <a:pt x="108512" y="24098"/>
                    <a:pt x="109750" y="22003"/>
                  </a:cubicBezTo>
                  <a:cubicBezTo>
                    <a:pt x="106131" y="19907"/>
                    <a:pt x="102797" y="18002"/>
                    <a:pt x="100035" y="15716"/>
                  </a:cubicBezTo>
                  <a:cubicBezTo>
                    <a:pt x="94796" y="11335"/>
                    <a:pt x="86129" y="5334"/>
                    <a:pt x="81842" y="6191"/>
                  </a:cubicBezTo>
                  <a:cubicBezTo>
                    <a:pt x="77461" y="7048"/>
                    <a:pt x="77461" y="-762"/>
                    <a:pt x="70603" y="1905"/>
                  </a:cubicBezTo>
                  <a:cubicBezTo>
                    <a:pt x="63649" y="4477"/>
                    <a:pt x="51553" y="1905"/>
                    <a:pt x="46409" y="1905"/>
                  </a:cubicBezTo>
                  <a:cubicBezTo>
                    <a:pt x="41266" y="1905"/>
                    <a:pt x="24788" y="-2381"/>
                    <a:pt x="18691" y="1905"/>
                  </a:cubicBezTo>
                  <a:cubicBezTo>
                    <a:pt x="15167" y="4382"/>
                    <a:pt x="9166" y="5429"/>
                    <a:pt x="3547" y="5905"/>
                  </a:cubicBezTo>
                  <a:cubicBezTo>
                    <a:pt x="7452" y="13811"/>
                    <a:pt x="6023" y="21812"/>
                    <a:pt x="1642" y="26670"/>
                  </a:cubicBezTo>
                  <a:cubicBezTo>
                    <a:pt x="-1406" y="30194"/>
                    <a:pt x="308" y="30670"/>
                    <a:pt x="2594" y="32004"/>
                  </a:cubicBezTo>
                  <a:cubicBezTo>
                    <a:pt x="7452" y="31528"/>
                    <a:pt x="12691" y="30575"/>
                    <a:pt x="14405" y="32957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xmlns="" id="{BDAB4066-413F-462A-B967-3F2113C08A16}"/>
                </a:ext>
              </a:extLst>
            </p:cNvPr>
            <p:cNvSpPr/>
            <p:nvPr/>
          </p:nvSpPr>
          <p:spPr>
            <a:xfrm>
              <a:off x="6407059" y="3755396"/>
              <a:ext cx="78984" cy="39492"/>
            </a:xfrm>
            <a:custGeom>
              <a:avLst/>
              <a:gdLst>
                <a:gd name="connsiteX0" fmla="*/ 76193 w 76200"/>
                <a:gd name="connsiteY0" fmla="*/ 19224 h 38100"/>
                <a:gd name="connsiteX1" fmla="*/ 66382 w 76200"/>
                <a:gd name="connsiteY1" fmla="*/ 14081 h 38100"/>
                <a:gd name="connsiteX2" fmla="*/ 66382 w 76200"/>
                <a:gd name="connsiteY2" fmla="*/ 6080 h 38100"/>
                <a:gd name="connsiteX3" fmla="*/ 55333 w 76200"/>
                <a:gd name="connsiteY3" fmla="*/ 1222 h 38100"/>
                <a:gd name="connsiteX4" fmla="*/ 42284 w 76200"/>
                <a:gd name="connsiteY4" fmla="*/ 1794 h 38100"/>
                <a:gd name="connsiteX5" fmla="*/ 25996 w 76200"/>
                <a:gd name="connsiteY5" fmla="*/ 2365 h 38100"/>
                <a:gd name="connsiteX6" fmla="*/ 23424 w 76200"/>
                <a:gd name="connsiteY6" fmla="*/ 5223 h 38100"/>
                <a:gd name="connsiteX7" fmla="*/ 13614 w 76200"/>
                <a:gd name="connsiteY7" fmla="*/ 13319 h 38100"/>
                <a:gd name="connsiteX8" fmla="*/ 1326 w 76200"/>
                <a:gd name="connsiteY8" fmla="*/ 28559 h 38100"/>
                <a:gd name="connsiteX9" fmla="*/ 3898 w 76200"/>
                <a:gd name="connsiteY9" fmla="*/ 34941 h 38100"/>
                <a:gd name="connsiteX10" fmla="*/ 12375 w 76200"/>
                <a:gd name="connsiteY10" fmla="*/ 35798 h 38100"/>
                <a:gd name="connsiteX11" fmla="*/ 15805 w 76200"/>
                <a:gd name="connsiteY11" fmla="*/ 45132 h 38100"/>
                <a:gd name="connsiteX12" fmla="*/ 15709 w 76200"/>
                <a:gd name="connsiteY12" fmla="*/ 45418 h 38100"/>
                <a:gd name="connsiteX13" fmla="*/ 32092 w 76200"/>
                <a:gd name="connsiteY13" fmla="*/ 44275 h 38100"/>
                <a:gd name="connsiteX14" fmla="*/ 41713 w 76200"/>
                <a:gd name="connsiteY14" fmla="*/ 30654 h 38100"/>
                <a:gd name="connsiteX15" fmla="*/ 52476 w 76200"/>
                <a:gd name="connsiteY15" fmla="*/ 43704 h 38100"/>
                <a:gd name="connsiteX16" fmla="*/ 57619 w 76200"/>
                <a:gd name="connsiteY16" fmla="*/ 36941 h 38100"/>
                <a:gd name="connsiteX17" fmla="*/ 64382 w 76200"/>
                <a:gd name="connsiteY17" fmla="*/ 32940 h 38100"/>
                <a:gd name="connsiteX18" fmla="*/ 73431 w 76200"/>
                <a:gd name="connsiteY18" fmla="*/ 30654 h 38100"/>
                <a:gd name="connsiteX19" fmla="*/ 79050 w 76200"/>
                <a:gd name="connsiteY19" fmla="*/ 28368 h 38100"/>
                <a:gd name="connsiteX20" fmla="*/ 81908 w 76200"/>
                <a:gd name="connsiteY20" fmla="*/ 23796 h 38100"/>
                <a:gd name="connsiteX21" fmla="*/ 85623 w 76200"/>
                <a:gd name="connsiteY21" fmla="*/ 20367 h 38100"/>
                <a:gd name="connsiteX22" fmla="*/ 76193 w 76200"/>
                <a:gd name="connsiteY22" fmla="*/ 1922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200" h="38100">
                  <a:moveTo>
                    <a:pt x="76193" y="19224"/>
                  </a:moveTo>
                  <a:cubicBezTo>
                    <a:pt x="72383" y="20939"/>
                    <a:pt x="66382" y="15795"/>
                    <a:pt x="66382" y="14081"/>
                  </a:cubicBezTo>
                  <a:cubicBezTo>
                    <a:pt x="66382" y="12938"/>
                    <a:pt x="65620" y="8652"/>
                    <a:pt x="66382" y="6080"/>
                  </a:cubicBezTo>
                  <a:cubicBezTo>
                    <a:pt x="63239" y="4461"/>
                    <a:pt x="58667" y="2270"/>
                    <a:pt x="55333" y="1222"/>
                  </a:cubicBezTo>
                  <a:cubicBezTo>
                    <a:pt x="49714" y="-492"/>
                    <a:pt x="46856" y="-492"/>
                    <a:pt x="42284" y="1794"/>
                  </a:cubicBezTo>
                  <a:cubicBezTo>
                    <a:pt x="39426" y="3222"/>
                    <a:pt x="31425" y="2841"/>
                    <a:pt x="25996" y="2365"/>
                  </a:cubicBezTo>
                  <a:cubicBezTo>
                    <a:pt x="25520" y="4080"/>
                    <a:pt x="24758" y="5223"/>
                    <a:pt x="23424" y="5223"/>
                  </a:cubicBezTo>
                  <a:cubicBezTo>
                    <a:pt x="19614" y="5223"/>
                    <a:pt x="14471" y="9033"/>
                    <a:pt x="13614" y="13319"/>
                  </a:cubicBezTo>
                  <a:cubicBezTo>
                    <a:pt x="12756" y="17605"/>
                    <a:pt x="3803" y="20939"/>
                    <a:pt x="1326" y="28559"/>
                  </a:cubicBezTo>
                  <a:cubicBezTo>
                    <a:pt x="-1245" y="36179"/>
                    <a:pt x="88" y="39608"/>
                    <a:pt x="3898" y="34941"/>
                  </a:cubicBezTo>
                  <a:cubicBezTo>
                    <a:pt x="7708" y="30273"/>
                    <a:pt x="12375" y="31988"/>
                    <a:pt x="12375" y="35798"/>
                  </a:cubicBezTo>
                  <a:cubicBezTo>
                    <a:pt x="12375" y="39608"/>
                    <a:pt x="17519" y="40084"/>
                    <a:pt x="15805" y="45132"/>
                  </a:cubicBezTo>
                  <a:cubicBezTo>
                    <a:pt x="15805" y="45228"/>
                    <a:pt x="15805" y="45323"/>
                    <a:pt x="15709" y="45418"/>
                  </a:cubicBezTo>
                  <a:cubicBezTo>
                    <a:pt x="21520" y="44942"/>
                    <a:pt x="29616" y="44275"/>
                    <a:pt x="32092" y="44275"/>
                  </a:cubicBezTo>
                  <a:cubicBezTo>
                    <a:pt x="36093" y="44275"/>
                    <a:pt x="39998" y="31797"/>
                    <a:pt x="41713" y="30654"/>
                  </a:cubicBezTo>
                  <a:cubicBezTo>
                    <a:pt x="43427" y="29511"/>
                    <a:pt x="47904" y="39703"/>
                    <a:pt x="52476" y="43704"/>
                  </a:cubicBezTo>
                  <a:cubicBezTo>
                    <a:pt x="56953" y="47704"/>
                    <a:pt x="57619" y="40275"/>
                    <a:pt x="57619" y="36941"/>
                  </a:cubicBezTo>
                  <a:cubicBezTo>
                    <a:pt x="57619" y="33512"/>
                    <a:pt x="61620" y="32369"/>
                    <a:pt x="64382" y="32940"/>
                  </a:cubicBezTo>
                  <a:cubicBezTo>
                    <a:pt x="67239" y="33512"/>
                    <a:pt x="73431" y="34655"/>
                    <a:pt x="73431" y="30654"/>
                  </a:cubicBezTo>
                  <a:cubicBezTo>
                    <a:pt x="73431" y="26749"/>
                    <a:pt x="76860" y="28368"/>
                    <a:pt x="79050" y="28368"/>
                  </a:cubicBezTo>
                  <a:cubicBezTo>
                    <a:pt x="81337" y="28368"/>
                    <a:pt x="81908" y="23796"/>
                    <a:pt x="81908" y="23796"/>
                  </a:cubicBezTo>
                  <a:lnTo>
                    <a:pt x="85623" y="20367"/>
                  </a:lnTo>
                  <a:cubicBezTo>
                    <a:pt x="82670" y="18939"/>
                    <a:pt x="79146" y="17891"/>
                    <a:pt x="76193" y="19224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xmlns="" id="{A852A4F4-5413-4486-9DF0-70DB58FE98DE}"/>
                </a:ext>
              </a:extLst>
            </p:cNvPr>
            <p:cNvSpPr/>
            <p:nvPr/>
          </p:nvSpPr>
          <p:spPr>
            <a:xfrm>
              <a:off x="6693664" y="3085784"/>
              <a:ext cx="207333" cy="325808"/>
            </a:xfrm>
            <a:custGeom>
              <a:avLst/>
              <a:gdLst>
                <a:gd name="connsiteX0" fmla="*/ 171260 w 200025"/>
                <a:gd name="connsiteY0" fmla="*/ 266710 h 314325"/>
                <a:gd name="connsiteX1" fmla="*/ 199549 w 200025"/>
                <a:gd name="connsiteY1" fmla="*/ 239563 h 314325"/>
                <a:gd name="connsiteX2" fmla="*/ 194405 w 200025"/>
                <a:gd name="connsiteY2" fmla="*/ 224228 h 314325"/>
                <a:gd name="connsiteX3" fmla="*/ 170021 w 200025"/>
                <a:gd name="connsiteY3" fmla="*/ 205559 h 314325"/>
                <a:gd name="connsiteX4" fmla="*/ 181928 w 200025"/>
                <a:gd name="connsiteY4" fmla="*/ 194796 h 314325"/>
                <a:gd name="connsiteX5" fmla="*/ 171736 w 200025"/>
                <a:gd name="connsiteY5" fmla="*/ 184604 h 314325"/>
                <a:gd name="connsiteX6" fmla="*/ 174593 w 200025"/>
                <a:gd name="connsiteY6" fmla="*/ 174984 h 314325"/>
                <a:gd name="connsiteX7" fmla="*/ 164973 w 200025"/>
                <a:gd name="connsiteY7" fmla="*/ 168697 h 314325"/>
                <a:gd name="connsiteX8" fmla="*/ 169450 w 200025"/>
                <a:gd name="connsiteY8" fmla="*/ 163077 h 314325"/>
                <a:gd name="connsiteX9" fmla="*/ 166592 w 200025"/>
                <a:gd name="connsiteY9" fmla="*/ 148314 h 314325"/>
                <a:gd name="connsiteX10" fmla="*/ 172784 w 200025"/>
                <a:gd name="connsiteY10" fmla="*/ 136979 h 314325"/>
                <a:gd name="connsiteX11" fmla="*/ 154686 w 200025"/>
                <a:gd name="connsiteY11" fmla="*/ 108118 h 314325"/>
                <a:gd name="connsiteX12" fmla="*/ 160401 w 200025"/>
                <a:gd name="connsiteY12" fmla="*/ 96783 h 314325"/>
                <a:gd name="connsiteX13" fmla="*/ 172307 w 200025"/>
                <a:gd name="connsiteY13" fmla="*/ 82591 h 314325"/>
                <a:gd name="connsiteX14" fmla="*/ 158687 w 200025"/>
                <a:gd name="connsiteY14" fmla="*/ 68399 h 314325"/>
                <a:gd name="connsiteX15" fmla="*/ 146780 w 200025"/>
                <a:gd name="connsiteY15" fmla="*/ 61636 h 314325"/>
                <a:gd name="connsiteX16" fmla="*/ 143923 w 200025"/>
                <a:gd name="connsiteY16" fmla="*/ 50873 h 314325"/>
                <a:gd name="connsiteX17" fmla="*/ 146780 w 200025"/>
                <a:gd name="connsiteY17" fmla="*/ 40681 h 314325"/>
                <a:gd name="connsiteX18" fmla="*/ 154114 w 200025"/>
                <a:gd name="connsiteY18" fmla="*/ 35061 h 314325"/>
                <a:gd name="connsiteX19" fmla="*/ 158401 w 200025"/>
                <a:gd name="connsiteY19" fmla="*/ 28108 h 314325"/>
                <a:gd name="connsiteX20" fmla="*/ 158401 w 200025"/>
                <a:gd name="connsiteY20" fmla="*/ 17440 h 314325"/>
                <a:gd name="connsiteX21" fmla="*/ 138398 w 200025"/>
                <a:gd name="connsiteY21" fmla="*/ 3819 h 314325"/>
                <a:gd name="connsiteX22" fmla="*/ 122872 w 200025"/>
                <a:gd name="connsiteY22" fmla="*/ 3819 h 314325"/>
                <a:gd name="connsiteX23" fmla="*/ 103727 w 200025"/>
                <a:gd name="connsiteY23" fmla="*/ 8391 h 314325"/>
                <a:gd name="connsiteX24" fmla="*/ 91916 w 200025"/>
                <a:gd name="connsiteY24" fmla="*/ 21155 h 314325"/>
                <a:gd name="connsiteX25" fmla="*/ 88297 w 200025"/>
                <a:gd name="connsiteY25" fmla="*/ 37538 h 314325"/>
                <a:gd name="connsiteX26" fmla="*/ 80105 w 200025"/>
                <a:gd name="connsiteY26" fmla="*/ 48492 h 314325"/>
                <a:gd name="connsiteX27" fmla="*/ 69152 w 200025"/>
                <a:gd name="connsiteY27" fmla="*/ 45729 h 314325"/>
                <a:gd name="connsiteX28" fmla="*/ 54578 w 200025"/>
                <a:gd name="connsiteY28" fmla="*/ 44777 h 314325"/>
                <a:gd name="connsiteX29" fmla="*/ 33623 w 200025"/>
                <a:gd name="connsiteY29" fmla="*/ 43824 h 314325"/>
                <a:gd name="connsiteX30" fmla="*/ 12668 w 200025"/>
                <a:gd name="connsiteY30" fmla="*/ 28394 h 314325"/>
                <a:gd name="connsiteX31" fmla="*/ 0 w 200025"/>
                <a:gd name="connsiteY31" fmla="*/ 37728 h 314325"/>
                <a:gd name="connsiteX32" fmla="*/ 20860 w 200025"/>
                <a:gd name="connsiteY32" fmla="*/ 52968 h 314325"/>
                <a:gd name="connsiteX33" fmla="*/ 48196 w 200025"/>
                <a:gd name="connsiteY33" fmla="*/ 69351 h 314325"/>
                <a:gd name="connsiteX34" fmla="*/ 49054 w 200025"/>
                <a:gd name="connsiteY34" fmla="*/ 87544 h 314325"/>
                <a:gd name="connsiteX35" fmla="*/ 53626 w 200025"/>
                <a:gd name="connsiteY35" fmla="*/ 104784 h 314325"/>
                <a:gd name="connsiteX36" fmla="*/ 52673 w 200025"/>
                <a:gd name="connsiteY36" fmla="*/ 121168 h 314325"/>
                <a:gd name="connsiteX37" fmla="*/ 56293 w 200025"/>
                <a:gd name="connsiteY37" fmla="*/ 131169 h 314325"/>
                <a:gd name="connsiteX38" fmla="*/ 58960 w 200025"/>
                <a:gd name="connsiteY38" fmla="*/ 140598 h 314325"/>
                <a:gd name="connsiteX39" fmla="*/ 74390 w 200025"/>
                <a:gd name="connsiteY39" fmla="*/ 146980 h 314325"/>
                <a:gd name="connsiteX40" fmla="*/ 81153 w 200025"/>
                <a:gd name="connsiteY40" fmla="*/ 161649 h 314325"/>
                <a:gd name="connsiteX41" fmla="*/ 77724 w 200025"/>
                <a:gd name="connsiteY41" fmla="*/ 168412 h 314325"/>
                <a:gd name="connsiteX42" fmla="*/ 67246 w 200025"/>
                <a:gd name="connsiteY42" fmla="*/ 176889 h 314325"/>
                <a:gd name="connsiteX43" fmla="*/ 47720 w 200025"/>
                <a:gd name="connsiteY43" fmla="*/ 196129 h 314325"/>
                <a:gd name="connsiteX44" fmla="*/ 36386 w 200025"/>
                <a:gd name="connsiteY44" fmla="*/ 204892 h 314325"/>
                <a:gd name="connsiteX45" fmla="*/ 26194 w 200025"/>
                <a:gd name="connsiteY45" fmla="*/ 215370 h 314325"/>
                <a:gd name="connsiteX46" fmla="*/ 12859 w 200025"/>
                <a:gd name="connsiteY46" fmla="*/ 221847 h 314325"/>
                <a:gd name="connsiteX47" fmla="*/ 4381 w 200025"/>
                <a:gd name="connsiteY47" fmla="*/ 234039 h 314325"/>
                <a:gd name="connsiteX48" fmla="*/ 4953 w 200025"/>
                <a:gd name="connsiteY48" fmla="*/ 245088 h 314325"/>
                <a:gd name="connsiteX49" fmla="*/ 6953 w 200025"/>
                <a:gd name="connsiteY49" fmla="*/ 258423 h 314325"/>
                <a:gd name="connsiteX50" fmla="*/ 10382 w 200025"/>
                <a:gd name="connsiteY50" fmla="*/ 279949 h 314325"/>
                <a:gd name="connsiteX51" fmla="*/ 5239 w 200025"/>
                <a:gd name="connsiteY51" fmla="*/ 299761 h 314325"/>
                <a:gd name="connsiteX52" fmla="*/ 23051 w 200025"/>
                <a:gd name="connsiteY52" fmla="*/ 306810 h 314325"/>
                <a:gd name="connsiteX53" fmla="*/ 34671 w 200025"/>
                <a:gd name="connsiteY53" fmla="*/ 313001 h 314325"/>
                <a:gd name="connsiteX54" fmla="*/ 55626 w 200025"/>
                <a:gd name="connsiteY54" fmla="*/ 317573 h 314325"/>
                <a:gd name="connsiteX55" fmla="*/ 115062 w 200025"/>
                <a:gd name="connsiteY55" fmla="*/ 303952 h 314325"/>
                <a:gd name="connsiteX56" fmla="*/ 132207 w 200025"/>
                <a:gd name="connsiteY56" fmla="*/ 302047 h 314325"/>
                <a:gd name="connsiteX57" fmla="*/ 141351 w 200025"/>
                <a:gd name="connsiteY57" fmla="*/ 290427 h 314325"/>
                <a:gd name="connsiteX58" fmla="*/ 171260 w 200025"/>
                <a:gd name="connsiteY58" fmla="*/ 266710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00025" h="314325">
                  <a:moveTo>
                    <a:pt x="171260" y="266710"/>
                  </a:moveTo>
                  <a:cubicBezTo>
                    <a:pt x="175831" y="256518"/>
                    <a:pt x="196120" y="248612"/>
                    <a:pt x="199549" y="239563"/>
                  </a:cubicBezTo>
                  <a:cubicBezTo>
                    <a:pt x="201263" y="234991"/>
                    <a:pt x="201835" y="232800"/>
                    <a:pt x="194405" y="224228"/>
                  </a:cubicBezTo>
                  <a:cubicBezTo>
                    <a:pt x="187071" y="215751"/>
                    <a:pt x="170593" y="210036"/>
                    <a:pt x="170021" y="205559"/>
                  </a:cubicBezTo>
                  <a:cubicBezTo>
                    <a:pt x="169450" y="200987"/>
                    <a:pt x="182499" y="200416"/>
                    <a:pt x="181928" y="194796"/>
                  </a:cubicBezTo>
                  <a:cubicBezTo>
                    <a:pt x="181356" y="189176"/>
                    <a:pt x="174593" y="189176"/>
                    <a:pt x="171736" y="184604"/>
                  </a:cubicBezTo>
                  <a:cubicBezTo>
                    <a:pt x="168878" y="180032"/>
                    <a:pt x="175165" y="177270"/>
                    <a:pt x="174593" y="174984"/>
                  </a:cubicBezTo>
                  <a:cubicBezTo>
                    <a:pt x="174022" y="172698"/>
                    <a:pt x="165545" y="171555"/>
                    <a:pt x="164973" y="168697"/>
                  </a:cubicBezTo>
                  <a:cubicBezTo>
                    <a:pt x="164402" y="165840"/>
                    <a:pt x="170688" y="166411"/>
                    <a:pt x="169450" y="163077"/>
                  </a:cubicBezTo>
                  <a:cubicBezTo>
                    <a:pt x="168307" y="159648"/>
                    <a:pt x="162687" y="153457"/>
                    <a:pt x="166592" y="148314"/>
                  </a:cubicBezTo>
                  <a:cubicBezTo>
                    <a:pt x="170593" y="143266"/>
                    <a:pt x="179070" y="148314"/>
                    <a:pt x="172784" y="136979"/>
                  </a:cubicBezTo>
                  <a:cubicBezTo>
                    <a:pt x="166592" y="125644"/>
                    <a:pt x="156972" y="111547"/>
                    <a:pt x="154686" y="108118"/>
                  </a:cubicBezTo>
                  <a:cubicBezTo>
                    <a:pt x="152400" y="104689"/>
                    <a:pt x="156972" y="99070"/>
                    <a:pt x="160401" y="96783"/>
                  </a:cubicBezTo>
                  <a:cubicBezTo>
                    <a:pt x="163830" y="94497"/>
                    <a:pt x="172307" y="86020"/>
                    <a:pt x="172307" y="82591"/>
                  </a:cubicBezTo>
                  <a:cubicBezTo>
                    <a:pt x="172307" y="79162"/>
                    <a:pt x="161544" y="70114"/>
                    <a:pt x="158687" y="68399"/>
                  </a:cubicBezTo>
                  <a:cubicBezTo>
                    <a:pt x="155829" y="66684"/>
                    <a:pt x="149638" y="67256"/>
                    <a:pt x="146780" y="61636"/>
                  </a:cubicBezTo>
                  <a:cubicBezTo>
                    <a:pt x="143923" y="56016"/>
                    <a:pt x="141161" y="54302"/>
                    <a:pt x="143923" y="50873"/>
                  </a:cubicBezTo>
                  <a:cubicBezTo>
                    <a:pt x="146780" y="47444"/>
                    <a:pt x="146780" y="44110"/>
                    <a:pt x="146780" y="40681"/>
                  </a:cubicBezTo>
                  <a:cubicBezTo>
                    <a:pt x="146780" y="37252"/>
                    <a:pt x="152971" y="40110"/>
                    <a:pt x="154114" y="35061"/>
                  </a:cubicBezTo>
                  <a:cubicBezTo>
                    <a:pt x="154591" y="32775"/>
                    <a:pt x="156305" y="30204"/>
                    <a:pt x="158401" y="28108"/>
                  </a:cubicBezTo>
                  <a:cubicBezTo>
                    <a:pt x="158401" y="24203"/>
                    <a:pt x="158877" y="20107"/>
                    <a:pt x="158401" y="17440"/>
                  </a:cubicBezTo>
                  <a:cubicBezTo>
                    <a:pt x="157448" y="12011"/>
                    <a:pt x="142018" y="10201"/>
                    <a:pt x="138398" y="3819"/>
                  </a:cubicBezTo>
                  <a:cubicBezTo>
                    <a:pt x="134779" y="-2562"/>
                    <a:pt x="125635" y="200"/>
                    <a:pt x="122872" y="3819"/>
                  </a:cubicBezTo>
                  <a:cubicBezTo>
                    <a:pt x="120110" y="7439"/>
                    <a:pt x="103727" y="2962"/>
                    <a:pt x="103727" y="8391"/>
                  </a:cubicBezTo>
                  <a:cubicBezTo>
                    <a:pt x="103727" y="13821"/>
                    <a:pt x="91916" y="14773"/>
                    <a:pt x="91916" y="21155"/>
                  </a:cubicBezTo>
                  <a:cubicBezTo>
                    <a:pt x="91916" y="27537"/>
                    <a:pt x="97346" y="38395"/>
                    <a:pt x="88297" y="37538"/>
                  </a:cubicBezTo>
                  <a:cubicBezTo>
                    <a:pt x="79153" y="36585"/>
                    <a:pt x="85535" y="41157"/>
                    <a:pt x="80105" y="48492"/>
                  </a:cubicBezTo>
                  <a:cubicBezTo>
                    <a:pt x="74676" y="55731"/>
                    <a:pt x="74676" y="43920"/>
                    <a:pt x="69152" y="45729"/>
                  </a:cubicBezTo>
                  <a:cubicBezTo>
                    <a:pt x="63722" y="47539"/>
                    <a:pt x="57340" y="40300"/>
                    <a:pt x="54578" y="44777"/>
                  </a:cubicBezTo>
                  <a:cubicBezTo>
                    <a:pt x="51816" y="49349"/>
                    <a:pt x="42767" y="45729"/>
                    <a:pt x="33623" y="43824"/>
                  </a:cubicBezTo>
                  <a:cubicBezTo>
                    <a:pt x="24479" y="42015"/>
                    <a:pt x="20003" y="29251"/>
                    <a:pt x="12668" y="28394"/>
                  </a:cubicBezTo>
                  <a:cubicBezTo>
                    <a:pt x="7811" y="27822"/>
                    <a:pt x="2667" y="31632"/>
                    <a:pt x="0" y="37728"/>
                  </a:cubicBezTo>
                  <a:cubicBezTo>
                    <a:pt x="7048" y="42300"/>
                    <a:pt x="11716" y="48777"/>
                    <a:pt x="20860" y="52968"/>
                  </a:cubicBezTo>
                  <a:cubicBezTo>
                    <a:pt x="30861" y="57541"/>
                    <a:pt x="49054" y="62970"/>
                    <a:pt x="48196" y="69351"/>
                  </a:cubicBezTo>
                  <a:cubicBezTo>
                    <a:pt x="47244" y="75733"/>
                    <a:pt x="44577" y="84782"/>
                    <a:pt x="49054" y="87544"/>
                  </a:cubicBezTo>
                  <a:cubicBezTo>
                    <a:pt x="53626" y="90306"/>
                    <a:pt x="48196" y="102118"/>
                    <a:pt x="53626" y="104784"/>
                  </a:cubicBezTo>
                  <a:cubicBezTo>
                    <a:pt x="59055" y="107547"/>
                    <a:pt x="57245" y="121168"/>
                    <a:pt x="52673" y="121168"/>
                  </a:cubicBezTo>
                  <a:cubicBezTo>
                    <a:pt x="48101" y="121168"/>
                    <a:pt x="53626" y="128406"/>
                    <a:pt x="56293" y="131169"/>
                  </a:cubicBezTo>
                  <a:cubicBezTo>
                    <a:pt x="57531" y="132407"/>
                    <a:pt x="58579" y="136122"/>
                    <a:pt x="58960" y="140598"/>
                  </a:cubicBezTo>
                  <a:cubicBezTo>
                    <a:pt x="64579" y="141932"/>
                    <a:pt x="69532" y="144789"/>
                    <a:pt x="74390" y="146980"/>
                  </a:cubicBezTo>
                  <a:cubicBezTo>
                    <a:pt x="82010" y="150409"/>
                    <a:pt x="80867" y="155743"/>
                    <a:pt x="81153" y="161649"/>
                  </a:cubicBezTo>
                  <a:cubicBezTo>
                    <a:pt x="81439" y="167554"/>
                    <a:pt x="81724" y="170983"/>
                    <a:pt x="77724" y="168412"/>
                  </a:cubicBezTo>
                  <a:cubicBezTo>
                    <a:pt x="73723" y="165840"/>
                    <a:pt x="69532" y="168412"/>
                    <a:pt x="67246" y="176889"/>
                  </a:cubicBezTo>
                  <a:cubicBezTo>
                    <a:pt x="64961" y="185366"/>
                    <a:pt x="54197" y="195558"/>
                    <a:pt x="47720" y="196129"/>
                  </a:cubicBezTo>
                  <a:cubicBezTo>
                    <a:pt x="41243" y="196701"/>
                    <a:pt x="41815" y="203464"/>
                    <a:pt x="36386" y="204892"/>
                  </a:cubicBezTo>
                  <a:cubicBezTo>
                    <a:pt x="31052" y="206321"/>
                    <a:pt x="25908" y="209464"/>
                    <a:pt x="26194" y="215370"/>
                  </a:cubicBezTo>
                  <a:cubicBezTo>
                    <a:pt x="26479" y="221275"/>
                    <a:pt x="18288" y="221847"/>
                    <a:pt x="12859" y="221847"/>
                  </a:cubicBezTo>
                  <a:cubicBezTo>
                    <a:pt x="7525" y="221847"/>
                    <a:pt x="8572" y="231467"/>
                    <a:pt x="4381" y="234039"/>
                  </a:cubicBezTo>
                  <a:cubicBezTo>
                    <a:pt x="95" y="236610"/>
                    <a:pt x="953" y="239944"/>
                    <a:pt x="4953" y="245088"/>
                  </a:cubicBezTo>
                  <a:cubicBezTo>
                    <a:pt x="8954" y="250231"/>
                    <a:pt x="5524" y="254708"/>
                    <a:pt x="6953" y="258423"/>
                  </a:cubicBezTo>
                  <a:cubicBezTo>
                    <a:pt x="8382" y="262137"/>
                    <a:pt x="14573" y="270615"/>
                    <a:pt x="10382" y="279949"/>
                  </a:cubicBezTo>
                  <a:cubicBezTo>
                    <a:pt x="6096" y="289284"/>
                    <a:pt x="1619" y="300904"/>
                    <a:pt x="5239" y="299761"/>
                  </a:cubicBezTo>
                  <a:cubicBezTo>
                    <a:pt x="8954" y="298618"/>
                    <a:pt x="17431" y="307381"/>
                    <a:pt x="23051" y="306810"/>
                  </a:cubicBezTo>
                  <a:cubicBezTo>
                    <a:pt x="28670" y="306238"/>
                    <a:pt x="29337" y="314716"/>
                    <a:pt x="34671" y="313001"/>
                  </a:cubicBezTo>
                  <a:cubicBezTo>
                    <a:pt x="40005" y="311287"/>
                    <a:pt x="40005" y="318049"/>
                    <a:pt x="55626" y="317573"/>
                  </a:cubicBezTo>
                  <a:cubicBezTo>
                    <a:pt x="71152" y="317001"/>
                    <a:pt x="102584" y="303952"/>
                    <a:pt x="115062" y="303952"/>
                  </a:cubicBezTo>
                  <a:cubicBezTo>
                    <a:pt x="122111" y="303952"/>
                    <a:pt x="127730" y="303095"/>
                    <a:pt x="132207" y="302047"/>
                  </a:cubicBezTo>
                  <a:cubicBezTo>
                    <a:pt x="134874" y="298047"/>
                    <a:pt x="138113" y="293665"/>
                    <a:pt x="141351" y="290427"/>
                  </a:cubicBezTo>
                  <a:cubicBezTo>
                    <a:pt x="149733" y="282521"/>
                    <a:pt x="166783" y="276901"/>
                    <a:pt x="171260" y="26671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xmlns="" id="{C5EC7DBC-87FD-4649-8826-01DA73FC14EF}"/>
                </a:ext>
              </a:extLst>
            </p:cNvPr>
            <p:cNvSpPr/>
            <p:nvPr/>
          </p:nvSpPr>
          <p:spPr>
            <a:xfrm>
              <a:off x="6960926" y="4124475"/>
              <a:ext cx="414665" cy="325808"/>
            </a:xfrm>
            <a:custGeom>
              <a:avLst/>
              <a:gdLst>
                <a:gd name="connsiteX0" fmla="*/ 240982 w 400050"/>
                <a:gd name="connsiteY0" fmla="*/ 67585 h 314325"/>
                <a:gd name="connsiteX1" fmla="*/ 206978 w 400050"/>
                <a:gd name="connsiteY1" fmla="*/ 63775 h 314325"/>
                <a:gd name="connsiteX2" fmla="*/ 184309 w 400050"/>
                <a:gd name="connsiteY2" fmla="*/ 56250 h 314325"/>
                <a:gd name="connsiteX3" fmla="*/ 138208 w 400050"/>
                <a:gd name="connsiteY3" fmla="*/ 22246 h 314325"/>
                <a:gd name="connsiteX4" fmla="*/ 100393 w 400050"/>
                <a:gd name="connsiteY4" fmla="*/ 339 h 314325"/>
                <a:gd name="connsiteX5" fmla="*/ 84487 w 400050"/>
                <a:gd name="connsiteY5" fmla="*/ 339 h 314325"/>
                <a:gd name="connsiteX6" fmla="*/ 64865 w 400050"/>
                <a:gd name="connsiteY6" fmla="*/ 6339 h 314325"/>
                <a:gd name="connsiteX7" fmla="*/ 46006 w 400050"/>
                <a:gd name="connsiteY7" fmla="*/ 18436 h 314325"/>
                <a:gd name="connsiteX8" fmla="*/ 60388 w 400050"/>
                <a:gd name="connsiteY8" fmla="*/ 35105 h 314325"/>
                <a:gd name="connsiteX9" fmla="*/ 49054 w 400050"/>
                <a:gd name="connsiteY9" fmla="*/ 44154 h 314325"/>
                <a:gd name="connsiteX10" fmla="*/ 36957 w 400050"/>
                <a:gd name="connsiteY10" fmla="*/ 49488 h 314325"/>
                <a:gd name="connsiteX11" fmla="*/ 21812 w 400050"/>
                <a:gd name="connsiteY11" fmla="*/ 60822 h 314325"/>
                <a:gd name="connsiteX12" fmla="*/ 2762 w 400050"/>
                <a:gd name="connsiteY12" fmla="*/ 52345 h 314325"/>
                <a:gd name="connsiteX13" fmla="*/ 762 w 400050"/>
                <a:gd name="connsiteY13" fmla="*/ 57870 h 314325"/>
                <a:gd name="connsiteX14" fmla="*/ 0 w 400050"/>
                <a:gd name="connsiteY14" fmla="*/ 63013 h 314325"/>
                <a:gd name="connsiteX15" fmla="*/ 3238 w 400050"/>
                <a:gd name="connsiteY15" fmla="*/ 84825 h 314325"/>
                <a:gd name="connsiteX16" fmla="*/ 18764 w 400050"/>
                <a:gd name="connsiteY16" fmla="*/ 103780 h 314325"/>
                <a:gd name="connsiteX17" fmla="*/ 46482 w 400050"/>
                <a:gd name="connsiteY17" fmla="*/ 146833 h 314325"/>
                <a:gd name="connsiteX18" fmla="*/ 61246 w 400050"/>
                <a:gd name="connsiteY18" fmla="*/ 168074 h 314325"/>
                <a:gd name="connsiteX19" fmla="*/ 78486 w 400050"/>
                <a:gd name="connsiteY19" fmla="*/ 189600 h 314325"/>
                <a:gd name="connsiteX20" fmla="*/ 83344 w 400050"/>
                <a:gd name="connsiteY20" fmla="*/ 210841 h 314325"/>
                <a:gd name="connsiteX21" fmla="*/ 98965 w 400050"/>
                <a:gd name="connsiteY21" fmla="*/ 243131 h 314325"/>
                <a:gd name="connsiteX22" fmla="*/ 121063 w 400050"/>
                <a:gd name="connsiteY22" fmla="*/ 268277 h 314325"/>
                <a:gd name="connsiteX23" fmla="*/ 138589 w 400050"/>
                <a:gd name="connsiteY23" fmla="*/ 297423 h 314325"/>
                <a:gd name="connsiteX24" fmla="*/ 145066 w 400050"/>
                <a:gd name="connsiteY24" fmla="*/ 312092 h 314325"/>
                <a:gd name="connsiteX25" fmla="*/ 151352 w 400050"/>
                <a:gd name="connsiteY25" fmla="*/ 323236 h 314325"/>
                <a:gd name="connsiteX26" fmla="*/ 160211 w 400050"/>
                <a:gd name="connsiteY26" fmla="*/ 318378 h 314325"/>
                <a:gd name="connsiteX27" fmla="*/ 159639 w 400050"/>
                <a:gd name="connsiteY27" fmla="*/ 307996 h 314325"/>
                <a:gd name="connsiteX28" fmla="*/ 167830 w 400050"/>
                <a:gd name="connsiteY28" fmla="*/ 300852 h 314325"/>
                <a:gd name="connsiteX29" fmla="*/ 182023 w 400050"/>
                <a:gd name="connsiteY29" fmla="*/ 303043 h 314325"/>
                <a:gd name="connsiteX30" fmla="*/ 205549 w 400050"/>
                <a:gd name="connsiteY30" fmla="*/ 305234 h 314325"/>
                <a:gd name="connsiteX31" fmla="*/ 232315 w 400050"/>
                <a:gd name="connsiteY31" fmla="*/ 309615 h 314325"/>
                <a:gd name="connsiteX32" fmla="*/ 245459 w 400050"/>
                <a:gd name="connsiteY32" fmla="*/ 304662 h 314325"/>
                <a:gd name="connsiteX33" fmla="*/ 274987 w 400050"/>
                <a:gd name="connsiteY33" fmla="*/ 278945 h 314325"/>
                <a:gd name="connsiteX34" fmla="*/ 312706 w 400050"/>
                <a:gd name="connsiteY34" fmla="*/ 276754 h 314325"/>
                <a:gd name="connsiteX35" fmla="*/ 389858 w 400050"/>
                <a:gd name="connsiteY35" fmla="*/ 251608 h 314325"/>
                <a:gd name="connsiteX36" fmla="*/ 403003 w 400050"/>
                <a:gd name="connsiteY36" fmla="*/ 211698 h 314325"/>
                <a:gd name="connsiteX37" fmla="*/ 393192 w 400050"/>
                <a:gd name="connsiteY37" fmla="*/ 197982 h 314325"/>
                <a:gd name="connsiteX38" fmla="*/ 344996 w 400050"/>
                <a:gd name="connsiteY38" fmla="*/ 192553 h 314325"/>
                <a:gd name="connsiteX39" fmla="*/ 330517 w 400050"/>
                <a:gd name="connsiteY39" fmla="*/ 171979 h 314325"/>
                <a:gd name="connsiteX40" fmla="*/ 322612 w 400050"/>
                <a:gd name="connsiteY40" fmla="*/ 159692 h 314325"/>
                <a:gd name="connsiteX41" fmla="*/ 306610 w 400050"/>
                <a:gd name="connsiteY41" fmla="*/ 148643 h 314325"/>
                <a:gd name="connsiteX42" fmla="*/ 296418 w 400050"/>
                <a:gd name="connsiteY42" fmla="*/ 127974 h 314325"/>
                <a:gd name="connsiteX43" fmla="*/ 287941 w 400050"/>
                <a:gd name="connsiteY43" fmla="*/ 107304 h 314325"/>
                <a:gd name="connsiteX44" fmla="*/ 268414 w 400050"/>
                <a:gd name="connsiteY44" fmla="*/ 84635 h 314325"/>
                <a:gd name="connsiteX45" fmla="*/ 266033 w 400050"/>
                <a:gd name="connsiteY45" fmla="*/ 76539 h 314325"/>
                <a:gd name="connsiteX46" fmla="*/ 250793 w 400050"/>
                <a:gd name="connsiteY46" fmla="*/ 75777 h 314325"/>
                <a:gd name="connsiteX47" fmla="*/ 240982 w 400050"/>
                <a:gd name="connsiteY47" fmla="*/ 67585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00050" h="314325">
                  <a:moveTo>
                    <a:pt x="240982" y="67585"/>
                  </a:moveTo>
                  <a:cubicBezTo>
                    <a:pt x="240982" y="67585"/>
                    <a:pt x="211455" y="63775"/>
                    <a:pt x="206978" y="63775"/>
                  </a:cubicBezTo>
                  <a:cubicBezTo>
                    <a:pt x="202406" y="63775"/>
                    <a:pt x="191071" y="62251"/>
                    <a:pt x="184309" y="56250"/>
                  </a:cubicBezTo>
                  <a:cubicBezTo>
                    <a:pt x="177451" y="50154"/>
                    <a:pt x="144208" y="25294"/>
                    <a:pt x="138208" y="22246"/>
                  </a:cubicBezTo>
                  <a:cubicBezTo>
                    <a:pt x="132112" y="19198"/>
                    <a:pt x="107251" y="1101"/>
                    <a:pt x="100393" y="339"/>
                  </a:cubicBezTo>
                  <a:cubicBezTo>
                    <a:pt x="93631" y="-423"/>
                    <a:pt x="92869" y="339"/>
                    <a:pt x="84487" y="339"/>
                  </a:cubicBezTo>
                  <a:cubicBezTo>
                    <a:pt x="76200" y="339"/>
                    <a:pt x="79915" y="5673"/>
                    <a:pt x="64865" y="6339"/>
                  </a:cubicBezTo>
                  <a:cubicBezTo>
                    <a:pt x="49721" y="7101"/>
                    <a:pt x="41434" y="16912"/>
                    <a:pt x="46006" y="18436"/>
                  </a:cubicBezTo>
                  <a:cubicBezTo>
                    <a:pt x="50578" y="19960"/>
                    <a:pt x="64865" y="32819"/>
                    <a:pt x="60388" y="35105"/>
                  </a:cubicBezTo>
                  <a:cubicBezTo>
                    <a:pt x="55816" y="37391"/>
                    <a:pt x="55150" y="44154"/>
                    <a:pt x="49054" y="44154"/>
                  </a:cubicBezTo>
                  <a:cubicBezTo>
                    <a:pt x="43053" y="44154"/>
                    <a:pt x="36957" y="44916"/>
                    <a:pt x="36957" y="49488"/>
                  </a:cubicBezTo>
                  <a:cubicBezTo>
                    <a:pt x="36957" y="54060"/>
                    <a:pt x="28670" y="61584"/>
                    <a:pt x="21812" y="60822"/>
                  </a:cubicBezTo>
                  <a:cubicBezTo>
                    <a:pt x="17907" y="60346"/>
                    <a:pt x="9430" y="56060"/>
                    <a:pt x="2762" y="52345"/>
                  </a:cubicBezTo>
                  <a:lnTo>
                    <a:pt x="762" y="57870"/>
                  </a:lnTo>
                  <a:lnTo>
                    <a:pt x="0" y="63013"/>
                  </a:lnTo>
                  <a:cubicBezTo>
                    <a:pt x="1333" y="67014"/>
                    <a:pt x="-667" y="83492"/>
                    <a:pt x="3238" y="84825"/>
                  </a:cubicBezTo>
                  <a:cubicBezTo>
                    <a:pt x="7525" y="86254"/>
                    <a:pt x="9715" y="93874"/>
                    <a:pt x="18764" y="103780"/>
                  </a:cubicBezTo>
                  <a:cubicBezTo>
                    <a:pt x="27813" y="113686"/>
                    <a:pt x="46196" y="140261"/>
                    <a:pt x="46482" y="146833"/>
                  </a:cubicBezTo>
                  <a:cubicBezTo>
                    <a:pt x="46768" y="153310"/>
                    <a:pt x="49911" y="160454"/>
                    <a:pt x="61246" y="168074"/>
                  </a:cubicBezTo>
                  <a:cubicBezTo>
                    <a:pt x="72580" y="175694"/>
                    <a:pt x="72580" y="185028"/>
                    <a:pt x="78486" y="189600"/>
                  </a:cubicBezTo>
                  <a:cubicBezTo>
                    <a:pt x="84391" y="194077"/>
                    <a:pt x="83058" y="199506"/>
                    <a:pt x="83344" y="210841"/>
                  </a:cubicBezTo>
                  <a:cubicBezTo>
                    <a:pt x="83629" y="222176"/>
                    <a:pt x="88773" y="236844"/>
                    <a:pt x="98965" y="243131"/>
                  </a:cubicBezTo>
                  <a:cubicBezTo>
                    <a:pt x="109156" y="249322"/>
                    <a:pt x="116205" y="256180"/>
                    <a:pt x="121063" y="268277"/>
                  </a:cubicBezTo>
                  <a:cubicBezTo>
                    <a:pt x="125825" y="280469"/>
                    <a:pt x="132112" y="290946"/>
                    <a:pt x="138589" y="297423"/>
                  </a:cubicBezTo>
                  <a:cubicBezTo>
                    <a:pt x="145066" y="303900"/>
                    <a:pt x="141446" y="307329"/>
                    <a:pt x="145066" y="312092"/>
                  </a:cubicBezTo>
                  <a:cubicBezTo>
                    <a:pt x="146971" y="314568"/>
                    <a:pt x="149542" y="318759"/>
                    <a:pt x="151352" y="323236"/>
                  </a:cubicBezTo>
                  <a:cubicBezTo>
                    <a:pt x="156400" y="320855"/>
                    <a:pt x="159925" y="318950"/>
                    <a:pt x="160211" y="318378"/>
                  </a:cubicBezTo>
                  <a:cubicBezTo>
                    <a:pt x="161258" y="316188"/>
                    <a:pt x="158020" y="310187"/>
                    <a:pt x="159639" y="307996"/>
                  </a:cubicBezTo>
                  <a:cubicBezTo>
                    <a:pt x="161258" y="305805"/>
                    <a:pt x="164592" y="301995"/>
                    <a:pt x="167830" y="300852"/>
                  </a:cubicBezTo>
                  <a:cubicBezTo>
                    <a:pt x="171069" y="299709"/>
                    <a:pt x="174974" y="304091"/>
                    <a:pt x="182023" y="303043"/>
                  </a:cubicBezTo>
                  <a:cubicBezTo>
                    <a:pt x="189166" y="301995"/>
                    <a:pt x="203930" y="303615"/>
                    <a:pt x="205549" y="305234"/>
                  </a:cubicBezTo>
                  <a:cubicBezTo>
                    <a:pt x="207169" y="306853"/>
                    <a:pt x="227457" y="305805"/>
                    <a:pt x="232315" y="309615"/>
                  </a:cubicBezTo>
                  <a:cubicBezTo>
                    <a:pt x="237268" y="313425"/>
                    <a:pt x="242125" y="312378"/>
                    <a:pt x="245459" y="304662"/>
                  </a:cubicBezTo>
                  <a:cubicBezTo>
                    <a:pt x="248698" y="297042"/>
                    <a:pt x="271748" y="280564"/>
                    <a:pt x="274987" y="278945"/>
                  </a:cubicBezTo>
                  <a:cubicBezTo>
                    <a:pt x="278225" y="277326"/>
                    <a:pt x="302895" y="278945"/>
                    <a:pt x="312706" y="276754"/>
                  </a:cubicBezTo>
                  <a:cubicBezTo>
                    <a:pt x="322516" y="274563"/>
                    <a:pt x="387096" y="253799"/>
                    <a:pt x="389858" y="251608"/>
                  </a:cubicBezTo>
                  <a:cubicBezTo>
                    <a:pt x="392621" y="249417"/>
                    <a:pt x="403003" y="215508"/>
                    <a:pt x="403003" y="211698"/>
                  </a:cubicBezTo>
                  <a:cubicBezTo>
                    <a:pt x="403003" y="207888"/>
                    <a:pt x="398050" y="197506"/>
                    <a:pt x="393192" y="197982"/>
                  </a:cubicBezTo>
                  <a:cubicBezTo>
                    <a:pt x="388239" y="198554"/>
                    <a:pt x="347758" y="194172"/>
                    <a:pt x="344996" y="192553"/>
                  </a:cubicBezTo>
                  <a:cubicBezTo>
                    <a:pt x="342805" y="191220"/>
                    <a:pt x="332041" y="183123"/>
                    <a:pt x="330517" y="171979"/>
                  </a:cubicBezTo>
                  <a:cubicBezTo>
                    <a:pt x="327374" y="169503"/>
                    <a:pt x="323659" y="164264"/>
                    <a:pt x="322612" y="159692"/>
                  </a:cubicBezTo>
                  <a:cubicBezTo>
                    <a:pt x="317945" y="160263"/>
                    <a:pt x="310705" y="159216"/>
                    <a:pt x="306610" y="148643"/>
                  </a:cubicBezTo>
                  <a:cubicBezTo>
                    <a:pt x="302895" y="146071"/>
                    <a:pt x="292894" y="131974"/>
                    <a:pt x="296418" y="127974"/>
                  </a:cubicBezTo>
                  <a:cubicBezTo>
                    <a:pt x="300704" y="123211"/>
                    <a:pt x="294132" y="113019"/>
                    <a:pt x="287941" y="107304"/>
                  </a:cubicBezTo>
                  <a:cubicBezTo>
                    <a:pt x="281749" y="101685"/>
                    <a:pt x="268986" y="91207"/>
                    <a:pt x="268414" y="84635"/>
                  </a:cubicBezTo>
                  <a:cubicBezTo>
                    <a:pt x="268224" y="82825"/>
                    <a:pt x="267271" y="79872"/>
                    <a:pt x="266033" y="76539"/>
                  </a:cubicBezTo>
                  <a:lnTo>
                    <a:pt x="250793" y="75777"/>
                  </a:lnTo>
                  <a:lnTo>
                    <a:pt x="240982" y="67585"/>
                  </a:ln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xmlns="" id="{15D6ABCE-6F9A-42C4-A08C-64B57D6A2D68}"/>
                </a:ext>
              </a:extLst>
            </p:cNvPr>
            <p:cNvSpPr/>
            <p:nvPr/>
          </p:nvSpPr>
          <p:spPr>
            <a:xfrm>
              <a:off x="7304209" y="4277858"/>
              <a:ext cx="157968" cy="177714"/>
            </a:xfrm>
            <a:custGeom>
              <a:avLst/>
              <a:gdLst>
                <a:gd name="connsiteX0" fmla="*/ 76676 w 152400"/>
                <a:gd name="connsiteY0" fmla="*/ 4096 h 171450"/>
                <a:gd name="connsiteX1" fmla="*/ 76676 w 152400"/>
                <a:gd name="connsiteY1" fmla="*/ 18574 h 171450"/>
                <a:gd name="connsiteX2" fmla="*/ 64579 w 152400"/>
                <a:gd name="connsiteY2" fmla="*/ 33909 h 171450"/>
                <a:gd name="connsiteX3" fmla="*/ 58103 w 152400"/>
                <a:gd name="connsiteY3" fmla="*/ 50006 h 171450"/>
                <a:gd name="connsiteX4" fmla="*/ 62008 w 152400"/>
                <a:gd name="connsiteY4" fmla="*/ 50006 h 171450"/>
                <a:gd name="connsiteX5" fmla="*/ 71819 w 152400"/>
                <a:gd name="connsiteY5" fmla="*/ 63722 h 171450"/>
                <a:gd name="connsiteX6" fmla="*/ 58674 w 152400"/>
                <a:gd name="connsiteY6" fmla="*/ 103632 h 171450"/>
                <a:gd name="connsiteX7" fmla="*/ 0 w 152400"/>
                <a:gd name="connsiteY7" fmla="*/ 123444 h 171450"/>
                <a:gd name="connsiteX8" fmla="*/ 23431 w 152400"/>
                <a:gd name="connsiteY8" fmla="*/ 171831 h 171450"/>
                <a:gd name="connsiteX9" fmla="*/ 28289 w 152400"/>
                <a:gd name="connsiteY9" fmla="*/ 169450 h 171450"/>
                <a:gd name="connsiteX10" fmla="*/ 59436 w 152400"/>
                <a:gd name="connsiteY10" fmla="*/ 164116 h 171450"/>
                <a:gd name="connsiteX11" fmla="*/ 66770 w 152400"/>
                <a:gd name="connsiteY11" fmla="*/ 149066 h 171450"/>
                <a:gd name="connsiteX12" fmla="*/ 87725 w 152400"/>
                <a:gd name="connsiteY12" fmla="*/ 145637 h 171450"/>
                <a:gd name="connsiteX13" fmla="*/ 100203 w 152400"/>
                <a:gd name="connsiteY13" fmla="*/ 128111 h 171450"/>
                <a:gd name="connsiteX14" fmla="*/ 112395 w 152400"/>
                <a:gd name="connsiteY14" fmla="*/ 121825 h 171450"/>
                <a:gd name="connsiteX15" fmla="*/ 118872 w 152400"/>
                <a:gd name="connsiteY15" fmla="*/ 96012 h 171450"/>
                <a:gd name="connsiteX16" fmla="*/ 134398 w 152400"/>
                <a:gd name="connsiteY16" fmla="*/ 85249 h 171450"/>
                <a:gd name="connsiteX17" fmla="*/ 150209 w 152400"/>
                <a:gd name="connsiteY17" fmla="*/ 62865 h 171450"/>
                <a:gd name="connsiteX18" fmla="*/ 148780 w 152400"/>
                <a:gd name="connsiteY18" fmla="*/ 52388 h 171450"/>
                <a:gd name="connsiteX19" fmla="*/ 132683 w 152400"/>
                <a:gd name="connsiteY19" fmla="*/ 32290 h 171450"/>
                <a:gd name="connsiteX20" fmla="*/ 100679 w 152400"/>
                <a:gd name="connsiteY20" fmla="*/ 20383 h 171450"/>
                <a:gd name="connsiteX21" fmla="*/ 90392 w 152400"/>
                <a:gd name="connsiteY21" fmla="*/ 0 h 171450"/>
                <a:gd name="connsiteX22" fmla="*/ 83725 w 152400"/>
                <a:gd name="connsiteY22" fmla="*/ 3810 h 171450"/>
                <a:gd name="connsiteX23" fmla="*/ 76676 w 152400"/>
                <a:gd name="connsiteY23" fmla="*/ 381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2400" h="171450">
                  <a:moveTo>
                    <a:pt x="76676" y="4096"/>
                  </a:moveTo>
                  <a:lnTo>
                    <a:pt x="76676" y="18574"/>
                  </a:lnTo>
                  <a:lnTo>
                    <a:pt x="64579" y="33909"/>
                  </a:lnTo>
                  <a:lnTo>
                    <a:pt x="58103" y="50006"/>
                  </a:lnTo>
                  <a:cubicBezTo>
                    <a:pt x="59912" y="50101"/>
                    <a:pt x="61341" y="50101"/>
                    <a:pt x="62008" y="50006"/>
                  </a:cubicBezTo>
                  <a:cubicBezTo>
                    <a:pt x="66961" y="49435"/>
                    <a:pt x="71819" y="59817"/>
                    <a:pt x="71819" y="63722"/>
                  </a:cubicBezTo>
                  <a:cubicBezTo>
                    <a:pt x="71819" y="67532"/>
                    <a:pt x="61436" y="101441"/>
                    <a:pt x="58674" y="103632"/>
                  </a:cubicBezTo>
                  <a:cubicBezTo>
                    <a:pt x="56674" y="105251"/>
                    <a:pt x="22574" y="116491"/>
                    <a:pt x="0" y="123444"/>
                  </a:cubicBezTo>
                  <a:cubicBezTo>
                    <a:pt x="4858" y="133636"/>
                    <a:pt x="14669" y="153829"/>
                    <a:pt x="23431" y="171831"/>
                  </a:cubicBezTo>
                  <a:cubicBezTo>
                    <a:pt x="24955" y="171259"/>
                    <a:pt x="26575" y="170497"/>
                    <a:pt x="28289" y="169450"/>
                  </a:cubicBezTo>
                  <a:cubicBezTo>
                    <a:pt x="39053" y="163259"/>
                    <a:pt x="51245" y="166306"/>
                    <a:pt x="59436" y="164116"/>
                  </a:cubicBezTo>
                  <a:cubicBezTo>
                    <a:pt x="67628" y="161830"/>
                    <a:pt x="59722" y="155067"/>
                    <a:pt x="66770" y="149066"/>
                  </a:cubicBezTo>
                  <a:cubicBezTo>
                    <a:pt x="73819" y="143161"/>
                    <a:pt x="84011" y="147638"/>
                    <a:pt x="87725" y="145637"/>
                  </a:cubicBezTo>
                  <a:cubicBezTo>
                    <a:pt x="91440" y="143637"/>
                    <a:pt x="94012" y="130683"/>
                    <a:pt x="100203" y="128111"/>
                  </a:cubicBezTo>
                  <a:cubicBezTo>
                    <a:pt x="106394" y="125539"/>
                    <a:pt x="113252" y="127254"/>
                    <a:pt x="112395" y="121825"/>
                  </a:cubicBezTo>
                  <a:cubicBezTo>
                    <a:pt x="111538" y="116491"/>
                    <a:pt x="112967" y="97155"/>
                    <a:pt x="118872" y="96012"/>
                  </a:cubicBezTo>
                  <a:cubicBezTo>
                    <a:pt x="124778" y="94869"/>
                    <a:pt x="134207" y="88678"/>
                    <a:pt x="134398" y="85249"/>
                  </a:cubicBezTo>
                  <a:cubicBezTo>
                    <a:pt x="134684" y="81820"/>
                    <a:pt x="146590" y="69151"/>
                    <a:pt x="150209" y="62865"/>
                  </a:cubicBezTo>
                  <a:cubicBezTo>
                    <a:pt x="153924" y="56674"/>
                    <a:pt x="154210" y="53245"/>
                    <a:pt x="148780" y="52388"/>
                  </a:cubicBezTo>
                  <a:cubicBezTo>
                    <a:pt x="143351" y="51530"/>
                    <a:pt x="134874" y="36481"/>
                    <a:pt x="132683" y="32290"/>
                  </a:cubicBezTo>
                  <a:cubicBezTo>
                    <a:pt x="130397" y="28003"/>
                    <a:pt x="114014" y="30861"/>
                    <a:pt x="100679" y="20383"/>
                  </a:cubicBezTo>
                  <a:cubicBezTo>
                    <a:pt x="95250" y="16097"/>
                    <a:pt x="92297" y="8096"/>
                    <a:pt x="90392" y="0"/>
                  </a:cubicBezTo>
                  <a:lnTo>
                    <a:pt x="83725" y="3810"/>
                  </a:lnTo>
                  <a:lnTo>
                    <a:pt x="76676" y="3810"/>
                  </a:ln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xmlns="" id="{AD6E10F1-404C-447A-AB5A-E44083B827AD}"/>
                </a:ext>
              </a:extLst>
            </p:cNvPr>
            <p:cNvSpPr/>
            <p:nvPr/>
          </p:nvSpPr>
          <p:spPr>
            <a:xfrm>
              <a:off x="7278737" y="4258775"/>
              <a:ext cx="19746" cy="29619"/>
            </a:xfrm>
            <a:custGeom>
              <a:avLst/>
              <a:gdLst>
                <a:gd name="connsiteX0" fmla="*/ 16097 w 19050"/>
                <a:gd name="connsiteY0" fmla="*/ 30220 h 28575"/>
                <a:gd name="connsiteX1" fmla="*/ 16478 w 19050"/>
                <a:gd name="connsiteY1" fmla="*/ 24886 h 28575"/>
                <a:gd name="connsiteX2" fmla="*/ 14192 w 19050"/>
                <a:gd name="connsiteY2" fmla="*/ 216 h 28575"/>
                <a:gd name="connsiteX3" fmla="*/ 1429 w 19050"/>
                <a:gd name="connsiteY3" fmla="*/ 18885 h 28575"/>
                <a:gd name="connsiteX4" fmla="*/ 0 w 19050"/>
                <a:gd name="connsiteY4" fmla="*/ 19171 h 28575"/>
                <a:gd name="connsiteX5" fmla="*/ 16097 w 19050"/>
                <a:gd name="connsiteY5" fmla="*/ 3022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28575">
                  <a:moveTo>
                    <a:pt x="16097" y="30220"/>
                  </a:moveTo>
                  <a:cubicBezTo>
                    <a:pt x="15621" y="28220"/>
                    <a:pt x="15621" y="26315"/>
                    <a:pt x="16478" y="24886"/>
                  </a:cubicBezTo>
                  <a:cubicBezTo>
                    <a:pt x="20193" y="18695"/>
                    <a:pt x="22384" y="2502"/>
                    <a:pt x="14192" y="216"/>
                  </a:cubicBezTo>
                  <a:cubicBezTo>
                    <a:pt x="6001" y="-2070"/>
                    <a:pt x="1429" y="14409"/>
                    <a:pt x="1429" y="18885"/>
                  </a:cubicBezTo>
                  <a:cubicBezTo>
                    <a:pt x="1429" y="19743"/>
                    <a:pt x="857" y="19743"/>
                    <a:pt x="0" y="19171"/>
                  </a:cubicBezTo>
                  <a:cubicBezTo>
                    <a:pt x="4191" y="29744"/>
                    <a:pt x="11430" y="30887"/>
                    <a:pt x="16097" y="3022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xmlns="" id="{514D10E3-6A4E-4546-8DCB-45B557F783A0}"/>
                </a:ext>
              </a:extLst>
            </p:cNvPr>
            <p:cNvSpPr/>
            <p:nvPr/>
          </p:nvSpPr>
          <p:spPr>
            <a:xfrm>
              <a:off x="7303814" y="4253565"/>
              <a:ext cx="88857" cy="69111"/>
            </a:xfrm>
            <a:custGeom>
              <a:avLst/>
              <a:gdLst>
                <a:gd name="connsiteX0" fmla="*/ 14288 w 85725"/>
                <a:gd name="connsiteY0" fmla="*/ 68108 h 66675"/>
                <a:gd name="connsiteX1" fmla="*/ 58579 w 85725"/>
                <a:gd name="connsiteY1" fmla="*/ 73537 h 66675"/>
                <a:gd name="connsiteX2" fmla="*/ 65056 w 85725"/>
                <a:gd name="connsiteY2" fmla="*/ 57440 h 66675"/>
                <a:gd name="connsiteX3" fmla="*/ 77153 w 85725"/>
                <a:gd name="connsiteY3" fmla="*/ 42104 h 66675"/>
                <a:gd name="connsiteX4" fmla="*/ 77153 w 85725"/>
                <a:gd name="connsiteY4" fmla="*/ 27626 h 66675"/>
                <a:gd name="connsiteX5" fmla="*/ 84392 w 85725"/>
                <a:gd name="connsiteY5" fmla="*/ 27626 h 66675"/>
                <a:gd name="connsiteX6" fmla="*/ 91059 w 85725"/>
                <a:gd name="connsiteY6" fmla="*/ 23817 h 66675"/>
                <a:gd name="connsiteX7" fmla="*/ 85820 w 85725"/>
                <a:gd name="connsiteY7" fmla="*/ 4 h 66675"/>
                <a:gd name="connsiteX8" fmla="*/ 62865 w 85725"/>
                <a:gd name="connsiteY8" fmla="*/ 25817 h 66675"/>
                <a:gd name="connsiteX9" fmla="*/ 26670 w 85725"/>
                <a:gd name="connsiteY9" fmla="*/ 42771 h 66675"/>
                <a:gd name="connsiteX10" fmla="*/ 4001 w 85725"/>
                <a:gd name="connsiteY10" fmla="*/ 48677 h 66675"/>
                <a:gd name="connsiteX11" fmla="*/ 0 w 85725"/>
                <a:gd name="connsiteY11" fmla="*/ 47534 h 66675"/>
                <a:gd name="connsiteX12" fmla="*/ 14288 w 85725"/>
                <a:gd name="connsiteY12" fmla="*/ 6810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66675">
                  <a:moveTo>
                    <a:pt x="14288" y="68108"/>
                  </a:moveTo>
                  <a:cubicBezTo>
                    <a:pt x="16669" y="69537"/>
                    <a:pt x="47054" y="72966"/>
                    <a:pt x="58579" y="73537"/>
                  </a:cubicBezTo>
                  <a:lnTo>
                    <a:pt x="65056" y="57440"/>
                  </a:lnTo>
                  <a:lnTo>
                    <a:pt x="77153" y="42104"/>
                  </a:lnTo>
                  <a:lnTo>
                    <a:pt x="77153" y="27626"/>
                  </a:lnTo>
                  <a:lnTo>
                    <a:pt x="84392" y="27626"/>
                  </a:lnTo>
                  <a:lnTo>
                    <a:pt x="91059" y="23817"/>
                  </a:lnTo>
                  <a:cubicBezTo>
                    <a:pt x="88297" y="12005"/>
                    <a:pt x="87821" y="195"/>
                    <a:pt x="85820" y="4"/>
                  </a:cubicBezTo>
                  <a:cubicBezTo>
                    <a:pt x="82391" y="-282"/>
                    <a:pt x="68580" y="14768"/>
                    <a:pt x="62865" y="25817"/>
                  </a:cubicBezTo>
                  <a:cubicBezTo>
                    <a:pt x="57245" y="36866"/>
                    <a:pt x="40767" y="45343"/>
                    <a:pt x="26670" y="42771"/>
                  </a:cubicBezTo>
                  <a:cubicBezTo>
                    <a:pt x="12478" y="40200"/>
                    <a:pt x="7715" y="46200"/>
                    <a:pt x="4001" y="48677"/>
                  </a:cubicBezTo>
                  <a:cubicBezTo>
                    <a:pt x="3048" y="49343"/>
                    <a:pt x="1619" y="48772"/>
                    <a:pt x="0" y="47534"/>
                  </a:cubicBezTo>
                  <a:cubicBezTo>
                    <a:pt x="1334" y="58678"/>
                    <a:pt x="12097" y="66774"/>
                    <a:pt x="14288" y="6810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xmlns="" id="{849F7188-E2BC-4798-8765-283FE5E07659}"/>
                </a:ext>
              </a:extLst>
            </p:cNvPr>
            <p:cNvSpPr/>
            <p:nvPr/>
          </p:nvSpPr>
          <p:spPr>
            <a:xfrm>
              <a:off x="8241747" y="4659350"/>
              <a:ext cx="375173" cy="108603"/>
            </a:xfrm>
            <a:custGeom>
              <a:avLst/>
              <a:gdLst>
                <a:gd name="connsiteX0" fmla="*/ 67056 w 361950"/>
                <a:gd name="connsiteY0" fmla="*/ 41053 h 104775"/>
                <a:gd name="connsiteX1" fmla="*/ 52292 w 361950"/>
                <a:gd name="connsiteY1" fmla="*/ 20955 h 104775"/>
                <a:gd name="connsiteX2" fmla="*/ 42958 w 361950"/>
                <a:gd name="connsiteY2" fmla="*/ 11620 h 104775"/>
                <a:gd name="connsiteX3" fmla="*/ 41529 w 361950"/>
                <a:gd name="connsiteY3" fmla="*/ 8858 h 104775"/>
                <a:gd name="connsiteX4" fmla="*/ 35623 w 361950"/>
                <a:gd name="connsiteY4" fmla="*/ 16573 h 104775"/>
                <a:gd name="connsiteX5" fmla="*/ 20574 w 361950"/>
                <a:gd name="connsiteY5" fmla="*/ 14668 h 104775"/>
                <a:gd name="connsiteX6" fmla="*/ 11144 w 361950"/>
                <a:gd name="connsiteY6" fmla="*/ 3334 h 104775"/>
                <a:gd name="connsiteX7" fmla="*/ 0 w 361950"/>
                <a:gd name="connsiteY7" fmla="*/ 2572 h 104775"/>
                <a:gd name="connsiteX8" fmla="*/ 5334 w 361950"/>
                <a:gd name="connsiteY8" fmla="*/ 31909 h 104775"/>
                <a:gd name="connsiteX9" fmla="*/ 24860 w 361950"/>
                <a:gd name="connsiteY9" fmla="*/ 68675 h 104775"/>
                <a:gd name="connsiteX10" fmla="*/ 43244 w 361950"/>
                <a:gd name="connsiteY10" fmla="*/ 86201 h 104775"/>
                <a:gd name="connsiteX11" fmla="*/ 80010 w 361950"/>
                <a:gd name="connsiteY11" fmla="*/ 104870 h 104775"/>
                <a:gd name="connsiteX12" fmla="*/ 67246 w 361950"/>
                <a:gd name="connsiteY12" fmla="*/ 77724 h 104775"/>
                <a:gd name="connsiteX13" fmla="*/ 67056 w 361950"/>
                <a:gd name="connsiteY13" fmla="*/ 41053 h 104775"/>
                <a:gd name="connsiteX14" fmla="*/ 356711 w 361950"/>
                <a:gd name="connsiteY14" fmla="*/ 19240 h 104775"/>
                <a:gd name="connsiteX15" fmla="*/ 339757 w 361950"/>
                <a:gd name="connsiteY15" fmla="*/ 14668 h 104775"/>
                <a:gd name="connsiteX16" fmla="*/ 322231 w 361950"/>
                <a:gd name="connsiteY16" fmla="*/ 0 h 104775"/>
                <a:gd name="connsiteX17" fmla="*/ 306896 w 361950"/>
                <a:gd name="connsiteY17" fmla="*/ 19240 h 104775"/>
                <a:gd name="connsiteX18" fmla="*/ 296704 w 361950"/>
                <a:gd name="connsiteY18" fmla="*/ 32290 h 104775"/>
                <a:gd name="connsiteX19" fmla="*/ 292513 w 361950"/>
                <a:gd name="connsiteY19" fmla="*/ 37528 h 104775"/>
                <a:gd name="connsiteX20" fmla="*/ 292704 w 361950"/>
                <a:gd name="connsiteY20" fmla="*/ 48673 h 104775"/>
                <a:gd name="connsiteX21" fmla="*/ 280225 w 361950"/>
                <a:gd name="connsiteY21" fmla="*/ 53245 h 104775"/>
                <a:gd name="connsiteX22" fmla="*/ 269843 w 361950"/>
                <a:gd name="connsiteY22" fmla="*/ 39719 h 104775"/>
                <a:gd name="connsiteX23" fmla="*/ 269463 w 361950"/>
                <a:gd name="connsiteY23" fmla="*/ 39624 h 104775"/>
                <a:gd name="connsiteX24" fmla="*/ 252508 w 361950"/>
                <a:gd name="connsiteY24" fmla="*/ 66199 h 104775"/>
                <a:gd name="connsiteX25" fmla="*/ 224790 w 361950"/>
                <a:gd name="connsiteY25" fmla="*/ 74676 h 104775"/>
                <a:gd name="connsiteX26" fmla="*/ 212313 w 361950"/>
                <a:gd name="connsiteY26" fmla="*/ 99060 h 104775"/>
                <a:gd name="connsiteX27" fmla="*/ 183928 w 361950"/>
                <a:gd name="connsiteY27" fmla="*/ 91916 h 104775"/>
                <a:gd name="connsiteX28" fmla="*/ 189643 w 361950"/>
                <a:gd name="connsiteY28" fmla="*/ 104203 h 104775"/>
                <a:gd name="connsiteX29" fmla="*/ 205454 w 361950"/>
                <a:gd name="connsiteY29" fmla="*/ 112109 h 104775"/>
                <a:gd name="connsiteX30" fmla="*/ 230410 w 361950"/>
                <a:gd name="connsiteY30" fmla="*/ 109823 h 104775"/>
                <a:gd name="connsiteX31" fmla="*/ 249650 w 361950"/>
                <a:gd name="connsiteY31" fmla="*/ 101917 h 104775"/>
                <a:gd name="connsiteX32" fmla="*/ 267748 w 361950"/>
                <a:gd name="connsiteY32" fmla="*/ 105346 h 104775"/>
                <a:gd name="connsiteX33" fmla="*/ 284702 w 361950"/>
                <a:gd name="connsiteY33" fmla="*/ 94012 h 104775"/>
                <a:gd name="connsiteX34" fmla="*/ 290322 w 361950"/>
                <a:gd name="connsiteY34" fmla="*/ 75914 h 104775"/>
                <a:gd name="connsiteX35" fmla="*/ 301657 w 361950"/>
                <a:gd name="connsiteY35" fmla="*/ 58960 h 104775"/>
                <a:gd name="connsiteX36" fmla="*/ 331089 w 361950"/>
                <a:gd name="connsiteY36" fmla="*/ 46482 h 104775"/>
                <a:gd name="connsiteX37" fmla="*/ 340138 w 361950"/>
                <a:gd name="connsiteY37" fmla="*/ 49530 h 104775"/>
                <a:gd name="connsiteX38" fmla="*/ 352044 w 361950"/>
                <a:gd name="connsiteY38" fmla="*/ 38005 h 104775"/>
                <a:gd name="connsiteX39" fmla="*/ 369570 w 361950"/>
                <a:gd name="connsiteY39" fmla="*/ 30670 h 104775"/>
                <a:gd name="connsiteX40" fmla="*/ 356711 w 361950"/>
                <a:gd name="connsiteY40" fmla="*/ 19240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61950" h="104775">
                  <a:moveTo>
                    <a:pt x="67056" y="41053"/>
                  </a:moveTo>
                  <a:cubicBezTo>
                    <a:pt x="67342" y="28289"/>
                    <a:pt x="55150" y="29718"/>
                    <a:pt x="52292" y="20955"/>
                  </a:cubicBezTo>
                  <a:cubicBezTo>
                    <a:pt x="49435" y="12192"/>
                    <a:pt x="44672" y="17240"/>
                    <a:pt x="42958" y="11620"/>
                  </a:cubicBezTo>
                  <a:cubicBezTo>
                    <a:pt x="42672" y="10763"/>
                    <a:pt x="42196" y="9811"/>
                    <a:pt x="41529" y="8858"/>
                  </a:cubicBezTo>
                  <a:cubicBezTo>
                    <a:pt x="35147" y="10954"/>
                    <a:pt x="37433" y="16192"/>
                    <a:pt x="35623" y="16573"/>
                  </a:cubicBezTo>
                  <a:cubicBezTo>
                    <a:pt x="33242" y="17050"/>
                    <a:pt x="20574" y="18478"/>
                    <a:pt x="20574" y="14668"/>
                  </a:cubicBezTo>
                  <a:cubicBezTo>
                    <a:pt x="20574" y="10858"/>
                    <a:pt x="18669" y="4763"/>
                    <a:pt x="11144" y="3334"/>
                  </a:cubicBezTo>
                  <a:cubicBezTo>
                    <a:pt x="7334" y="2572"/>
                    <a:pt x="3429" y="2381"/>
                    <a:pt x="0" y="2572"/>
                  </a:cubicBezTo>
                  <a:cubicBezTo>
                    <a:pt x="4572" y="12668"/>
                    <a:pt x="5144" y="23336"/>
                    <a:pt x="5334" y="31909"/>
                  </a:cubicBezTo>
                  <a:cubicBezTo>
                    <a:pt x="5620" y="43243"/>
                    <a:pt x="22289" y="61341"/>
                    <a:pt x="24860" y="68675"/>
                  </a:cubicBezTo>
                  <a:cubicBezTo>
                    <a:pt x="27432" y="76009"/>
                    <a:pt x="32195" y="78295"/>
                    <a:pt x="43244" y="86201"/>
                  </a:cubicBezTo>
                  <a:cubicBezTo>
                    <a:pt x="54293" y="94107"/>
                    <a:pt x="75819" y="106870"/>
                    <a:pt x="80010" y="104870"/>
                  </a:cubicBezTo>
                  <a:cubicBezTo>
                    <a:pt x="84297" y="102870"/>
                    <a:pt x="73533" y="84201"/>
                    <a:pt x="67246" y="77724"/>
                  </a:cubicBezTo>
                  <a:cubicBezTo>
                    <a:pt x="61056" y="71342"/>
                    <a:pt x="66770" y="53816"/>
                    <a:pt x="67056" y="41053"/>
                  </a:cubicBezTo>
                  <a:close/>
                  <a:moveTo>
                    <a:pt x="356711" y="19240"/>
                  </a:moveTo>
                  <a:cubicBezTo>
                    <a:pt x="351663" y="20383"/>
                    <a:pt x="339757" y="19812"/>
                    <a:pt x="339757" y="14668"/>
                  </a:cubicBezTo>
                  <a:cubicBezTo>
                    <a:pt x="339757" y="9525"/>
                    <a:pt x="328994" y="0"/>
                    <a:pt x="322231" y="0"/>
                  </a:cubicBezTo>
                  <a:cubicBezTo>
                    <a:pt x="315468" y="0"/>
                    <a:pt x="307467" y="13621"/>
                    <a:pt x="306896" y="19240"/>
                  </a:cubicBezTo>
                  <a:cubicBezTo>
                    <a:pt x="306324" y="24860"/>
                    <a:pt x="295561" y="24384"/>
                    <a:pt x="296704" y="32290"/>
                  </a:cubicBezTo>
                  <a:cubicBezTo>
                    <a:pt x="297180" y="35433"/>
                    <a:pt x="295180" y="36767"/>
                    <a:pt x="292513" y="37528"/>
                  </a:cubicBezTo>
                  <a:cubicBezTo>
                    <a:pt x="294227" y="44386"/>
                    <a:pt x="295180" y="49339"/>
                    <a:pt x="292704" y="48673"/>
                  </a:cubicBezTo>
                  <a:cubicBezTo>
                    <a:pt x="288131" y="47530"/>
                    <a:pt x="287084" y="53245"/>
                    <a:pt x="280225" y="53245"/>
                  </a:cubicBezTo>
                  <a:cubicBezTo>
                    <a:pt x="277939" y="53245"/>
                    <a:pt x="273939" y="47339"/>
                    <a:pt x="269843" y="39719"/>
                  </a:cubicBezTo>
                  <a:cubicBezTo>
                    <a:pt x="269748" y="39719"/>
                    <a:pt x="269557" y="39624"/>
                    <a:pt x="269463" y="39624"/>
                  </a:cubicBezTo>
                  <a:cubicBezTo>
                    <a:pt x="264986" y="39624"/>
                    <a:pt x="254794" y="55435"/>
                    <a:pt x="252508" y="66199"/>
                  </a:cubicBezTo>
                  <a:cubicBezTo>
                    <a:pt x="250222" y="76962"/>
                    <a:pt x="240030" y="73533"/>
                    <a:pt x="224790" y="74676"/>
                  </a:cubicBezTo>
                  <a:cubicBezTo>
                    <a:pt x="209455" y="75819"/>
                    <a:pt x="215741" y="91630"/>
                    <a:pt x="212313" y="99060"/>
                  </a:cubicBezTo>
                  <a:cubicBezTo>
                    <a:pt x="209169" y="105823"/>
                    <a:pt x="192405" y="93631"/>
                    <a:pt x="183928" y="91916"/>
                  </a:cubicBezTo>
                  <a:cubicBezTo>
                    <a:pt x="185357" y="98012"/>
                    <a:pt x="187357" y="104203"/>
                    <a:pt x="189643" y="104203"/>
                  </a:cubicBezTo>
                  <a:cubicBezTo>
                    <a:pt x="194215" y="104203"/>
                    <a:pt x="200978" y="115538"/>
                    <a:pt x="205454" y="112109"/>
                  </a:cubicBezTo>
                  <a:cubicBezTo>
                    <a:pt x="210026" y="108680"/>
                    <a:pt x="223552" y="112109"/>
                    <a:pt x="230410" y="109823"/>
                  </a:cubicBezTo>
                  <a:cubicBezTo>
                    <a:pt x="237173" y="107537"/>
                    <a:pt x="238316" y="101917"/>
                    <a:pt x="249650" y="101917"/>
                  </a:cubicBezTo>
                  <a:cubicBezTo>
                    <a:pt x="260985" y="101917"/>
                    <a:pt x="256413" y="110966"/>
                    <a:pt x="267748" y="105346"/>
                  </a:cubicBezTo>
                  <a:cubicBezTo>
                    <a:pt x="279082" y="99631"/>
                    <a:pt x="285845" y="104203"/>
                    <a:pt x="284702" y="94012"/>
                  </a:cubicBezTo>
                  <a:cubicBezTo>
                    <a:pt x="283559" y="83820"/>
                    <a:pt x="291465" y="83820"/>
                    <a:pt x="290322" y="75914"/>
                  </a:cubicBezTo>
                  <a:cubicBezTo>
                    <a:pt x="289179" y="68008"/>
                    <a:pt x="302800" y="73628"/>
                    <a:pt x="301657" y="58960"/>
                  </a:cubicBezTo>
                  <a:cubicBezTo>
                    <a:pt x="300514" y="44291"/>
                    <a:pt x="322040" y="46482"/>
                    <a:pt x="331089" y="46482"/>
                  </a:cubicBezTo>
                  <a:cubicBezTo>
                    <a:pt x="333185" y="46482"/>
                    <a:pt x="336423" y="47720"/>
                    <a:pt x="340138" y="49530"/>
                  </a:cubicBezTo>
                  <a:cubicBezTo>
                    <a:pt x="346806" y="46196"/>
                    <a:pt x="356425" y="41910"/>
                    <a:pt x="352044" y="38005"/>
                  </a:cubicBezTo>
                  <a:cubicBezTo>
                    <a:pt x="346996" y="33433"/>
                    <a:pt x="367379" y="37433"/>
                    <a:pt x="369570" y="30670"/>
                  </a:cubicBezTo>
                  <a:cubicBezTo>
                    <a:pt x="371951" y="23813"/>
                    <a:pt x="361760" y="18097"/>
                    <a:pt x="356711" y="1924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xmlns="" id="{78F29377-7A3E-41BC-ACC5-820FFBE4AD18}"/>
                </a:ext>
              </a:extLst>
            </p:cNvPr>
            <p:cNvSpPr/>
            <p:nvPr/>
          </p:nvSpPr>
          <p:spPr>
            <a:xfrm>
              <a:off x="8521449" y="4698249"/>
              <a:ext cx="19746" cy="9873"/>
            </a:xfrm>
            <a:custGeom>
              <a:avLst/>
              <a:gdLst>
                <a:gd name="connsiteX0" fmla="*/ 10382 w 19050"/>
                <a:gd name="connsiteY0" fmla="*/ 15716 h 9525"/>
                <a:gd name="connsiteX1" fmla="*/ 22860 w 19050"/>
                <a:gd name="connsiteY1" fmla="*/ 11144 h 9525"/>
                <a:gd name="connsiteX2" fmla="*/ 22670 w 19050"/>
                <a:gd name="connsiteY2" fmla="*/ 0 h 9525"/>
                <a:gd name="connsiteX3" fmla="*/ 13240 w 19050"/>
                <a:gd name="connsiteY3" fmla="*/ 4382 h 9525"/>
                <a:gd name="connsiteX4" fmla="*/ 0 w 19050"/>
                <a:gd name="connsiteY4" fmla="*/ 2191 h 9525"/>
                <a:gd name="connsiteX5" fmla="*/ 10382 w 19050"/>
                <a:gd name="connsiteY5" fmla="*/ 1571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0382" y="15716"/>
                  </a:moveTo>
                  <a:cubicBezTo>
                    <a:pt x="17145" y="15716"/>
                    <a:pt x="18288" y="10097"/>
                    <a:pt x="22860" y="11144"/>
                  </a:cubicBezTo>
                  <a:cubicBezTo>
                    <a:pt x="25336" y="11811"/>
                    <a:pt x="24384" y="6858"/>
                    <a:pt x="22670" y="0"/>
                  </a:cubicBezTo>
                  <a:cubicBezTo>
                    <a:pt x="18669" y="1238"/>
                    <a:pt x="13240" y="1238"/>
                    <a:pt x="13240" y="4382"/>
                  </a:cubicBezTo>
                  <a:cubicBezTo>
                    <a:pt x="13240" y="9335"/>
                    <a:pt x="4667" y="2572"/>
                    <a:pt x="0" y="2191"/>
                  </a:cubicBezTo>
                  <a:cubicBezTo>
                    <a:pt x="4096" y="9811"/>
                    <a:pt x="8096" y="15716"/>
                    <a:pt x="10382" y="1571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xmlns="" id="{7F59D1E2-DF85-416B-9D10-E24B1347DCD1}"/>
                </a:ext>
              </a:extLst>
            </p:cNvPr>
            <p:cNvSpPr/>
            <p:nvPr/>
          </p:nvSpPr>
          <p:spPr>
            <a:xfrm>
              <a:off x="7043661" y="4004261"/>
              <a:ext cx="187587" cy="187587"/>
            </a:xfrm>
            <a:custGeom>
              <a:avLst/>
              <a:gdLst>
                <a:gd name="connsiteX0" fmla="*/ 157353 w 180975"/>
                <a:gd name="connsiteY0" fmla="*/ 165275 h 180975"/>
                <a:gd name="connsiteX1" fmla="*/ 166116 w 180975"/>
                <a:gd name="connsiteY1" fmla="*/ 158226 h 180975"/>
                <a:gd name="connsiteX2" fmla="*/ 178784 w 180975"/>
                <a:gd name="connsiteY2" fmla="*/ 165370 h 180975"/>
                <a:gd name="connsiteX3" fmla="*/ 187166 w 180975"/>
                <a:gd name="connsiteY3" fmla="*/ 160893 h 180975"/>
                <a:gd name="connsiteX4" fmla="*/ 176403 w 180975"/>
                <a:gd name="connsiteY4" fmla="*/ 145844 h 180975"/>
                <a:gd name="connsiteX5" fmla="*/ 169640 w 180975"/>
                <a:gd name="connsiteY5" fmla="*/ 132985 h 180975"/>
                <a:gd name="connsiteX6" fmla="*/ 171164 w 180975"/>
                <a:gd name="connsiteY6" fmla="*/ 120126 h 180975"/>
                <a:gd name="connsiteX7" fmla="*/ 162115 w 180975"/>
                <a:gd name="connsiteY7" fmla="*/ 108791 h 180975"/>
                <a:gd name="connsiteX8" fmla="*/ 140970 w 180975"/>
                <a:gd name="connsiteY8" fmla="*/ 94409 h 180975"/>
                <a:gd name="connsiteX9" fmla="*/ 131921 w 180975"/>
                <a:gd name="connsiteY9" fmla="*/ 83836 h 180975"/>
                <a:gd name="connsiteX10" fmla="*/ 129635 w 180975"/>
                <a:gd name="connsiteY10" fmla="*/ 66405 h 180975"/>
                <a:gd name="connsiteX11" fmla="*/ 137160 w 180975"/>
                <a:gd name="connsiteY11" fmla="*/ 51261 h 180975"/>
                <a:gd name="connsiteX12" fmla="*/ 139446 w 180975"/>
                <a:gd name="connsiteY12" fmla="*/ 39926 h 180975"/>
                <a:gd name="connsiteX13" fmla="*/ 131921 w 180975"/>
                <a:gd name="connsiteY13" fmla="*/ 33163 h 180975"/>
                <a:gd name="connsiteX14" fmla="*/ 121348 w 180975"/>
                <a:gd name="connsiteY14" fmla="*/ 21828 h 180975"/>
                <a:gd name="connsiteX15" fmla="*/ 114586 w 180975"/>
                <a:gd name="connsiteY15" fmla="*/ 6683 h 180975"/>
                <a:gd name="connsiteX16" fmla="*/ 94392 w 180975"/>
                <a:gd name="connsiteY16" fmla="*/ 3540 h 180975"/>
                <a:gd name="connsiteX17" fmla="*/ 77438 w 180975"/>
                <a:gd name="connsiteY17" fmla="*/ 111 h 180975"/>
                <a:gd name="connsiteX18" fmla="*/ 68866 w 180975"/>
                <a:gd name="connsiteY18" fmla="*/ 6588 h 180975"/>
                <a:gd name="connsiteX19" fmla="*/ 69247 w 180975"/>
                <a:gd name="connsiteY19" fmla="*/ 6683 h 180975"/>
                <a:gd name="connsiteX20" fmla="*/ 57912 w 180975"/>
                <a:gd name="connsiteY20" fmla="*/ 14970 h 180975"/>
                <a:gd name="connsiteX21" fmla="*/ 45815 w 180975"/>
                <a:gd name="connsiteY21" fmla="*/ 24019 h 180975"/>
                <a:gd name="connsiteX22" fmla="*/ 47339 w 180975"/>
                <a:gd name="connsiteY22" fmla="*/ 39926 h 180975"/>
                <a:gd name="connsiteX23" fmla="*/ 45815 w 180975"/>
                <a:gd name="connsiteY23" fmla="*/ 55070 h 180975"/>
                <a:gd name="connsiteX24" fmla="*/ 41243 w 180975"/>
                <a:gd name="connsiteY24" fmla="*/ 66405 h 180975"/>
                <a:gd name="connsiteX25" fmla="*/ 0 w 180975"/>
                <a:gd name="connsiteY25" fmla="*/ 88122 h 180975"/>
                <a:gd name="connsiteX26" fmla="*/ 1524 w 180975"/>
                <a:gd name="connsiteY26" fmla="*/ 97552 h 180975"/>
                <a:gd name="connsiteX27" fmla="*/ 6001 w 180975"/>
                <a:gd name="connsiteY27" fmla="*/ 116316 h 180975"/>
                <a:gd name="connsiteX28" fmla="*/ 20860 w 180975"/>
                <a:gd name="connsiteY28" fmla="*/ 116316 h 180975"/>
                <a:gd name="connsiteX29" fmla="*/ 58674 w 180975"/>
                <a:gd name="connsiteY29" fmla="*/ 138224 h 180975"/>
                <a:gd name="connsiteX30" fmla="*/ 104775 w 180975"/>
                <a:gd name="connsiteY30" fmla="*/ 172228 h 180975"/>
                <a:gd name="connsiteX31" fmla="*/ 127444 w 180975"/>
                <a:gd name="connsiteY31" fmla="*/ 179753 h 180975"/>
                <a:gd name="connsiteX32" fmla="*/ 149638 w 180975"/>
                <a:gd name="connsiteY32" fmla="*/ 182039 h 180975"/>
                <a:gd name="connsiteX33" fmla="*/ 157353 w 180975"/>
                <a:gd name="connsiteY33" fmla="*/ 165275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80975" h="180975">
                  <a:moveTo>
                    <a:pt x="157353" y="165275"/>
                  </a:moveTo>
                  <a:cubicBezTo>
                    <a:pt x="159829" y="162703"/>
                    <a:pt x="160210" y="159083"/>
                    <a:pt x="166116" y="158226"/>
                  </a:cubicBezTo>
                  <a:cubicBezTo>
                    <a:pt x="170783" y="157559"/>
                    <a:pt x="173641" y="160607"/>
                    <a:pt x="178784" y="165370"/>
                  </a:cubicBezTo>
                  <a:cubicBezTo>
                    <a:pt x="180689" y="163465"/>
                    <a:pt x="184023" y="161750"/>
                    <a:pt x="187166" y="160893"/>
                  </a:cubicBezTo>
                  <a:cubicBezTo>
                    <a:pt x="182023" y="155559"/>
                    <a:pt x="175927" y="149463"/>
                    <a:pt x="176403" y="145844"/>
                  </a:cubicBezTo>
                  <a:cubicBezTo>
                    <a:pt x="177165" y="139843"/>
                    <a:pt x="170307" y="136795"/>
                    <a:pt x="169640" y="132985"/>
                  </a:cubicBezTo>
                  <a:cubicBezTo>
                    <a:pt x="168878" y="129175"/>
                    <a:pt x="174212" y="123174"/>
                    <a:pt x="171164" y="120126"/>
                  </a:cubicBezTo>
                  <a:cubicBezTo>
                    <a:pt x="168116" y="117078"/>
                    <a:pt x="167354" y="109553"/>
                    <a:pt x="162115" y="108791"/>
                  </a:cubicBezTo>
                  <a:cubicBezTo>
                    <a:pt x="156781" y="108029"/>
                    <a:pt x="140208" y="99743"/>
                    <a:pt x="140970" y="94409"/>
                  </a:cubicBezTo>
                  <a:cubicBezTo>
                    <a:pt x="141732" y="89075"/>
                    <a:pt x="134969" y="85360"/>
                    <a:pt x="131921" y="83836"/>
                  </a:cubicBezTo>
                  <a:cubicBezTo>
                    <a:pt x="128873" y="82312"/>
                    <a:pt x="125825" y="68691"/>
                    <a:pt x="129635" y="66405"/>
                  </a:cubicBezTo>
                  <a:cubicBezTo>
                    <a:pt x="133445" y="64119"/>
                    <a:pt x="132683" y="51261"/>
                    <a:pt x="137160" y="51261"/>
                  </a:cubicBezTo>
                  <a:cubicBezTo>
                    <a:pt x="141732" y="51261"/>
                    <a:pt x="137922" y="44498"/>
                    <a:pt x="139446" y="39926"/>
                  </a:cubicBezTo>
                  <a:cubicBezTo>
                    <a:pt x="140970" y="35354"/>
                    <a:pt x="135636" y="33163"/>
                    <a:pt x="131921" y="33163"/>
                  </a:cubicBezTo>
                  <a:cubicBezTo>
                    <a:pt x="128111" y="33163"/>
                    <a:pt x="121348" y="27067"/>
                    <a:pt x="121348" y="21828"/>
                  </a:cubicBezTo>
                  <a:cubicBezTo>
                    <a:pt x="121348" y="16590"/>
                    <a:pt x="113824" y="8969"/>
                    <a:pt x="114586" y="6683"/>
                  </a:cubicBezTo>
                  <a:cubicBezTo>
                    <a:pt x="113252" y="16685"/>
                    <a:pt x="98869" y="1254"/>
                    <a:pt x="94392" y="3540"/>
                  </a:cubicBezTo>
                  <a:cubicBezTo>
                    <a:pt x="89916" y="5826"/>
                    <a:pt x="86487" y="-937"/>
                    <a:pt x="77438" y="111"/>
                  </a:cubicBezTo>
                  <a:cubicBezTo>
                    <a:pt x="71628" y="873"/>
                    <a:pt x="71818" y="3921"/>
                    <a:pt x="68866" y="6588"/>
                  </a:cubicBezTo>
                  <a:lnTo>
                    <a:pt x="69247" y="6683"/>
                  </a:lnTo>
                  <a:lnTo>
                    <a:pt x="57912" y="14970"/>
                  </a:lnTo>
                  <a:cubicBezTo>
                    <a:pt x="57912" y="14970"/>
                    <a:pt x="48101" y="18018"/>
                    <a:pt x="45815" y="24019"/>
                  </a:cubicBezTo>
                  <a:cubicBezTo>
                    <a:pt x="43529" y="30115"/>
                    <a:pt x="50387" y="36116"/>
                    <a:pt x="47339" y="39926"/>
                  </a:cubicBezTo>
                  <a:cubicBezTo>
                    <a:pt x="44291" y="43736"/>
                    <a:pt x="45053" y="52023"/>
                    <a:pt x="45815" y="55070"/>
                  </a:cubicBezTo>
                  <a:cubicBezTo>
                    <a:pt x="46577" y="58119"/>
                    <a:pt x="41243" y="66405"/>
                    <a:pt x="41243" y="66405"/>
                  </a:cubicBezTo>
                  <a:cubicBezTo>
                    <a:pt x="41243" y="66405"/>
                    <a:pt x="18764" y="78502"/>
                    <a:pt x="0" y="88122"/>
                  </a:cubicBezTo>
                  <a:cubicBezTo>
                    <a:pt x="381" y="91646"/>
                    <a:pt x="857" y="94980"/>
                    <a:pt x="1524" y="97552"/>
                  </a:cubicBezTo>
                  <a:cubicBezTo>
                    <a:pt x="2762" y="101743"/>
                    <a:pt x="4572" y="109744"/>
                    <a:pt x="6001" y="116316"/>
                  </a:cubicBezTo>
                  <a:cubicBezTo>
                    <a:pt x="13240" y="116221"/>
                    <a:pt x="14383" y="115649"/>
                    <a:pt x="20860" y="116316"/>
                  </a:cubicBezTo>
                  <a:cubicBezTo>
                    <a:pt x="27717" y="117078"/>
                    <a:pt x="52578" y="135176"/>
                    <a:pt x="58674" y="138224"/>
                  </a:cubicBezTo>
                  <a:cubicBezTo>
                    <a:pt x="64675" y="141272"/>
                    <a:pt x="98012" y="166227"/>
                    <a:pt x="104775" y="172228"/>
                  </a:cubicBezTo>
                  <a:cubicBezTo>
                    <a:pt x="111538" y="178324"/>
                    <a:pt x="122872" y="179753"/>
                    <a:pt x="127444" y="179753"/>
                  </a:cubicBezTo>
                  <a:cubicBezTo>
                    <a:pt x="130016" y="179753"/>
                    <a:pt x="140875" y="180991"/>
                    <a:pt x="149638" y="182039"/>
                  </a:cubicBezTo>
                  <a:cubicBezTo>
                    <a:pt x="152019" y="175657"/>
                    <a:pt x="155829" y="166894"/>
                    <a:pt x="157353" y="165275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xmlns="" id="{D9C39AD3-9075-45E6-BC8D-20B6B6634D27}"/>
                </a:ext>
              </a:extLst>
            </p:cNvPr>
            <p:cNvSpPr/>
            <p:nvPr/>
          </p:nvSpPr>
          <p:spPr>
            <a:xfrm>
              <a:off x="7198371" y="4167975"/>
              <a:ext cx="29619" cy="29619"/>
            </a:xfrm>
            <a:custGeom>
              <a:avLst/>
              <a:gdLst>
                <a:gd name="connsiteX0" fmla="*/ 11906 w 28575"/>
                <a:gd name="connsiteY0" fmla="*/ 25618 h 28575"/>
                <a:gd name="connsiteX1" fmla="*/ 21717 w 28575"/>
                <a:gd name="connsiteY1" fmla="*/ 33905 h 28575"/>
                <a:gd name="connsiteX2" fmla="*/ 36957 w 28575"/>
                <a:gd name="connsiteY2" fmla="*/ 34667 h 28575"/>
                <a:gd name="connsiteX3" fmla="*/ 27718 w 28575"/>
                <a:gd name="connsiteY3" fmla="*/ 10473 h 28575"/>
                <a:gd name="connsiteX4" fmla="*/ 29432 w 28575"/>
                <a:gd name="connsiteY4" fmla="*/ 7235 h 28575"/>
                <a:gd name="connsiteX5" fmla="*/ 16764 w 28575"/>
                <a:gd name="connsiteY5" fmla="*/ 91 h 28575"/>
                <a:gd name="connsiteX6" fmla="*/ 8001 w 28575"/>
                <a:gd name="connsiteY6" fmla="*/ 7140 h 28575"/>
                <a:gd name="connsiteX7" fmla="*/ 0 w 28575"/>
                <a:gd name="connsiteY7" fmla="*/ 23999 h 28575"/>
                <a:gd name="connsiteX8" fmla="*/ 11906 w 28575"/>
                <a:gd name="connsiteY8" fmla="*/ 2561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575" h="28575">
                  <a:moveTo>
                    <a:pt x="11906" y="25618"/>
                  </a:moveTo>
                  <a:lnTo>
                    <a:pt x="21717" y="33905"/>
                  </a:lnTo>
                  <a:lnTo>
                    <a:pt x="36957" y="34667"/>
                  </a:lnTo>
                  <a:cubicBezTo>
                    <a:pt x="33528" y="25714"/>
                    <a:pt x="27718" y="13617"/>
                    <a:pt x="27718" y="10473"/>
                  </a:cubicBezTo>
                  <a:cubicBezTo>
                    <a:pt x="27718" y="9331"/>
                    <a:pt x="28385" y="8283"/>
                    <a:pt x="29432" y="7235"/>
                  </a:cubicBezTo>
                  <a:cubicBezTo>
                    <a:pt x="24289" y="2472"/>
                    <a:pt x="21431" y="-575"/>
                    <a:pt x="16764" y="91"/>
                  </a:cubicBezTo>
                  <a:cubicBezTo>
                    <a:pt x="10859" y="948"/>
                    <a:pt x="10478" y="4568"/>
                    <a:pt x="8001" y="7140"/>
                  </a:cubicBezTo>
                  <a:cubicBezTo>
                    <a:pt x="6477" y="8759"/>
                    <a:pt x="2667" y="17522"/>
                    <a:pt x="0" y="23999"/>
                  </a:cubicBezTo>
                  <a:cubicBezTo>
                    <a:pt x="6572" y="24951"/>
                    <a:pt x="11906" y="25618"/>
                    <a:pt x="11906" y="2561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xmlns="" id="{415CC914-3BAB-4FDA-8864-6DC2D047DF42}"/>
                </a:ext>
              </a:extLst>
            </p:cNvPr>
            <p:cNvSpPr/>
            <p:nvPr/>
          </p:nvSpPr>
          <p:spPr>
            <a:xfrm>
              <a:off x="4479748" y="4500888"/>
              <a:ext cx="39492" cy="19746"/>
            </a:xfrm>
            <a:custGeom>
              <a:avLst/>
              <a:gdLst>
                <a:gd name="connsiteX0" fmla="*/ 43529 w 38100"/>
                <a:gd name="connsiteY0" fmla="*/ 9430 h 19050"/>
                <a:gd name="connsiteX1" fmla="*/ 22574 w 38100"/>
                <a:gd name="connsiteY1" fmla="*/ 4096 h 19050"/>
                <a:gd name="connsiteX2" fmla="*/ 14288 w 38100"/>
                <a:gd name="connsiteY2" fmla="*/ 0 h 19050"/>
                <a:gd name="connsiteX3" fmla="*/ 13621 w 38100"/>
                <a:gd name="connsiteY3" fmla="*/ 381 h 19050"/>
                <a:gd name="connsiteX4" fmla="*/ 0 w 38100"/>
                <a:gd name="connsiteY4" fmla="*/ 11716 h 19050"/>
                <a:gd name="connsiteX5" fmla="*/ 37148 w 38100"/>
                <a:gd name="connsiteY5" fmla="*/ 24384 h 19050"/>
                <a:gd name="connsiteX6" fmla="*/ 43339 w 38100"/>
                <a:gd name="connsiteY6" fmla="*/ 21812 h 19050"/>
                <a:gd name="connsiteX7" fmla="*/ 43529 w 38100"/>
                <a:gd name="connsiteY7" fmla="*/ 943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100" h="19050">
                  <a:moveTo>
                    <a:pt x="43529" y="9430"/>
                  </a:moveTo>
                  <a:cubicBezTo>
                    <a:pt x="40291" y="4953"/>
                    <a:pt x="31623" y="10192"/>
                    <a:pt x="22574" y="4096"/>
                  </a:cubicBezTo>
                  <a:cubicBezTo>
                    <a:pt x="20193" y="2476"/>
                    <a:pt x="17240" y="1143"/>
                    <a:pt x="14288" y="0"/>
                  </a:cubicBezTo>
                  <a:cubicBezTo>
                    <a:pt x="14097" y="95"/>
                    <a:pt x="13907" y="286"/>
                    <a:pt x="13621" y="381"/>
                  </a:cubicBezTo>
                  <a:cubicBezTo>
                    <a:pt x="11716" y="952"/>
                    <a:pt x="5715" y="6287"/>
                    <a:pt x="0" y="11716"/>
                  </a:cubicBezTo>
                  <a:cubicBezTo>
                    <a:pt x="6477" y="16859"/>
                    <a:pt x="30575" y="24384"/>
                    <a:pt x="37148" y="24384"/>
                  </a:cubicBezTo>
                  <a:cubicBezTo>
                    <a:pt x="40291" y="24384"/>
                    <a:pt x="41910" y="22955"/>
                    <a:pt x="43339" y="21812"/>
                  </a:cubicBezTo>
                  <a:cubicBezTo>
                    <a:pt x="44291" y="16002"/>
                    <a:pt x="44672" y="10954"/>
                    <a:pt x="43529" y="943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xmlns="" id="{B7284F3F-53E5-43A6-979F-C5432CDFECB4}"/>
                </a:ext>
              </a:extLst>
            </p:cNvPr>
            <p:cNvSpPr/>
            <p:nvPr/>
          </p:nvSpPr>
          <p:spPr>
            <a:xfrm>
              <a:off x="4494656" y="4467263"/>
              <a:ext cx="118476" cy="59238"/>
            </a:xfrm>
            <a:custGeom>
              <a:avLst/>
              <a:gdLst>
                <a:gd name="connsiteX0" fmla="*/ 49244 w 114300"/>
                <a:gd name="connsiteY0" fmla="*/ 54633 h 57150"/>
                <a:gd name="connsiteX1" fmla="*/ 55435 w 114300"/>
                <a:gd name="connsiteY1" fmla="*/ 42727 h 57150"/>
                <a:gd name="connsiteX2" fmla="*/ 76390 w 114300"/>
                <a:gd name="connsiteY2" fmla="*/ 33678 h 57150"/>
                <a:gd name="connsiteX3" fmla="*/ 94869 w 114300"/>
                <a:gd name="connsiteY3" fmla="*/ 29582 h 57150"/>
                <a:gd name="connsiteX4" fmla="*/ 117253 w 114300"/>
                <a:gd name="connsiteY4" fmla="*/ 20628 h 57150"/>
                <a:gd name="connsiteX5" fmla="*/ 96012 w 114300"/>
                <a:gd name="connsiteY5" fmla="*/ 5579 h 57150"/>
                <a:gd name="connsiteX6" fmla="*/ 55245 w 114300"/>
                <a:gd name="connsiteY6" fmla="*/ 4722 h 57150"/>
                <a:gd name="connsiteX7" fmla="*/ 19526 w 114300"/>
                <a:gd name="connsiteY7" fmla="*/ 6817 h 57150"/>
                <a:gd name="connsiteX8" fmla="*/ 19145 w 114300"/>
                <a:gd name="connsiteY8" fmla="*/ 7008 h 57150"/>
                <a:gd name="connsiteX9" fmla="*/ 8763 w 114300"/>
                <a:gd name="connsiteY9" fmla="*/ 17676 h 57150"/>
                <a:gd name="connsiteX10" fmla="*/ 0 w 114300"/>
                <a:gd name="connsiteY10" fmla="*/ 32440 h 57150"/>
                <a:gd name="connsiteX11" fmla="*/ 8287 w 114300"/>
                <a:gd name="connsiteY11" fmla="*/ 36535 h 57150"/>
                <a:gd name="connsiteX12" fmla="*/ 29242 w 114300"/>
                <a:gd name="connsiteY12" fmla="*/ 41869 h 57150"/>
                <a:gd name="connsiteX13" fmla="*/ 29051 w 114300"/>
                <a:gd name="connsiteY13" fmla="*/ 54347 h 57150"/>
                <a:gd name="connsiteX14" fmla="*/ 34766 w 114300"/>
                <a:gd name="connsiteY14" fmla="*/ 54347 h 57150"/>
                <a:gd name="connsiteX15" fmla="*/ 36481 w 114300"/>
                <a:gd name="connsiteY15" fmla="*/ 61586 h 57150"/>
                <a:gd name="connsiteX16" fmla="*/ 43529 w 114300"/>
                <a:gd name="connsiteY16" fmla="*/ 59967 h 57150"/>
                <a:gd name="connsiteX17" fmla="*/ 49244 w 114300"/>
                <a:gd name="connsiteY17" fmla="*/ 54633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300" h="57150">
                  <a:moveTo>
                    <a:pt x="49244" y="54633"/>
                  </a:moveTo>
                  <a:cubicBezTo>
                    <a:pt x="50101" y="53014"/>
                    <a:pt x="44291" y="43584"/>
                    <a:pt x="55435" y="42727"/>
                  </a:cubicBezTo>
                  <a:cubicBezTo>
                    <a:pt x="66484" y="41965"/>
                    <a:pt x="74676" y="40726"/>
                    <a:pt x="76390" y="33678"/>
                  </a:cubicBezTo>
                  <a:cubicBezTo>
                    <a:pt x="78010" y="26724"/>
                    <a:pt x="91154" y="29963"/>
                    <a:pt x="94869" y="29582"/>
                  </a:cubicBezTo>
                  <a:cubicBezTo>
                    <a:pt x="97917" y="29201"/>
                    <a:pt x="107728" y="20248"/>
                    <a:pt x="117253" y="20628"/>
                  </a:cubicBezTo>
                  <a:cubicBezTo>
                    <a:pt x="117348" y="11294"/>
                    <a:pt x="104680" y="14342"/>
                    <a:pt x="96012" y="5579"/>
                  </a:cubicBezTo>
                  <a:cubicBezTo>
                    <a:pt x="86677" y="-3755"/>
                    <a:pt x="66294" y="531"/>
                    <a:pt x="55245" y="4722"/>
                  </a:cubicBezTo>
                  <a:cubicBezTo>
                    <a:pt x="44196" y="9008"/>
                    <a:pt x="31433" y="54"/>
                    <a:pt x="19526" y="6817"/>
                  </a:cubicBezTo>
                  <a:cubicBezTo>
                    <a:pt x="19336" y="6912"/>
                    <a:pt x="19240" y="6912"/>
                    <a:pt x="19145" y="7008"/>
                  </a:cubicBezTo>
                  <a:cubicBezTo>
                    <a:pt x="16573" y="10246"/>
                    <a:pt x="12954" y="14342"/>
                    <a:pt x="8763" y="17676"/>
                  </a:cubicBezTo>
                  <a:cubicBezTo>
                    <a:pt x="762" y="24153"/>
                    <a:pt x="2953" y="30630"/>
                    <a:pt x="0" y="32440"/>
                  </a:cubicBezTo>
                  <a:cubicBezTo>
                    <a:pt x="3048" y="33582"/>
                    <a:pt x="6001" y="34916"/>
                    <a:pt x="8287" y="36535"/>
                  </a:cubicBezTo>
                  <a:cubicBezTo>
                    <a:pt x="17335" y="42631"/>
                    <a:pt x="25908" y="37392"/>
                    <a:pt x="29242" y="41869"/>
                  </a:cubicBezTo>
                  <a:cubicBezTo>
                    <a:pt x="30385" y="43393"/>
                    <a:pt x="30004" y="48441"/>
                    <a:pt x="29051" y="54347"/>
                  </a:cubicBezTo>
                  <a:cubicBezTo>
                    <a:pt x="30671" y="53014"/>
                    <a:pt x="32004" y="52061"/>
                    <a:pt x="34766" y="54347"/>
                  </a:cubicBezTo>
                  <a:cubicBezTo>
                    <a:pt x="37243" y="56442"/>
                    <a:pt x="36767" y="59014"/>
                    <a:pt x="36481" y="61586"/>
                  </a:cubicBezTo>
                  <a:lnTo>
                    <a:pt x="43529" y="59967"/>
                  </a:lnTo>
                  <a:cubicBezTo>
                    <a:pt x="43529" y="59967"/>
                    <a:pt x="48482" y="56252"/>
                    <a:pt x="49244" y="5463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xmlns="" id="{410E55EE-364A-4667-955C-8C66C9E67923}"/>
                </a:ext>
              </a:extLst>
            </p:cNvPr>
            <p:cNvSpPr/>
            <p:nvPr/>
          </p:nvSpPr>
          <p:spPr>
            <a:xfrm>
              <a:off x="3942558" y="4113373"/>
              <a:ext cx="602252" cy="375173"/>
            </a:xfrm>
            <a:custGeom>
              <a:avLst/>
              <a:gdLst>
                <a:gd name="connsiteX0" fmla="*/ 485585 w 581025"/>
                <a:gd name="connsiteY0" fmla="*/ 341852 h 361950"/>
                <a:gd name="connsiteX1" fmla="*/ 511016 w 581025"/>
                <a:gd name="connsiteY1" fmla="*/ 338995 h 361950"/>
                <a:gd name="connsiteX2" fmla="*/ 497110 w 581025"/>
                <a:gd name="connsiteY2" fmla="*/ 320516 h 361950"/>
                <a:gd name="connsiteX3" fmla="*/ 503301 w 581025"/>
                <a:gd name="connsiteY3" fmla="*/ 306134 h 361950"/>
                <a:gd name="connsiteX4" fmla="*/ 538163 w 581025"/>
                <a:gd name="connsiteY4" fmla="*/ 306134 h 361950"/>
                <a:gd name="connsiteX5" fmla="*/ 550450 w 581025"/>
                <a:gd name="connsiteY5" fmla="*/ 294227 h 361950"/>
                <a:gd name="connsiteX6" fmla="*/ 559403 w 581025"/>
                <a:gd name="connsiteY6" fmla="*/ 299752 h 361950"/>
                <a:gd name="connsiteX7" fmla="*/ 567881 w 581025"/>
                <a:gd name="connsiteY7" fmla="*/ 273748 h 361950"/>
                <a:gd name="connsiteX8" fmla="*/ 571310 w 581025"/>
                <a:gd name="connsiteY8" fmla="*/ 252127 h 361950"/>
                <a:gd name="connsiteX9" fmla="*/ 581882 w 581025"/>
                <a:gd name="connsiteY9" fmla="*/ 236410 h 361950"/>
                <a:gd name="connsiteX10" fmla="*/ 565309 w 581025"/>
                <a:gd name="connsiteY10" fmla="*/ 232124 h 361950"/>
                <a:gd name="connsiteX11" fmla="*/ 535115 w 581025"/>
                <a:gd name="connsiteY11" fmla="*/ 233363 h 361950"/>
                <a:gd name="connsiteX12" fmla="*/ 510445 w 581025"/>
                <a:gd name="connsiteY12" fmla="*/ 255460 h 361950"/>
                <a:gd name="connsiteX13" fmla="*/ 504920 w 581025"/>
                <a:gd name="connsiteY13" fmla="*/ 272891 h 361950"/>
                <a:gd name="connsiteX14" fmla="*/ 492157 w 581025"/>
                <a:gd name="connsiteY14" fmla="*/ 290322 h 361950"/>
                <a:gd name="connsiteX15" fmla="*/ 477679 w 581025"/>
                <a:gd name="connsiteY15" fmla="*/ 288226 h 361950"/>
                <a:gd name="connsiteX16" fmla="*/ 432626 w 581025"/>
                <a:gd name="connsiteY16" fmla="*/ 298037 h 361950"/>
                <a:gd name="connsiteX17" fmla="*/ 411004 w 581025"/>
                <a:gd name="connsiteY17" fmla="*/ 287846 h 361950"/>
                <a:gd name="connsiteX18" fmla="*/ 399955 w 581025"/>
                <a:gd name="connsiteY18" fmla="*/ 268319 h 361950"/>
                <a:gd name="connsiteX19" fmla="*/ 379571 w 581025"/>
                <a:gd name="connsiteY19" fmla="*/ 243268 h 361950"/>
                <a:gd name="connsiteX20" fmla="*/ 372332 w 581025"/>
                <a:gd name="connsiteY20" fmla="*/ 205930 h 361950"/>
                <a:gd name="connsiteX21" fmla="*/ 378714 w 581025"/>
                <a:gd name="connsiteY21" fmla="*/ 152400 h 361950"/>
                <a:gd name="connsiteX22" fmla="*/ 380428 w 581025"/>
                <a:gd name="connsiteY22" fmla="*/ 144399 h 361950"/>
                <a:gd name="connsiteX23" fmla="*/ 372428 w 581025"/>
                <a:gd name="connsiteY23" fmla="*/ 141446 h 361950"/>
                <a:gd name="connsiteX24" fmla="*/ 345662 w 581025"/>
                <a:gd name="connsiteY24" fmla="*/ 131921 h 361950"/>
                <a:gd name="connsiteX25" fmla="*/ 340233 w 581025"/>
                <a:gd name="connsiteY25" fmla="*/ 120110 h 361950"/>
                <a:gd name="connsiteX26" fmla="*/ 335661 w 581025"/>
                <a:gd name="connsiteY26" fmla="*/ 105632 h 361950"/>
                <a:gd name="connsiteX27" fmla="*/ 317564 w 581025"/>
                <a:gd name="connsiteY27" fmla="*/ 79819 h 361950"/>
                <a:gd name="connsiteX28" fmla="*/ 283559 w 581025"/>
                <a:gd name="connsiteY28" fmla="*/ 60293 h 361950"/>
                <a:gd name="connsiteX29" fmla="*/ 268605 w 581025"/>
                <a:gd name="connsiteY29" fmla="*/ 78010 h 361950"/>
                <a:gd name="connsiteX30" fmla="*/ 246412 w 581025"/>
                <a:gd name="connsiteY30" fmla="*/ 66675 h 361950"/>
                <a:gd name="connsiteX31" fmla="*/ 239649 w 581025"/>
                <a:gd name="connsiteY31" fmla="*/ 54388 h 361950"/>
                <a:gd name="connsiteX32" fmla="*/ 227362 w 581025"/>
                <a:gd name="connsiteY32" fmla="*/ 39433 h 361950"/>
                <a:gd name="connsiteX33" fmla="*/ 205550 w 581025"/>
                <a:gd name="connsiteY33" fmla="*/ 19907 h 361950"/>
                <a:gd name="connsiteX34" fmla="*/ 175641 w 581025"/>
                <a:gd name="connsiteY34" fmla="*/ 19907 h 361950"/>
                <a:gd name="connsiteX35" fmla="*/ 169259 w 581025"/>
                <a:gd name="connsiteY35" fmla="*/ 28099 h 361950"/>
                <a:gd name="connsiteX36" fmla="*/ 114776 w 581025"/>
                <a:gd name="connsiteY36" fmla="*/ 28575 h 361950"/>
                <a:gd name="connsiteX37" fmla="*/ 65342 w 581025"/>
                <a:gd name="connsiteY37" fmla="*/ 11335 h 361950"/>
                <a:gd name="connsiteX38" fmla="*/ 44006 w 581025"/>
                <a:gd name="connsiteY38" fmla="*/ 0 h 361950"/>
                <a:gd name="connsiteX39" fmla="*/ 0 w 581025"/>
                <a:gd name="connsiteY39" fmla="*/ 5810 h 361950"/>
                <a:gd name="connsiteX40" fmla="*/ 10097 w 581025"/>
                <a:gd name="connsiteY40" fmla="*/ 21717 h 361950"/>
                <a:gd name="connsiteX41" fmla="*/ 26194 w 581025"/>
                <a:gd name="connsiteY41" fmla="*/ 59055 h 361950"/>
                <a:gd name="connsiteX42" fmla="*/ 50006 w 581025"/>
                <a:gd name="connsiteY42" fmla="*/ 78200 h 361950"/>
                <a:gd name="connsiteX43" fmla="*/ 59341 w 581025"/>
                <a:gd name="connsiteY43" fmla="*/ 103632 h 361950"/>
                <a:gd name="connsiteX44" fmla="*/ 44006 w 581025"/>
                <a:gd name="connsiteY44" fmla="*/ 104870 h 361950"/>
                <a:gd name="connsiteX45" fmla="*/ 67818 w 581025"/>
                <a:gd name="connsiteY45" fmla="*/ 122682 h 361950"/>
                <a:gd name="connsiteX46" fmla="*/ 88583 w 581025"/>
                <a:gd name="connsiteY46" fmla="*/ 135446 h 361950"/>
                <a:gd name="connsiteX47" fmla="*/ 94107 w 581025"/>
                <a:gd name="connsiteY47" fmla="*/ 159258 h 361950"/>
                <a:gd name="connsiteX48" fmla="*/ 116205 w 581025"/>
                <a:gd name="connsiteY48" fmla="*/ 178784 h 361950"/>
                <a:gd name="connsiteX49" fmla="*/ 136589 w 581025"/>
                <a:gd name="connsiteY49" fmla="*/ 203454 h 361950"/>
                <a:gd name="connsiteX50" fmla="*/ 145923 w 581025"/>
                <a:gd name="connsiteY50" fmla="*/ 197548 h 361950"/>
                <a:gd name="connsiteX51" fmla="*/ 141637 w 581025"/>
                <a:gd name="connsiteY51" fmla="*/ 182309 h 361950"/>
                <a:gd name="connsiteX52" fmla="*/ 125540 w 581025"/>
                <a:gd name="connsiteY52" fmla="*/ 175546 h 361950"/>
                <a:gd name="connsiteX53" fmla="*/ 120872 w 581025"/>
                <a:gd name="connsiteY53" fmla="*/ 158591 h 361950"/>
                <a:gd name="connsiteX54" fmla="*/ 108585 w 581025"/>
                <a:gd name="connsiteY54" fmla="*/ 131445 h 361950"/>
                <a:gd name="connsiteX55" fmla="*/ 87344 w 581025"/>
                <a:gd name="connsiteY55" fmla="*/ 102584 h 361950"/>
                <a:gd name="connsiteX56" fmla="*/ 72009 w 581025"/>
                <a:gd name="connsiteY56" fmla="*/ 81725 h 361950"/>
                <a:gd name="connsiteX57" fmla="*/ 74104 w 581025"/>
                <a:gd name="connsiteY57" fmla="*/ 71533 h 361950"/>
                <a:gd name="connsiteX58" fmla="*/ 59246 w 581025"/>
                <a:gd name="connsiteY58" fmla="*/ 65151 h 361950"/>
                <a:gd name="connsiteX59" fmla="*/ 48673 w 581025"/>
                <a:gd name="connsiteY59" fmla="*/ 50292 h 361950"/>
                <a:gd name="connsiteX60" fmla="*/ 42291 w 581025"/>
                <a:gd name="connsiteY60" fmla="*/ 21812 h 361950"/>
                <a:gd name="connsiteX61" fmla="*/ 49054 w 581025"/>
                <a:gd name="connsiteY61" fmla="*/ 19717 h 361950"/>
                <a:gd name="connsiteX62" fmla="*/ 55817 w 581025"/>
                <a:gd name="connsiteY62" fmla="*/ 23146 h 361950"/>
                <a:gd name="connsiteX63" fmla="*/ 66008 w 581025"/>
                <a:gd name="connsiteY63" fmla="*/ 27432 h 361950"/>
                <a:gd name="connsiteX64" fmla="*/ 78772 w 581025"/>
                <a:gd name="connsiteY64" fmla="*/ 30004 h 361950"/>
                <a:gd name="connsiteX65" fmla="*/ 82201 w 581025"/>
                <a:gd name="connsiteY65" fmla="*/ 54197 h 361950"/>
                <a:gd name="connsiteX66" fmla="*/ 85630 w 581025"/>
                <a:gd name="connsiteY66" fmla="*/ 75819 h 361950"/>
                <a:gd name="connsiteX67" fmla="*/ 94583 w 581025"/>
                <a:gd name="connsiteY67" fmla="*/ 80963 h 361950"/>
                <a:gd name="connsiteX68" fmla="*/ 108204 w 581025"/>
                <a:gd name="connsiteY68" fmla="*/ 92012 h 361950"/>
                <a:gd name="connsiteX69" fmla="*/ 124301 w 581025"/>
                <a:gd name="connsiteY69" fmla="*/ 103060 h 361950"/>
                <a:gd name="connsiteX70" fmla="*/ 133636 w 581025"/>
                <a:gd name="connsiteY70" fmla="*/ 115824 h 361950"/>
                <a:gd name="connsiteX71" fmla="*/ 146780 w 581025"/>
                <a:gd name="connsiteY71" fmla="*/ 126016 h 361950"/>
                <a:gd name="connsiteX72" fmla="*/ 149733 w 581025"/>
                <a:gd name="connsiteY72" fmla="*/ 137446 h 361950"/>
                <a:gd name="connsiteX73" fmla="*/ 161639 w 581025"/>
                <a:gd name="connsiteY73" fmla="*/ 152305 h 361950"/>
                <a:gd name="connsiteX74" fmla="*/ 177356 w 581025"/>
                <a:gd name="connsiteY74" fmla="*/ 166783 h 361950"/>
                <a:gd name="connsiteX75" fmla="*/ 218504 w 581025"/>
                <a:gd name="connsiteY75" fmla="*/ 212693 h 361950"/>
                <a:gd name="connsiteX76" fmla="*/ 227838 w 581025"/>
                <a:gd name="connsiteY76" fmla="*/ 233458 h 361950"/>
                <a:gd name="connsiteX77" fmla="*/ 226981 w 581025"/>
                <a:gd name="connsiteY77" fmla="*/ 247459 h 361950"/>
                <a:gd name="connsiteX78" fmla="*/ 221075 w 581025"/>
                <a:gd name="connsiteY78" fmla="*/ 254222 h 361950"/>
                <a:gd name="connsiteX79" fmla="*/ 236411 w 581025"/>
                <a:gd name="connsiteY79" fmla="*/ 278035 h 361950"/>
                <a:gd name="connsiteX80" fmla="*/ 264033 w 581025"/>
                <a:gd name="connsiteY80" fmla="*/ 296704 h 361950"/>
                <a:gd name="connsiteX81" fmla="*/ 294608 w 581025"/>
                <a:gd name="connsiteY81" fmla="*/ 306038 h 361950"/>
                <a:gd name="connsiteX82" fmla="*/ 332423 w 581025"/>
                <a:gd name="connsiteY82" fmla="*/ 325184 h 361950"/>
                <a:gd name="connsiteX83" fmla="*/ 375761 w 581025"/>
                <a:gd name="connsiteY83" fmla="*/ 343852 h 361950"/>
                <a:gd name="connsiteX84" fmla="*/ 414433 w 581025"/>
                <a:gd name="connsiteY84" fmla="*/ 341757 h 361950"/>
                <a:gd name="connsiteX85" fmla="*/ 449294 w 581025"/>
                <a:gd name="connsiteY85" fmla="*/ 346900 h 361950"/>
                <a:gd name="connsiteX86" fmla="*/ 469868 w 581025"/>
                <a:gd name="connsiteY86" fmla="*/ 362902 h 361950"/>
                <a:gd name="connsiteX87" fmla="*/ 485585 w 581025"/>
                <a:gd name="connsiteY87" fmla="*/ 341852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581025" h="361950">
                  <a:moveTo>
                    <a:pt x="485585" y="341852"/>
                  </a:moveTo>
                  <a:cubicBezTo>
                    <a:pt x="487585" y="341471"/>
                    <a:pt x="508921" y="344329"/>
                    <a:pt x="511016" y="338995"/>
                  </a:cubicBezTo>
                  <a:cubicBezTo>
                    <a:pt x="513112" y="333661"/>
                    <a:pt x="495014" y="321755"/>
                    <a:pt x="497110" y="320516"/>
                  </a:cubicBezTo>
                  <a:cubicBezTo>
                    <a:pt x="499110" y="319278"/>
                    <a:pt x="499967" y="306134"/>
                    <a:pt x="503301" y="306134"/>
                  </a:cubicBezTo>
                  <a:cubicBezTo>
                    <a:pt x="506540" y="306134"/>
                    <a:pt x="536543" y="306991"/>
                    <a:pt x="538163" y="306134"/>
                  </a:cubicBezTo>
                  <a:cubicBezTo>
                    <a:pt x="539782" y="305276"/>
                    <a:pt x="545497" y="294608"/>
                    <a:pt x="550450" y="294227"/>
                  </a:cubicBezTo>
                  <a:cubicBezTo>
                    <a:pt x="552736" y="294037"/>
                    <a:pt x="556165" y="296799"/>
                    <a:pt x="559403" y="299752"/>
                  </a:cubicBezTo>
                  <a:cubicBezTo>
                    <a:pt x="564928" y="294608"/>
                    <a:pt x="566833" y="283083"/>
                    <a:pt x="567881" y="273748"/>
                  </a:cubicBezTo>
                  <a:cubicBezTo>
                    <a:pt x="569119" y="262318"/>
                    <a:pt x="565309" y="258413"/>
                    <a:pt x="571310" y="252127"/>
                  </a:cubicBezTo>
                  <a:cubicBezTo>
                    <a:pt x="577215" y="245745"/>
                    <a:pt x="583597" y="245364"/>
                    <a:pt x="581882" y="236410"/>
                  </a:cubicBezTo>
                  <a:cubicBezTo>
                    <a:pt x="580168" y="227457"/>
                    <a:pt x="572167" y="236410"/>
                    <a:pt x="565309" y="232124"/>
                  </a:cubicBezTo>
                  <a:cubicBezTo>
                    <a:pt x="558546" y="227838"/>
                    <a:pt x="552545" y="230886"/>
                    <a:pt x="535115" y="233363"/>
                  </a:cubicBezTo>
                  <a:cubicBezTo>
                    <a:pt x="517684" y="235934"/>
                    <a:pt x="509683" y="243173"/>
                    <a:pt x="510445" y="255460"/>
                  </a:cubicBezTo>
                  <a:cubicBezTo>
                    <a:pt x="511302" y="267748"/>
                    <a:pt x="504539" y="262223"/>
                    <a:pt x="504920" y="272891"/>
                  </a:cubicBezTo>
                  <a:cubicBezTo>
                    <a:pt x="505301" y="283559"/>
                    <a:pt x="491299" y="283940"/>
                    <a:pt x="492157" y="290322"/>
                  </a:cubicBezTo>
                  <a:cubicBezTo>
                    <a:pt x="493014" y="296704"/>
                    <a:pt x="481108" y="290322"/>
                    <a:pt x="477679" y="288226"/>
                  </a:cubicBezTo>
                  <a:cubicBezTo>
                    <a:pt x="474250" y="286131"/>
                    <a:pt x="437769" y="297180"/>
                    <a:pt x="432626" y="298037"/>
                  </a:cubicBezTo>
                  <a:cubicBezTo>
                    <a:pt x="427482" y="298894"/>
                    <a:pt x="418148" y="287464"/>
                    <a:pt x="411004" y="287846"/>
                  </a:cubicBezTo>
                  <a:cubicBezTo>
                    <a:pt x="403765" y="288226"/>
                    <a:pt x="400812" y="277177"/>
                    <a:pt x="399955" y="268319"/>
                  </a:cubicBezTo>
                  <a:cubicBezTo>
                    <a:pt x="399098" y="259366"/>
                    <a:pt x="385477" y="251365"/>
                    <a:pt x="379571" y="243268"/>
                  </a:cubicBezTo>
                  <a:cubicBezTo>
                    <a:pt x="373666" y="235172"/>
                    <a:pt x="372809" y="217360"/>
                    <a:pt x="372332" y="205930"/>
                  </a:cubicBezTo>
                  <a:cubicBezTo>
                    <a:pt x="371951" y="194500"/>
                    <a:pt x="370618" y="174974"/>
                    <a:pt x="378714" y="152400"/>
                  </a:cubicBezTo>
                  <a:cubicBezTo>
                    <a:pt x="379762" y="149352"/>
                    <a:pt x="380333" y="146780"/>
                    <a:pt x="380428" y="144399"/>
                  </a:cubicBezTo>
                  <a:cubicBezTo>
                    <a:pt x="377476" y="142589"/>
                    <a:pt x="374618" y="141256"/>
                    <a:pt x="372428" y="141446"/>
                  </a:cubicBezTo>
                  <a:cubicBezTo>
                    <a:pt x="365189" y="141922"/>
                    <a:pt x="348806" y="131921"/>
                    <a:pt x="345662" y="131921"/>
                  </a:cubicBezTo>
                  <a:cubicBezTo>
                    <a:pt x="342519" y="131921"/>
                    <a:pt x="342900" y="124206"/>
                    <a:pt x="340233" y="120110"/>
                  </a:cubicBezTo>
                  <a:cubicBezTo>
                    <a:pt x="337471" y="116014"/>
                    <a:pt x="339281" y="108299"/>
                    <a:pt x="335661" y="105632"/>
                  </a:cubicBezTo>
                  <a:cubicBezTo>
                    <a:pt x="332042" y="102870"/>
                    <a:pt x="321183" y="92488"/>
                    <a:pt x="317564" y="79819"/>
                  </a:cubicBezTo>
                  <a:cubicBezTo>
                    <a:pt x="313944" y="67151"/>
                    <a:pt x="291656" y="60769"/>
                    <a:pt x="283559" y="60293"/>
                  </a:cubicBezTo>
                  <a:cubicBezTo>
                    <a:pt x="275368" y="59817"/>
                    <a:pt x="270891" y="77057"/>
                    <a:pt x="268605" y="78010"/>
                  </a:cubicBezTo>
                  <a:cubicBezTo>
                    <a:pt x="266319" y="78962"/>
                    <a:pt x="250889" y="68961"/>
                    <a:pt x="246412" y="66675"/>
                  </a:cubicBezTo>
                  <a:cubicBezTo>
                    <a:pt x="241840" y="64389"/>
                    <a:pt x="239649" y="59912"/>
                    <a:pt x="239649" y="54388"/>
                  </a:cubicBezTo>
                  <a:cubicBezTo>
                    <a:pt x="239649" y="48958"/>
                    <a:pt x="230124" y="40291"/>
                    <a:pt x="227362" y="39433"/>
                  </a:cubicBezTo>
                  <a:cubicBezTo>
                    <a:pt x="224600" y="38481"/>
                    <a:pt x="205550" y="19907"/>
                    <a:pt x="205550" y="19907"/>
                  </a:cubicBezTo>
                  <a:lnTo>
                    <a:pt x="175641" y="19907"/>
                  </a:lnTo>
                  <a:lnTo>
                    <a:pt x="169259" y="28099"/>
                  </a:lnTo>
                  <a:lnTo>
                    <a:pt x="114776" y="28575"/>
                  </a:lnTo>
                  <a:cubicBezTo>
                    <a:pt x="114776" y="28575"/>
                    <a:pt x="73057" y="13144"/>
                    <a:pt x="65342" y="11335"/>
                  </a:cubicBezTo>
                  <a:cubicBezTo>
                    <a:pt x="57626" y="9525"/>
                    <a:pt x="44006" y="0"/>
                    <a:pt x="44006" y="0"/>
                  </a:cubicBezTo>
                  <a:lnTo>
                    <a:pt x="0" y="5810"/>
                  </a:lnTo>
                  <a:cubicBezTo>
                    <a:pt x="2286" y="10668"/>
                    <a:pt x="5429" y="15907"/>
                    <a:pt x="10097" y="21717"/>
                  </a:cubicBezTo>
                  <a:cubicBezTo>
                    <a:pt x="19050" y="32766"/>
                    <a:pt x="25432" y="52292"/>
                    <a:pt x="26194" y="59055"/>
                  </a:cubicBezTo>
                  <a:cubicBezTo>
                    <a:pt x="27051" y="65818"/>
                    <a:pt x="39338" y="71342"/>
                    <a:pt x="50006" y="78200"/>
                  </a:cubicBezTo>
                  <a:cubicBezTo>
                    <a:pt x="60579" y="84963"/>
                    <a:pt x="60579" y="99822"/>
                    <a:pt x="59341" y="103632"/>
                  </a:cubicBezTo>
                  <a:cubicBezTo>
                    <a:pt x="58102" y="107442"/>
                    <a:pt x="44863" y="101060"/>
                    <a:pt x="44006" y="104870"/>
                  </a:cubicBezTo>
                  <a:cubicBezTo>
                    <a:pt x="43148" y="108680"/>
                    <a:pt x="60960" y="123539"/>
                    <a:pt x="67818" y="122682"/>
                  </a:cubicBezTo>
                  <a:cubicBezTo>
                    <a:pt x="74581" y="121825"/>
                    <a:pt x="78010" y="126111"/>
                    <a:pt x="88583" y="135446"/>
                  </a:cubicBezTo>
                  <a:cubicBezTo>
                    <a:pt x="99155" y="144780"/>
                    <a:pt x="98393" y="155829"/>
                    <a:pt x="94107" y="159258"/>
                  </a:cubicBezTo>
                  <a:cubicBezTo>
                    <a:pt x="89821" y="162687"/>
                    <a:pt x="102584" y="169926"/>
                    <a:pt x="116205" y="178784"/>
                  </a:cubicBezTo>
                  <a:cubicBezTo>
                    <a:pt x="129826" y="187738"/>
                    <a:pt x="135350" y="198787"/>
                    <a:pt x="136589" y="203454"/>
                  </a:cubicBezTo>
                  <a:cubicBezTo>
                    <a:pt x="137827" y="208121"/>
                    <a:pt x="143827" y="203930"/>
                    <a:pt x="145923" y="197548"/>
                  </a:cubicBezTo>
                  <a:cubicBezTo>
                    <a:pt x="148019" y="191167"/>
                    <a:pt x="141637" y="189452"/>
                    <a:pt x="141637" y="182309"/>
                  </a:cubicBezTo>
                  <a:cubicBezTo>
                    <a:pt x="141637" y="175069"/>
                    <a:pt x="130588" y="176308"/>
                    <a:pt x="125540" y="175546"/>
                  </a:cubicBezTo>
                  <a:cubicBezTo>
                    <a:pt x="120491" y="174688"/>
                    <a:pt x="125921" y="163639"/>
                    <a:pt x="120872" y="158591"/>
                  </a:cubicBezTo>
                  <a:cubicBezTo>
                    <a:pt x="115729" y="153448"/>
                    <a:pt x="111062" y="140779"/>
                    <a:pt x="108585" y="131445"/>
                  </a:cubicBezTo>
                  <a:cubicBezTo>
                    <a:pt x="106013" y="122110"/>
                    <a:pt x="92869" y="112776"/>
                    <a:pt x="87344" y="102584"/>
                  </a:cubicBezTo>
                  <a:cubicBezTo>
                    <a:pt x="81820" y="92392"/>
                    <a:pt x="75914" y="84296"/>
                    <a:pt x="72009" y="81725"/>
                  </a:cubicBezTo>
                  <a:cubicBezTo>
                    <a:pt x="68199" y="79153"/>
                    <a:pt x="77533" y="75343"/>
                    <a:pt x="74104" y="71533"/>
                  </a:cubicBezTo>
                  <a:cubicBezTo>
                    <a:pt x="70675" y="67723"/>
                    <a:pt x="65627" y="68104"/>
                    <a:pt x="59246" y="65151"/>
                  </a:cubicBezTo>
                  <a:cubicBezTo>
                    <a:pt x="52864" y="62198"/>
                    <a:pt x="48673" y="57055"/>
                    <a:pt x="48673" y="50292"/>
                  </a:cubicBezTo>
                  <a:cubicBezTo>
                    <a:pt x="48673" y="43529"/>
                    <a:pt x="44387" y="27337"/>
                    <a:pt x="42291" y="21812"/>
                  </a:cubicBezTo>
                  <a:cubicBezTo>
                    <a:pt x="40196" y="16288"/>
                    <a:pt x="46958" y="17145"/>
                    <a:pt x="49054" y="19717"/>
                  </a:cubicBezTo>
                  <a:cubicBezTo>
                    <a:pt x="51149" y="22288"/>
                    <a:pt x="52864" y="24860"/>
                    <a:pt x="55817" y="23146"/>
                  </a:cubicBezTo>
                  <a:cubicBezTo>
                    <a:pt x="58769" y="21431"/>
                    <a:pt x="63913" y="22765"/>
                    <a:pt x="66008" y="27432"/>
                  </a:cubicBezTo>
                  <a:cubicBezTo>
                    <a:pt x="68104" y="32099"/>
                    <a:pt x="75343" y="27813"/>
                    <a:pt x="78772" y="30004"/>
                  </a:cubicBezTo>
                  <a:cubicBezTo>
                    <a:pt x="82201" y="32099"/>
                    <a:pt x="71152" y="34671"/>
                    <a:pt x="82201" y="54197"/>
                  </a:cubicBezTo>
                  <a:cubicBezTo>
                    <a:pt x="93250" y="73723"/>
                    <a:pt x="85630" y="62675"/>
                    <a:pt x="85630" y="75819"/>
                  </a:cubicBezTo>
                  <a:cubicBezTo>
                    <a:pt x="85630" y="88963"/>
                    <a:pt x="92393" y="83058"/>
                    <a:pt x="94583" y="80963"/>
                  </a:cubicBezTo>
                  <a:cubicBezTo>
                    <a:pt x="96679" y="78867"/>
                    <a:pt x="102679" y="85249"/>
                    <a:pt x="108204" y="92012"/>
                  </a:cubicBezTo>
                  <a:cubicBezTo>
                    <a:pt x="113729" y="98774"/>
                    <a:pt x="124301" y="99250"/>
                    <a:pt x="124301" y="103060"/>
                  </a:cubicBezTo>
                  <a:cubicBezTo>
                    <a:pt x="124301" y="106871"/>
                    <a:pt x="126397" y="114490"/>
                    <a:pt x="133636" y="115824"/>
                  </a:cubicBezTo>
                  <a:cubicBezTo>
                    <a:pt x="140875" y="117062"/>
                    <a:pt x="142113" y="125158"/>
                    <a:pt x="146780" y="126016"/>
                  </a:cubicBezTo>
                  <a:cubicBezTo>
                    <a:pt x="151448" y="126873"/>
                    <a:pt x="152305" y="131921"/>
                    <a:pt x="149733" y="137446"/>
                  </a:cubicBezTo>
                  <a:cubicBezTo>
                    <a:pt x="147161" y="142970"/>
                    <a:pt x="149733" y="147638"/>
                    <a:pt x="161639" y="152305"/>
                  </a:cubicBezTo>
                  <a:cubicBezTo>
                    <a:pt x="173546" y="156972"/>
                    <a:pt x="168021" y="157829"/>
                    <a:pt x="177356" y="166783"/>
                  </a:cubicBezTo>
                  <a:cubicBezTo>
                    <a:pt x="186690" y="175736"/>
                    <a:pt x="213074" y="204597"/>
                    <a:pt x="218504" y="212693"/>
                  </a:cubicBezTo>
                  <a:cubicBezTo>
                    <a:pt x="224028" y="220789"/>
                    <a:pt x="225743" y="227552"/>
                    <a:pt x="227838" y="233458"/>
                  </a:cubicBezTo>
                  <a:cubicBezTo>
                    <a:pt x="229934" y="239363"/>
                    <a:pt x="223552" y="242411"/>
                    <a:pt x="226981" y="247459"/>
                  </a:cubicBezTo>
                  <a:cubicBezTo>
                    <a:pt x="230410" y="252603"/>
                    <a:pt x="220599" y="250412"/>
                    <a:pt x="221075" y="254222"/>
                  </a:cubicBezTo>
                  <a:cubicBezTo>
                    <a:pt x="221456" y="258032"/>
                    <a:pt x="226981" y="277177"/>
                    <a:pt x="236411" y="278035"/>
                  </a:cubicBezTo>
                  <a:cubicBezTo>
                    <a:pt x="245745" y="278892"/>
                    <a:pt x="256413" y="290322"/>
                    <a:pt x="264033" y="296704"/>
                  </a:cubicBezTo>
                  <a:cubicBezTo>
                    <a:pt x="271653" y="303085"/>
                    <a:pt x="283178" y="301752"/>
                    <a:pt x="294608" y="306038"/>
                  </a:cubicBezTo>
                  <a:cubicBezTo>
                    <a:pt x="306038" y="310325"/>
                    <a:pt x="315849" y="320516"/>
                    <a:pt x="332423" y="325184"/>
                  </a:cubicBezTo>
                  <a:cubicBezTo>
                    <a:pt x="348996" y="329851"/>
                    <a:pt x="365093" y="337090"/>
                    <a:pt x="375761" y="343852"/>
                  </a:cubicBezTo>
                  <a:cubicBezTo>
                    <a:pt x="386334" y="350615"/>
                    <a:pt x="399574" y="347663"/>
                    <a:pt x="414433" y="341757"/>
                  </a:cubicBezTo>
                  <a:cubicBezTo>
                    <a:pt x="429292" y="335851"/>
                    <a:pt x="440722" y="343471"/>
                    <a:pt x="449294" y="346900"/>
                  </a:cubicBezTo>
                  <a:cubicBezTo>
                    <a:pt x="453485" y="348615"/>
                    <a:pt x="461677" y="355568"/>
                    <a:pt x="469868" y="362902"/>
                  </a:cubicBezTo>
                  <a:cubicBezTo>
                    <a:pt x="477393" y="351854"/>
                    <a:pt x="484632" y="342138"/>
                    <a:pt x="485585" y="34185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xmlns="" id="{D1387904-8A46-4BA9-9366-AE8F32EE968D}"/>
                </a:ext>
              </a:extLst>
            </p:cNvPr>
            <p:cNvSpPr/>
            <p:nvPr/>
          </p:nvSpPr>
          <p:spPr>
            <a:xfrm>
              <a:off x="4429493" y="4430691"/>
              <a:ext cx="78984" cy="78984"/>
            </a:xfrm>
            <a:custGeom>
              <a:avLst/>
              <a:gdLst>
                <a:gd name="connsiteX0" fmla="*/ 71533 w 76200"/>
                <a:gd name="connsiteY0" fmla="*/ 52959 h 76200"/>
                <a:gd name="connsiteX1" fmla="*/ 81915 w 76200"/>
                <a:gd name="connsiteY1" fmla="*/ 42291 h 76200"/>
                <a:gd name="connsiteX2" fmla="*/ 74200 w 76200"/>
                <a:gd name="connsiteY2" fmla="*/ 37719 h 76200"/>
                <a:gd name="connsiteX3" fmla="*/ 64579 w 76200"/>
                <a:gd name="connsiteY3" fmla="*/ 38957 h 76200"/>
                <a:gd name="connsiteX4" fmla="*/ 65532 w 76200"/>
                <a:gd name="connsiteY4" fmla="*/ 286 h 76200"/>
                <a:gd name="connsiteX5" fmla="*/ 33338 w 76200"/>
                <a:gd name="connsiteY5" fmla="*/ 0 h 76200"/>
                <a:gd name="connsiteX6" fmla="*/ 27146 w 76200"/>
                <a:gd name="connsiteY6" fmla="*/ 14383 h 76200"/>
                <a:gd name="connsiteX7" fmla="*/ 41053 w 76200"/>
                <a:gd name="connsiteY7" fmla="*/ 32861 h 76200"/>
                <a:gd name="connsiteX8" fmla="*/ 15621 w 76200"/>
                <a:gd name="connsiteY8" fmla="*/ 35719 h 76200"/>
                <a:gd name="connsiteX9" fmla="*/ 0 w 76200"/>
                <a:gd name="connsiteY9" fmla="*/ 56388 h 76200"/>
                <a:gd name="connsiteX10" fmla="*/ 21050 w 76200"/>
                <a:gd name="connsiteY10" fmla="*/ 74295 h 76200"/>
                <a:gd name="connsiteX11" fmla="*/ 47816 w 76200"/>
                <a:gd name="connsiteY11" fmla="*/ 78962 h 76200"/>
                <a:gd name="connsiteX12" fmla="*/ 48387 w 76200"/>
                <a:gd name="connsiteY12" fmla="*/ 79438 h 76200"/>
                <a:gd name="connsiteX13" fmla="*/ 62008 w 76200"/>
                <a:gd name="connsiteY13" fmla="*/ 68104 h 76200"/>
                <a:gd name="connsiteX14" fmla="*/ 71533 w 76200"/>
                <a:gd name="connsiteY14" fmla="*/ 5295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00" h="76200">
                  <a:moveTo>
                    <a:pt x="71533" y="52959"/>
                  </a:moveTo>
                  <a:cubicBezTo>
                    <a:pt x="75724" y="49625"/>
                    <a:pt x="79248" y="45529"/>
                    <a:pt x="81915" y="42291"/>
                  </a:cubicBezTo>
                  <a:cubicBezTo>
                    <a:pt x="75248" y="45910"/>
                    <a:pt x="73247" y="42481"/>
                    <a:pt x="74200" y="37719"/>
                  </a:cubicBezTo>
                  <a:lnTo>
                    <a:pt x="64579" y="38957"/>
                  </a:lnTo>
                  <a:lnTo>
                    <a:pt x="65532" y="286"/>
                  </a:lnTo>
                  <a:cubicBezTo>
                    <a:pt x="57817" y="571"/>
                    <a:pt x="36195" y="0"/>
                    <a:pt x="33338" y="0"/>
                  </a:cubicBezTo>
                  <a:cubicBezTo>
                    <a:pt x="30099" y="0"/>
                    <a:pt x="29242" y="13144"/>
                    <a:pt x="27146" y="14383"/>
                  </a:cubicBezTo>
                  <a:cubicBezTo>
                    <a:pt x="25146" y="15621"/>
                    <a:pt x="43148" y="27527"/>
                    <a:pt x="41053" y="32861"/>
                  </a:cubicBezTo>
                  <a:cubicBezTo>
                    <a:pt x="38957" y="38195"/>
                    <a:pt x="17717" y="35338"/>
                    <a:pt x="15621" y="35719"/>
                  </a:cubicBezTo>
                  <a:cubicBezTo>
                    <a:pt x="14669" y="35909"/>
                    <a:pt x="7429" y="45625"/>
                    <a:pt x="0" y="56388"/>
                  </a:cubicBezTo>
                  <a:cubicBezTo>
                    <a:pt x="8477" y="63913"/>
                    <a:pt x="16954" y="71723"/>
                    <a:pt x="21050" y="74295"/>
                  </a:cubicBezTo>
                  <a:cubicBezTo>
                    <a:pt x="29146" y="79343"/>
                    <a:pt x="42291" y="73819"/>
                    <a:pt x="47816" y="78962"/>
                  </a:cubicBezTo>
                  <a:cubicBezTo>
                    <a:pt x="48006" y="79058"/>
                    <a:pt x="48196" y="79248"/>
                    <a:pt x="48387" y="79438"/>
                  </a:cubicBezTo>
                  <a:cubicBezTo>
                    <a:pt x="54102" y="74009"/>
                    <a:pt x="60103" y="68675"/>
                    <a:pt x="62008" y="68104"/>
                  </a:cubicBezTo>
                  <a:cubicBezTo>
                    <a:pt x="66199" y="66961"/>
                    <a:pt x="62960" y="60008"/>
                    <a:pt x="71533" y="5295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xmlns="" id="{26A34892-61F0-4830-87EA-0848148D4282}"/>
                </a:ext>
              </a:extLst>
            </p:cNvPr>
            <p:cNvSpPr/>
            <p:nvPr/>
          </p:nvSpPr>
          <p:spPr>
            <a:xfrm>
              <a:off x="4496531" y="4418537"/>
              <a:ext cx="19746" cy="49365"/>
            </a:xfrm>
            <a:custGeom>
              <a:avLst/>
              <a:gdLst>
                <a:gd name="connsiteX0" fmla="*/ 3619 w 19050"/>
                <a:gd name="connsiteY0" fmla="*/ 11821 h 47625"/>
                <a:gd name="connsiteX1" fmla="*/ 952 w 19050"/>
                <a:gd name="connsiteY1" fmla="*/ 12106 h 47625"/>
                <a:gd name="connsiteX2" fmla="*/ 0 w 19050"/>
                <a:gd name="connsiteY2" fmla="*/ 50778 h 47625"/>
                <a:gd name="connsiteX3" fmla="*/ 9620 w 19050"/>
                <a:gd name="connsiteY3" fmla="*/ 49540 h 47625"/>
                <a:gd name="connsiteX4" fmla="*/ 15621 w 19050"/>
                <a:gd name="connsiteY4" fmla="*/ 39824 h 47625"/>
                <a:gd name="connsiteX5" fmla="*/ 20669 w 19050"/>
                <a:gd name="connsiteY5" fmla="*/ 8011 h 47625"/>
                <a:gd name="connsiteX6" fmla="*/ 24955 w 19050"/>
                <a:gd name="connsiteY6" fmla="*/ 5534 h 47625"/>
                <a:gd name="connsiteX7" fmla="*/ 16002 w 19050"/>
                <a:gd name="connsiteY7" fmla="*/ 10 h 47625"/>
                <a:gd name="connsiteX8" fmla="*/ 3619 w 19050"/>
                <a:gd name="connsiteY8" fmla="*/ 1182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47625">
                  <a:moveTo>
                    <a:pt x="3619" y="11821"/>
                  </a:moveTo>
                  <a:cubicBezTo>
                    <a:pt x="3334" y="11916"/>
                    <a:pt x="2381" y="12011"/>
                    <a:pt x="952" y="12106"/>
                  </a:cubicBezTo>
                  <a:lnTo>
                    <a:pt x="0" y="50778"/>
                  </a:lnTo>
                  <a:lnTo>
                    <a:pt x="9620" y="49540"/>
                  </a:lnTo>
                  <a:cubicBezTo>
                    <a:pt x="10287" y="46206"/>
                    <a:pt x="12478" y="42301"/>
                    <a:pt x="15621" y="39824"/>
                  </a:cubicBezTo>
                  <a:cubicBezTo>
                    <a:pt x="23241" y="33919"/>
                    <a:pt x="11811" y="10106"/>
                    <a:pt x="20669" y="8011"/>
                  </a:cubicBezTo>
                  <a:cubicBezTo>
                    <a:pt x="22288" y="7630"/>
                    <a:pt x="23717" y="6677"/>
                    <a:pt x="24955" y="5534"/>
                  </a:cubicBezTo>
                  <a:cubicBezTo>
                    <a:pt x="21812" y="2486"/>
                    <a:pt x="18288" y="-181"/>
                    <a:pt x="16002" y="10"/>
                  </a:cubicBezTo>
                  <a:cubicBezTo>
                    <a:pt x="10954" y="295"/>
                    <a:pt x="5239" y="11059"/>
                    <a:pt x="3619" y="1182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xmlns="" id="{3DD8C06A-35F3-4014-892C-D4189AD9DAF0}"/>
                </a:ext>
              </a:extLst>
            </p:cNvPr>
            <p:cNvSpPr/>
            <p:nvPr/>
          </p:nvSpPr>
          <p:spPr>
            <a:xfrm>
              <a:off x="4789804" y="4383513"/>
              <a:ext cx="49365" cy="39492"/>
            </a:xfrm>
            <a:custGeom>
              <a:avLst/>
              <a:gdLst>
                <a:gd name="connsiteX0" fmla="*/ 24721 w 47625"/>
                <a:gd name="connsiteY0" fmla="*/ 1414 h 38100"/>
                <a:gd name="connsiteX1" fmla="*/ 37485 w 47625"/>
                <a:gd name="connsiteY1" fmla="*/ 27703 h 38100"/>
                <a:gd name="connsiteX2" fmla="*/ 147 w 47625"/>
                <a:gd name="connsiteY2" fmla="*/ 34466 h 38100"/>
                <a:gd name="connsiteX3" fmla="*/ 24817 w 47625"/>
                <a:gd name="connsiteY3" fmla="*/ 40372 h 38100"/>
                <a:gd name="connsiteX4" fmla="*/ 51391 w 47625"/>
                <a:gd name="connsiteY4" fmla="*/ 43896 h 38100"/>
                <a:gd name="connsiteX5" fmla="*/ 55201 w 47625"/>
                <a:gd name="connsiteY5" fmla="*/ 6653 h 38100"/>
                <a:gd name="connsiteX6" fmla="*/ 24721 w 47625"/>
                <a:gd name="connsiteY6" fmla="*/ 14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38100">
                  <a:moveTo>
                    <a:pt x="24721" y="1414"/>
                  </a:moveTo>
                  <a:cubicBezTo>
                    <a:pt x="16244" y="7320"/>
                    <a:pt x="37485" y="20084"/>
                    <a:pt x="37485" y="27703"/>
                  </a:cubicBezTo>
                  <a:cubicBezTo>
                    <a:pt x="37485" y="35323"/>
                    <a:pt x="3385" y="26275"/>
                    <a:pt x="147" y="34466"/>
                  </a:cubicBezTo>
                  <a:cubicBezTo>
                    <a:pt x="-1568" y="38752"/>
                    <a:pt x="12053" y="44658"/>
                    <a:pt x="24817" y="40372"/>
                  </a:cubicBezTo>
                  <a:cubicBezTo>
                    <a:pt x="36723" y="36371"/>
                    <a:pt x="44819" y="40562"/>
                    <a:pt x="51391" y="43896"/>
                  </a:cubicBezTo>
                  <a:cubicBezTo>
                    <a:pt x="52344" y="31037"/>
                    <a:pt x="53773" y="16559"/>
                    <a:pt x="55201" y="6653"/>
                  </a:cubicBezTo>
                  <a:cubicBezTo>
                    <a:pt x="44343" y="3986"/>
                    <a:pt x="30913" y="-2967"/>
                    <a:pt x="24721" y="1414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xmlns="" id="{BDF5EC20-798D-4EA1-A660-2A0FE6754B6A}"/>
                </a:ext>
              </a:extLst>
            </p:cNvPr>
            <p:cNvSpPr/>
            <p:nvPr/>
          </p:nvSpPr>
          <p:spPr>
            <a:xfrm>
              <a:off x="4842875" y="4390607"/>
              <a:ext cx="59238" cy="39492"/>
            </a:xfrm>
            <a:custGeom>
              <a:avLst/>
              <a:gdLst>
                <a:gd name="connsiteX0" fmla="*/ 25337 w 57150"/>
                <a:gd name="connsiteY0" fmla="*/ 29432 h 38100"/>
                <a:gd name="connsiteX1" fmla="*/ 65246 w 57150"/>
                <a:gd name="connsiteY1" fmla="*/ 21812 h 38100"/>
                <a:gd name="connsiteX2" fmla="*/ 14288 w 57150"/>
                <a:gd name="connsiteY2" fmla="*/ 571 h 38100"/>
                <a:gd name="connsiteX3" fmla="*/ 3810 w 57150"/>
                <a:gd name="connsiteY3" fmla="*/ 0 h 38100"/>
                <a:gd name="connsiteX4" fmla="*/ 0 w 57150"/>
                <a:gd name="connsiteY4" fmla="*/ 37243 h 38100"/>
                <a:gd name="connsiteX5" fmla="*/ 1429 w 57150"/>
                <a:gd name="connsiteY5" fmla="*/ 38005 h 38100"/>
                <a:gd name="connsiteX6" fmla="*/ 25337 w 57150"/>
                <a:gd name="connsiteY6" fmla="*/ 2943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50" h="38100">
                  <a:moveTo>
                    <a:pt x="25337" y="29432"/>
                  </a:moveTo>
                  <a:cubicBezTo>
                    <a:pt x="40672" y="24289"/>
                    <a:pt x="65246" y="33718"/>
                    <a:pt x="65246" y="21812"/>
                  </a:cubicBezTo>
                  <a:cubicBezTo>
                    <a:pt x="65246" y="9906"/>
                    <a:pt x="24479" y="-2858"/>
                    <a:pt x="14288" y="571"/>
                  </a:cubicBezTo>
                  <a:cubicBezTo>
                    <a:pt x="11525" y="1524"/>
                    <a:pt x="7906" y="1048"/>
                    <a:pt x="3810" y="0"/>
                  </a:cubicBezTo>
                  <a:cubicBezTo>
                    <a:pt x="2477" y="9811"/>
                    <a:pt x="953" y="24384"/>
                    <a:pt x="0" y="37243"/>
                  </a:cubicBezTo>
                  <a:cubicBezTo>
                    <a:pt x="476" y="37528"/>
                    <a:pt x="953" y="37719"/>
                    <a:pt x="1429" y="38005"/>
                  </a:cubicBezTo>
                  <a:cubicBezTo>
                    <a:pt x="8382" y="41243"/>
                    <a:pt x="10097" y="34480"/>
                    <a:pt x="25337" y="2943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xmlns="" id="{20726C37-5638-465C-B1CF-337E817D8D9B}"/>
                </a:ext>
              </a:extLst>
            </p:cNvPr>
            <p:cNvSpPr/>
            <p:nvPr/>
          </p:nvSpPr>
          <p:spPr>
            <a:xfrm>
              <a:off x="4532182" y="4488534"/>
              <a:ext cx="78984" cy="78984"/>
            </a:xfrm>
            <a:custGeom>
              <a:avLst/>
              <a:gdLst>
                <a:gd name="connsiteX0" fmla="*/ 43616 w 76200"/>
                <a:gd name="connsiteY0" fmla="*/ 79164 h 76200"/>
                <a:gd name="connsiteX1" fmla="*/ 62571 w 76200"/>
                <a:gd name="connsiteY1" fmla="*/ 82308 h 76200"/>
                <a:gd name="connsiteX2" fmla="*/ 72096 w 76200"/>
                <a:gd name="connsiteY2" fmla="*/ 83355 h 76200"/>
                <a:gd name="connsiteX3" fmla="*/ 69429 w 76200"/>
                <a:gd name="connsiteY3" fmla="*/ 79260 h 76200"/>
                <a:gd name="connsiteX4" fmla="*/ 74097 w 76200"/>
                <a:gd name="connsiteY4" fmla="*/ 54590 h 76200"/>
                <a:gd name="connsiteX5" fmla="*/ 76668 w 76200"/>
                <a:gd name="connsiteY5" fmla="*/ 21919 h 76200"/>
                <a:gd name="connsiteX6" fmla="*/ 80955 w 76200"/>
                <a:gd name="connsiteY6" fmla="*/ 1917 h 76200"/>
                <a:gd name="connsiteX7" fmla="*/ 80955 w 76200"/>
                <a:gd name="connsiteY7" fmla="*/ 12 h 76200"/>
                <a:gd name="connsiteX8" fmla="*/ 58571 w 76200"/>
                <a:gd name="connsiteY8" fmla="*/ 8965 h 76200"/>
                <a:gd name="connsiteX9" fmla="*/ 40092 w 76200"/>
                <a:gd name="connsiteY9" fmla="*/ 13061 h 76200"/>
                <a:gd name="connsiteX10" fmla="*/ 19137 w 76200"/>
                <a:gd name="connsiteY10" fmla="*/ 22110 h 76200"/>
                <a:gd name="connsiteX11" fmla="*/ 12946 w 76200"/>
                <a:gd name="connsiteY11" fmla="*/ 34016 h 76200"/>
                <a:gd name="connsiteX12" fmla="*/ 7231 w 76200"/>
                <a:gd name="connsiteY12" fmla="*/ 39350 h 76200"/>
                <a:gd name="connsiteX13" fmla="*/ 182 w 76200"/>
                <a:gd name="connsiteY13" fmla="*/ 40969 h 76200"/>
                <a:gd name="connsiteX14" fmla="*/ 3135 w 76200"/>
                <a:gd name="connsiteY14" fmla="*/ 48208 h 76200"/>
                <a:gd name="connsiteX15" fmla="*/ 26472 w 76200"/>
                <a:gd name="connsiteY15" fmla="*/ 70687 h 76200"/>
                <a:gd name="connsiteX16" fmla="*/ 33044 w 76200"/>
                <a:gd name="connsiteY16" fmla="*/ 78498 h 76200"/>
                <a:gd name="connsiteX17" fmla="*/ 43616 w 76200"/>
                <a:gd name="connsiteY17" fmla="*/ 7916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6200" h="76200">
                  <a:moveTo>
                    <a:pt x="43616" y="79164"/>
                  </a:moveTo>
                  <a:cubicBezTo>
                    <a:pt x="47807" y="81260"/>
                    <a:pt x="58380" y="79164"/>
                    <a:pt x="62571" y="82308"/>
                  </a:cubicBezTo>
                  <a:cubicBezTo>
                    <a:pt x="64572" y="83832"/>
                    <a:pt x="68096" y="83927"/>
                    <a:pt x="72096" y="83355"/>
                  </a:cubicBezTo>
                  <a:cubicBezTo>
                    <a:pt x="70858" y="81546"/>
                    <a:pt x="69905" y="80117"/>
                    <a:pt x="69429" y="79260"/>
                  </a:cubicBezTo>
                  <a:cubicBezTo>
                    <a:pt x="66476" y="73735"/>
                    <a:pt x="71525" y="62686"/>
                    <a:pt x="74097" y="54590"/>
                  </a:cubicBezTo>
                  <a:cubicBezTo>
                    <a:pt x="76668" y="46494"/>
                    <a:pt x="72001" y="26967"/>
                    <a:pt x="76668" y="21919"/>
                  </a:cubicBezTo>
                  <a:cubicBezTo>
                    <a:pt x="81335" y="16776"/>
                    <a:pt x="78764" y="13823"/>
                    <a:pt x="80955" y="1917"/>
                  </a:cubicBezTo>
                  <a:cubicBezTo>
                    <a:pt x="81050" y="1155"/>
                    <a:pt x="80955" y="583"/>
                    <a:pt x="80955" y="12"/>
                  </a:cubicBezTo>
                  <a:cubicBezTo>
                    <a:pt x="71430" y="-369"/>
                    <a:pt x="61619" y="8679"/>
                    <a:pt x="58571" y="8965"/>
                  </a:cubicBezTo>
                  <a:cubicBezTo>
                    <a:pt x="54856" y="9346"/>
                    <a:pt x="41807" y="6108"/>
                    <a:pt x="40092" y="13061"/>
                  </a:cubicBezTo>
                  <a:cubicBezTo>
                    <a:pt x="38473" y="20014"/>
                    <a:pt x="30281" y="21252"/>
                    <a:pt x="19137" y="22110"/>
                  </a:cubicBezTo>
                  <a:cubicBezTo>
                    <a:pt x="8088" y="22967"/>
                    <a:pt x="13803" y="32397"/>
                    <a:pt x="12946" y="34016"/>
                  </a:cubicBezTo>
                  <a:cubicBezTo>
                    <a:pt x="12089" y="35635"/>
                    <a:pt x="7231" y="39350"/>
                    <a:pt x="7231" y="39350"/>
                  </a:cubicBezTo>
                  <a:lnTo>
                    <a:pt x="182" y="40969"/>
                  </a:lnTo>
                  <a:cubicBezTo>
                    <a:pt x="-199" y="43636"/>
                    <a:pt x="-294" y="46208"/>
                    <a:pt x="3135" y="48208"/>
                  </a:cubicBezTo>
                  <a:cubicBezTo>
                    <a:pt x="9898" y="52018"/>
                    <a:pt x="19232" y="66877"/>
                    <a:pt x="26472" y="70687"/>
                  </a:cubicBezTo>
                  <a:cubicBezTo>
                    <a:pt x="29901" y="72497"/>
                    <a:pt x="32091" y="75545"/>
                    <a:pt x="33044" y="78498"/>
                  </a:cubicBezTo>
                  <a:cubicBezTo>
                    <a:pt x="37235" y="78212"/>
                    <a:pt x="41521" y="78117"/>
                    <a:pt x="43616" y="79164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xmlns="" id="{80AAD100-12DC-4010-A87B-6F9403EADC65}"/>
                </a:ext>
              </a:extLst>
            </p:cNvPr>
            <p:cNvSpPr/>
            <p:nvPr/>
          </p:nvSpPr>
          <p:spPr>
            <a:xfrm>
              <a:off x="4801936" y="4687890"/>
              <a:ext cx="779965" cy="799711"/>
            </a:xfrm>
            <a:custGeom>
              <a:avLst/>
              <a:gdLst>
                <a:gd name="connsiteX0" fmla="*/ 402875 w 752475"/>
                <a:gd name="connsiteY0" fmla="*/ 770375 h 771525"/>
                <a:gd name="connsiteX1" fmla="*/ 417353 w 752475"/>
                <a:gd name="connsiteY1" fmla="*/ 746562 h 771525"/>
                <a:gd name="connsiteX2" fmla="*/ 427545 w 752475"/>
                <a:gd name="connsiteY2" fmla="*/ 723226 h 771525"/>
                <a:gd name="connsiteX3" fmla="*/ 437736 w 752475"/>
                <a:gd name="connsiteY3" fmla="*/ 702842 h 771525"/>
                <a:gd name="connsiteX4" fmla="*/ 438117 w 752475"/>
                <a:gd name="connsiteY4" fmla="*/ 720273 h 771525"/>
                <a:gd name="connsiteX5" fmla="*/ 439356 w 752475"/>
                <a:gd name="connsiteY5" fmla="*/ 726655 h 771525"/>
                <a:gd name="connsiteX6" fmla="*/ 464025 w 752475"/>
                <a:gd name="connsiteY6" fmla="*/ 689317 h 771525"/>
                <a:gd name="connsiteX7" fmla="*/ 483171 w 752475"/>
                <a:gd name="connsiteY7" fmla="*/ 668933 h 771525"/>
                <a:gd name="connsiteX8" fmla="*/ 488695 w 752475"/>
                <a:gd name="connsiteY8" fmla="*/ 641311 h 771525"/>
                <a:gd name="connsiteX9" fmla="*/ 489076 w 752475"/>
                <a:gd name="connsiteY9" fmla="*/ 612831 h 771525"/>
                <a:gd name="connsiteX10" fmla="*/ 494982 w 752475"/>
                <a:gd name="connsiteY10" fmla="*/ 598829 h 771525"/>
                <a:gd name="connsiteX11" fmla="*/ 519175 w 752475"/>
                <a:gd name="connsiteY11" fmla="*/ 580541 h 771525"/>
                <a:gd name="connsiteX12" fmla="*/ 544226 w 752475"/>
                <a:gd name="connsiteY12" fmla="*/ 569492 h 771525"/>
                <a:gd name="connsiteX13" fmla="*/ 554799 w 752475"/>
                <a:gd name="connsiteY13" fmla="*/ 563587 h 771525"/>
                <a:gd name="connsiteX14" fmla="*/ 569658 w 752475"/>
                <a:gd name="connsiteY14" fmla="*/ 552157 h 771525"/>
                <a:gd name="connsiteX15" fmla="*/ 601471 w 752475"/>
                <a:gd name="connsiteY15" fmla="*/ 552538 h 771525"/>
                <a:gd name="connsiteX16" fmla="*/ 618426 w 752475"/>
                <a:gd name="connsiteY16" fmla="*/ 547013 h 771525"/>
                <a:gd name="connsiteX17" fmla="*/ 628998 w 752475"/>
                <a:gd name="connsiteY17" fmla="*/ 535488 h 771525"/>
                <a:gd name="connsiteX18" fmla="*/ 637476 w 752475"/>
                <a:gd name="connsiteY18" fmla="*/ 525296 h 771525"/>
                <a:gd name="connsiteX19" fmla="*/ 645096 w 752475"/>
                <a:gd name="connsiteY19" fmla="*/ 507866 h 771525"/>
                <a:gd name="connsiteX20" fmla="*/ 652716 w 752475"/>
                <a:gd name="connsiteY20" fmla="*/ 490054 h 771525"/>
                <a:gd name="connsiteX21" fmla="*/ 659955 w 752475"/>
                <a:gd name="connsiteY21" fmla="*/ 479862 h 771525"/>
                <a:gd name="connsiteX22" fmla="*/ 662907 w 752475"/>
                <a:gd name="connsiteY22" fmla="*/ 456526 h 771525"/>
                <a:gd name="connsiteX23" fmla="*/ 672718 w 752475"/>
                <a:gd name="connsiteY23" fmla="*/ 446334 h 771525"/>
                <a:gd name="connsiteX24" fmla="*/ 674814 w 752475"/>
                <a:gd name="connsiteY24" fmla="*/ 422521 h 771525"/>
                <a:gd name="connsiteX25" fmla="*/ 674814 w 752475"/>
                <a:gd name="connsiteY25" fmla="*/ 385183 h 771525"/>
                <a:gd name="connsiteX26" fmla="*/ 679100 w 752475"/>
                <a:gd name="connsiteY26" fmla="*/ 357180 h 771525"/>
                <a:gd name="connsiteX27" fmla="*/ 677862 w 752475"/>
                <a:gd name="connsiteY27" fmla="*/ 349560 h 771525"/>
                <a:gd name="connsiteX28" fmla="*/ 681291 w 752475"/>
                <a:gd name="connsiteY28" fmla="*/ 344035 h 771525"/>
                <a:gd name="connsiteX29" fmla="*/ 693197 w 752475"/>
                <a:gd name="connsiteY29" fmla="*/ 347845 h 771525"/>
                <a:gd name="connsiteX30" fmla="*/ 708532 w 752475"/>
                <a:gd name="connsiteY30" fmla="*/ 318127 h 771525"/>
                <a:gd name="connsiteX31" fmla="*/ 726820 w 752475"/>
                <a:gd name="connsiteY31" fmla="*/ 304126 h 771525"/>
                <a:gd name="connsiteX32" fmla="*/ 753586 w 752475"/>
                <a:gd name="connsiteY32" fmla="*/ 266311 h 771525"/>
                <a:gd name="connsiteX33" fmla="*/ 749775 w 752475"/>
                <a:gd name="connsiteY33" fmla="*/ 210685 h 771525"/>
                <a:gd name="connsiteX34" fmla="*/ 733202 w 752475"/>
                <a:gd name="connsiteY34" fmla="*/ 199636 h 771525"/>
                <a:gd name="connsiteX35" fmla="*/ 687291 w 752475"/>
                <a:gd name="connsiteY35" fmla="*/ 174967 h 771525"/>
                <a:gd name="connsiteX36" fmla="*/ 631285 w 752475"/>
                <a:gd name="connsiteY36" fmla="*/ 157536 h 771525"/>
                <a:gd name="connsiteX37" fmla="*/ 593470 w 752475"/>
                <a:gd name="connsiteY37" fmla="*/ 148582 h 771525"/>
                <a:gd name="connsiteX38" fmla="*/ 568419 w 752475"/>
                <a:gd name="connsiteY38" fmla="*/ 160870 h 771525"/>
                <a:gd name="connsiteX39" fmla="*/ 572229 w 752475"/>
                <a:gd name="connsiteY39" fmla="*/ 142582 h 771525"/>
                <a:gd name="connsiteX40" fmla="*/ 527176 w 752475"/>
                <a:gd name="connsiteY40" fmla="*/ 115435 h 771525"/>
                <a:gd name="connsiteX41" fmla="*/ 499173 w 752475"/>
                <a:gd name="connsiteY41" fmla="*/ 123913 h 771525"/>
                <a:gd name="connsiteX42" fmla="*/ 485552 w 752475"/>
                <a:gd name="connsiteY42" fmla="*/ 133247 h 771525"/>
                <a:gd name="connsiteX43" fmla="*/ 475741 w 752475"/>
                <a:gd name="connsiteY43" fmla="*/ 133628 h 771525"/>
                <a:gd name="connsiteX44" fmla="*/ 492315 w 752475"/>
                <a:gd name="connsiteY44" fmla="*/ 111530 h 771525"/>
                <a:gd name="connsiteX45" fmla="*/ 453643 w 752475"/>
                <a:gd name="connsiteY45" fmla="*/ 101338 h 771525"/>
                <a:gd name="connsiteX46" fmla="*/ 441356 w 752475"/>
                <a:gd name="connsiteY46" fmla="*/ 116197 h 771525"/>
                <a:gd name="connsiteX47" fmla="*/ 446499 w 752475"/>
                <a:gd name="connsiteY47" fmla="*/ 100481 h 771525"/>
                <a:gd name="connsiteX48" fmla="*/ 465645 w 752475"/>
                <a:gd name="connsiteY48" fmla="*/ 76669 h 771525"/>
                <a:gd name="connsiteX49" fmla="*/ 449928 w 752475"/>
                <a:gd name="connsiteY49" fmla="*/ 56285 h 771525"/>
                <a:gd name="connsiteX50" fmla="*/ 436212 w 752475"/>
                <a:gd name="connsiteY50" fmla="*/ 19519 h 771525"/>
                <a:gd name="connsiteX51" fmla="*/ 413543 w 752475"/>
                <a:gd name="connsiteY51" fmla="*/ 49999 h 771525"/>
                <a:gd name="connsiteX52" fmla="*/ 393445 w 752475"/>
                <a:gd name="connsiteY52" fmla="*/ 58666 h 771525"/>
                <a:gd name="connsiteX53" fmla="*/ 374490 w 752475"/>
                <a:gd name="connsiteY53" fmla="*/ 52951 h 771525"/>
                <a:gd name="connsiteX54" fmla="*/ 353250 w 752475"/>
                <a:gd name="connsiteY54" fmla="*/ 52380 h 771525"/>
                <a:gd name="connsiteX55" fmla="*/ 345249 w 752475"/>
                <a:gd name="connsiteY55" fmla="*/ 64477 h 771525"/>
                <a:gd name="connsiteX56" fmla="*/ 322293 w 752475"/>
                <a:gd name="connsiteY56" fmla="*/ 63905 h 771525"/>
                <a:gd name="connsiteX57" fmla="*/ 312483 w 752475"/>
                <a:gd name="connsiteY57" fmla="*/ 68477 h 771525"/>
                <a:gd name="connsiteX58" fmla="*/ 299814 w 752475"/>
                <a:gd name="connsiteY58" fmla="*/ 73049 h 771525"/>
                <a:gd name="connsiteX59" fmla="*/ 279145 w 752475"/>
                <a:gd name="connsiteY59" fmla="*/ 66191 h 771525"/>
                <a:gd name="connsiteX60" fmla="*/ 275145 w 752475"/>
                <a:gd name="connsiteY60" fmla="*/ 32282 h 771525"/>
                <a:gd name="connsiteX61" fmla="*/ 273430 w 752475"/>
                <a:gd name="connsiteY61" fmla="*/ 16185 h 771525"/>
                <a:gd name="connsiteX62" fmla="*/ 265429 w 752475"/>
                <a:gd name="connsiteY62" fmla="*/ 88 h 771525"/>
                <a:gd name="connsiteX63" fmla="*/ 253332 w 752475"/>
                <a:gd name="connsiteY63" fmla="*/ 11041 h 771525"/>
                <a:gd name="connsiteX64" fmla="*/ 229710 w 752475"/>
                <a:gd name="connsiteY64" fmla="*/ 20281 h 771525"/>
                <a:gd name="connsiteX65" fmla="*/ 216471 w 752475"/>
                <a:gd name="connsiteY65" fmla="*/ 27710 h 771525"/>
                <a:gd name="connsiteX66" fmla="*/ 209041 w 752475"/>
                <a:gd name="connsiteY66" fmla="*/ 27139 h 771525"/>
                <a:gd name="connsiteX67" fmla="*/ 192372 w 752475"/>
                <a:gd name="connsiteY67" fmla="*/ 21424 h 771525"/>
                <a:gd name="connsiteX68" fmla="*/ 179704 w 752475"/>
                <a:gd name="connsiteY68" fmla="*/ 23710 h 771525"/>
                <a:gd name="connsiteX69" fmla="*/ 187134 w 752475"/>
                <a:gd name="connsiteY69" fmla="*/ 38092 h 771525"/>
                <a:gd name="connsiteX70" fmla="*/ 192277 w 752475"/>
                <a:gd name="connsiteY70" fmla="*/ 50189 h 771525"/>
                <a:gd name="connsiteX71" fmla="*/ 202088 w 752475"/>
                <a:gd name="connsiteY71" fmla="*/ 52475 h 771525"/>
                <a:gd name="connsiteX72" fmla="*/ 199802 w 752475"/>
                <a:gd name="connsiteY72" fmla="*/ 60571 h 771525"/>
                <a:gd name="connsiteX73" fmla="*/ 188848 w 752475"/>
                <a:gd name="connsiteY73" fmla="*/ 70954 h 771525"/>
                <a:gd name="connsiteX74" fmla="*/ 176180 w 752475"/>
                <a:gd name="connsiteY74" fmla="*/ 77240 h 771525"/>
                <a:gd name="connsiteX75" fmla="*/ 162940 w 752475"/>
                <a:gd name="connsiteY75" fmla="*/ 84098 h 771525"/>
                <a:gd name="connsiteX76" fmla="*/ 152558 w 752475"/>
                <a:gd name="connsiteY76" fmla="*/ 85813 h 771525"/>
                <a:gd name="connsiteX77" fmla="*/ 141033 w 752475"/>
                <a:gd name="connsiteY77" fmla="*/ 81241 h 771525"/>
                <a:gd name="connsiteX78" fmla="*/ 126364 w 752475"/>
                <a:gd name="connsiteY78" fmla="*/ 61905 h 771525"/>
                <a:gd name="connsiteX79" fmla="*/ 107600 w 752475"/>
                <a:gd name="connsiteY79" fmla="*/ 67429 h 771525"/>
                <a:gd name="connsiteX80" fmla="*/ 78644 w 752475"/>
                <a:gd name="connsiteY80" fmla="*/ 69525 h 771525"/>
                <a:gd name="connsiteX81" fmla="*/ 83597 w 752475"/>
                <a:gd name="connsiteY81" fmla="*/ 80002 h 771525"/>
                <a:gd name="connsiteX82" fmla="*/ 87407 w 752475"/>
                <a:gd name="connsiteY82" fmla="*/ 87908 h 771525"/>
                <a:gd name="connsiteX83" fmla="*/ 74358 w 752475"/>
                <a:gd name="connsiteY83" fmla="*/ 98195 h 771525"/>
                <a:gd name="connsiteX84" fmla="*/ 86645 w 752475"/>
                <a:gd name="connsiteY84" fmla="*/ 129247 h 771525"/>
                <a:gd name="connsiteX85" fmla="*/ 82740 w 752475"/>
                <a:gd name="connsiteY85" fmla="*/ 155345 h 771525"/>
                <a:gd name="connsiteX86" fmla="*/ 75405 w 752475"/>
                <a:gd name="connsiteY86" fmla="*/ 181348 h 771525"/>
                <a:gd name="connsiteX87" fmla="*/ 58927 w 752475"/>
                <a:gd name="connsiteY87" fmla="*/ 182491 h 771525"/>
                <a:gd name="connsiteX88" fmla="*/ 35686 w 752475"/>
                <a:gd name="connsiteY88" fmla="*/ 190969 h 771525"/>
                <a:gd name="connsiteX89" fmla="*/ 18732 w 752475"/>
                <a:gd name="connsiteY89" fmla="*/ 202303 h 771525"/>
                <a:gd name="connsiteX90" fmla="*/ 12540 w 752475"/>
                <a:gd name="connsiteY90" fmla="*/ 220401 h 771525"/>
                <a:gd name="connsiteX91" fmla="*/ 4063 w 752475"/>
                <a:gd name="connsiteY91" fmla="*/ 230593 h 771525"/>
                <a:gd name="connsiteX92" fmla="*/ 1206 w 752475"/>
                <a:gd name="connsiteY92" fmla="*/ 243070 h 771525"/>
                <a:gd name="connsiteX93" fmla="*/ 6349 w 752475"/>
                <a:gd name="connsiteY93" fmla="*/ 259453 h 771525"/>
                <a:gd name="connsiteX94" fmla="*/ 14255 w 752475"/>
                <a:gd name="connsiteY94" fmla="*/ 275836 h 771525"/>
                <a:gd name="connsiteX95" fmla="*/ 23875 w 752475"/>
                <a:gd name="connsiteY95" fmla="*/ 283171 h 771525"/>
                <a:gd name="connsiteX96" fmla="*/ 34067 w 752475"/>
                <a:gd name="connsiteY96" fmla="*/ 293934 h 771525"/>
                <a:gd name="connsiteX97" fmla="*/ 54450 w 752475"/>
                <a:gd name="connsiteY97" fmla="*/ 291076 h 771525"/>
                <a:gd name="connsiteX98" fmla="*/ 62928 w 752475"/>
                <a:gd name="connsiteY98" fmla="*/ 289362 h 771525"/>
                <a:gd name="connsiteX99" fmla="*/ 67500 w 752475"/>
                <a:gd name="connsiteY99" fmla="*/ 314317 h 771525"/>
                <a:gd name="connsiteX100" fmla="*/ 92455 w 752475"/>
                <a:gd name="connsiteY100" fmla="*/ 314889 h 771525"/>
                <a:gd name="connsiteX101" fmla="*/ 108838 w 752475"/>
                <a:gd name="connsiteY101" fmla="*/ 310888 h 771525"/>
                <a:gd name="connsiteX102" fmla="*/ 125221 w 752475"/>
                <a:gd name="connsiteY102" fmla="*/ 302411 h 771525"/>
                <a:gd name="connsiteX103" fmla="*/ 147891 w 752475"/>
                <a:gd name="connsiteY103" fmla="*/ 292219 h 771525"/>
                <a:gd name="connsiteX104" fmla="*/ 165988 w 752475"/>
                <a:gd name="connsiteY104" fmla="*/ 293362 h 771525"/>
                <a:gd name="connsiteX105" fmla="*/ 172179 w 752475"/>
                <a:gd name="connsiteY105" fmla="*/ 330700 h 771525"/>
                <a:gd name="connsiteX106" fmla="*/ 194849 w 752475"/>
                <a:gd name="connsiteY106" fmla="*/ 344321 h 771525"/>
                <a:gd name="connsiteX107" fmla="*/ 208470 w 752475"/>
                <a:gd name="connsiteY107" fmla="*/ 347179 h 771525"/>
                <a:gd name="connsiteX108" fmla="*/ 216375 w 752475"/>
                <a:gd name="connsiteY108" fmla="*/ 353942 h 771525"/>
                <a:gd name="connsiteX109" fmla="*/ 232187 w 752475"/>
                <a:gd name="connsiteY109" fmla="*/ 361276 h 771525"/>
                <a:gd name="connsiteX110" fmla="*/ 253142 w 752475"/>
                <a:gd name="connsiteY110" fmla="*/ 365848 h 771525"/>
                <a:gd name="connsiteX111" fmla="*/ 260476 w 752475"/>
                <a:gd name="connsiteY111" fmla="*/ 378897 h 771525"/>
                <a:gd name="connsiteX112" fmla="*/ 263334 w 752475"/>
                <a:gd name="connsiteY112" fmla="*/ 393661 h 771525"/>
                <a:gd name="connsiteX113" fmla="*/ 265620 w 752475"/>
                <a:gd name="connsiteY113" fmla="*/ 409472 h 771525"/>
                <a:gd name="connsiteX114" fmla="*/ 286575 w 752475"/>
                <a:gd name="connsiteY114" fmla="*/ 419092 h 771525"/>
                <a:gd name="connsiteX115" fmla="*/ 302481 w 752475"/>
                <a:gd name="connsiteY115" fmla="*/ 428713 h 771525"/>
                <a:gd name="connsiteX116" fmla="*/ 313816 w 752475"/>
                <a:gd name="connsiteY116" fmla="*/ 447382 h 771525"/>
                <a:gd name="connsiteX117" fmla="*/ 311530 w 752475"/>
                <a:gd name="connsiteY117" fmla="*/ 472337 h 771525"/>
                <a:gd name="connsiteX118" fmla="*/ 305720 w 752475"/>
                <a:gd name="connsiteY118" fmla="*/ 485386 h 771525"/>
                <a:gd name="connsiteX119" fmla="*/ 306577 w 752475"/>
                <a:gd name="connsiteY119" fmla="*/ 495578 h 771525"/>
                <a:gd name="connsiteX120" fmla="*/ 310006 w 752475"/>
                <a:gd name="connsiteY120" fmla="*/ 519105 h 771525"/>
                <a:gd name="connsiteX121" fmla="*/ 319817 w 752475"/>
                <a:gd name="connsiteY121" fmla="*/ 534631 h 771525"/>
                <a:gd name="connsiteX122" fmla="*/ 336486 w 752475"/>
                <a:gd name="connsiteY122" fmla="*/ 536345 h 771525"/>
                <a:gd name="connsiteX123" fmla="*/ 349725 w 752475"/>
                <a:gd name="connsiteY123" fmla="*/ 552442 h 771525"/>
                <a:gd name="connsiteX124" fmla="*/ 358965 w 752475"/>
                <a:gd name="connsiteY124" fmla="*/ 573683 h 771525"/>
                <a:gd name="connsiteX125" fmla="*/ 375062 w 752475"/>
                <a:gd name="connsiteY125" fmla="*/ 570254 h 771525"/>
                <a:gd name="connsiteX126" fmla="*/ 373252 w 752475"/>
                <a:gd name="connsiteY126" fmla="*/ 604544 h 771525"/>
                <a:gd name="connsiteX127" fmla="*/ 385825 w 752475"/>
                <a:gd name="connsiteY127" fmla="*/ 605401 h 771525"/>
                <a:gd name="connsiteX128" fmla="*/ 389254 w 752475"/>
                <a:gd name="connsiteY128" fmla="*/ 634643 h 771525"/>
                <a:gd name="connsiteX129" fmla="*/ 366013 w 752475"/>
                <a:gd name="connsiteY129" fmla="*/ 647502 h 771525"/>
                <a:gd name="connsiteX130" fmla="*/ 332866 w 752475"/>
                <a:gd name="connsiteY130" fmla="*/ 682363 h 771525"/>
                <a:gd name="connsiteX131" fmla="*/ 316007 w 752475"/>
                <a:gd name="connsiteY131" fmla="*/ 702556 h 771525"/>
                <a:gd name="connsiteX132" fmla="*/ 321722 w 752475"/>
                <a:gd name="connsiteY132" fmla="*/ 702175 h 771525"/>
                <a:gd name="connsiteX133" fmla="*/ 338105 w 752475"/>
                <a:gd name="connsiteY133" fmla="*/ 708176 h 771525"/>
                <a:gd name="connsiteX134" fmla="*/ 346677 w 752475"/>
                <a:gd name="connsiteY134" fmla="*/ 721511 h 771525"/>
                <a:gd name="connsiteX135" fmla="*/ 357441 w 752475"/>
                <a:gd name="connsiteY135" fmla="*/ 718463 h 771525"/>
                <a:gd name="connsiteX136" fmla="*/ 378967 w 752475"/>
                <a:gd name="connsiteY136" fmla="*/ 734846 h 771525"/>
                <a:gd name="connsiteX137" fmla="*/ 391921 w 752475"/>
                <a:gd name="connsiteY137" fmla="*/ 749896 h 771525"/>
                <a:gd name="connsiteX138" fmla="*/ 393921 w 752475"/>
                <a:gd name="connsiteY138" fmla="*/ 778947 h 771525"/>
                <a:gd name="connsiteX139" fmla="*/ 402875 w 752475"/>
                <a:gd name="connsiteY139" fmla="*/ 770375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752475" h="771525">
                  <a:moveTo>
                    <a:pt x="402875" y="770375"/>
                  </a:moveTo>
                  <a:cubicBezTo>
                    <a:pt x="414781" y="761897"/>
                    <a:pt x="411828" y="756754"/>
                    <a:pt x="417353" y="746562"/>
                  </a:cubicBezTo>
                  <a:cubicBezTo>
                    <a:pt x="422877" y="736370"/>
                    <a:pt x="418210" y="732084"/>
                    <a:pt x="427545" y="723226"/>
                  </a:cubicBezTo>
                  <a:cubicBezTo>
                    <a:pt x="436879" y="714272"/>
                    <a:pt x="425830" y="708367"/>
                    <a:pt x="437736" y="702842"/>
                  </a:cubicBezTo>
                  <a:cubicBezTo>
                    <a:pt x="449643" y="697318"/>
                    <a:pt x="447928" y="707986"/>
                    <a:pt x="438117" y="720273"/>
                  </a:cubicBezTo>
                  <a:cubicBezTo>
                    <a:pt x="428307" y="732560"/>
                    <a:pt x="426687" y="735989"/>
                    <a:pt x="439356" y="726655"/>
                  </a:cubicBezTo>
                  <a:cubicBezTo>
                    <a:pt x="452119" y="717320"/>
                    <a:pt x="456786" y="704176"/>
                    <a:pt x="464025" y="689317"/>
                  </a:cubicBezTo>
                  <a:cubicBezTo>
                    <a:pt x="471264" y="674458"/>
                    <a:pt x="476789" y="669791"/>
                    <a:pt x="483171" y="668933"/>
                  </a:cubicBezTo>
                  <a:cubicBezTo>
                    <a:pt x="489552" y="668076"/>
                    <a:pt x="489552" y="652360"/>
                    <a:pt x="488695" y="641311"/>
                  </a:cubicBezTo>
                  <a:cubicBezTo>
                    <a:pt x="487838" y="630262"/>
                    <a:pt x="484409" y="620070"/>
                    <a:pt x="489076" y="612831"/>
                  </a:cubicBezTo>
                  <a:cubicBezTo>
                    <a:pt x="493743" y="605592"/>
                    <a:pt x="489076" y="598829"/>
                    <a:pt x="494982" y="598829"/>
                  </a:cubicBezTo>
                  <a:cubicBezTo>
                    <a:pt x="500887" y="598829"/>
                    <a:pt x="509841" y="589876"/>
                    <a:pt x="519175" y="580541"/>
                  </a:cubicBezTo>
                  <a:cubicBezTo>
                    <a:pt x="528510" y="571207"/>
                    <a:pt x="534510" y="570350"/>
                    <a:pt x="544226" y="569492"/>
                  </a:cubicBezTo>
                  <a:cubicBezTo>
                    <a:pt x="553941" y="568635"/>
                    <a:pt x="548512" y="565206"/>
                    <a:pt x="554799" y="563587"/>
                  </a:cubicBezTo>
                  <a:cubicBezTo>
                    <a:pt x="561180" y="561872"/>
                    <a:pt x="565371" y="555967"/>
                    <a:pt x="569658" y="552157"/>
                  </a:cubicBezTo>
                  <a:cubicBezTo>
                    <a:pt x="573944" y="548347"/>
                    <a:pt x="591279" y="552538"/>
                    <a:pt x="601471" y="552538"/>
                  </a:cubicBezTo>
                  <a:cubicBezTo>
                    <a:pt x="611663" y="552538"/>
                    <a:pt x="618426" y="553395"/>
                    <a:pt x="618426" y="547013"/>
                  </a:cubicBezTo>
                  <a:cubicBezTo>
                    <a:pt x="618426" y="540631"/>
                    <a:pt x="623093" y="535488"/>
                    <a:pt x="628998" y="535488"/>
                  </a:cubicBezTo>
                  <a:cubicBezTo>
                    <a:pt x="634904" y="535488"/>
                    <a:pt x="637476" y="533774"/>
                    <a:pt x="637476" y="525296"/>
                  </a:cubicBezTo>
                  <a:cubicBezTo>
                    <a:pt x="637476" y="516819"/>
                    <a:pt x="640047" y="511675"/>
                    <a:pt x="645096" y="507866"/>
                  </a:cubicBezTo>
                  <a:cubicBezTo>
                    <a:pt x="650239" y="504055"/>
                    <a:pt x="651001" y="495578"/>
                    <a:pt x="652716" y="490054"/>
                  </a:cubicBezTo>
                  <a:cubicBezTo>
                    <a:pt x="654430" y="484529"/>
                    <a:pt x="659955" y="487958"/>
                    <a:pt x="659955" y="479862"/>
                  </a:cubicBezTo>
                  <a:cubicBezTo>
                    <a:pt x="659955" y="471766"/>
                    <a:pt x="662907" y="462908"/>
                    <a:pt x="662907" y="456526"/>
                  </a:cubicBezTo>
                  <a:cubicBezTo>
                    <a:pt x="662907" y="450144"/>
                    <a:pt x="669670" y="451001"/>
                    <a:pt x="672718" y="446334"/>
                  </a:cubicBezTo>
                  <a:cubicBezTo>
                    <a:pt x="675671" y="441667"/>
                    <a:pt x="670146" y="435761"/>
                    <a:pt x="674814" y="422521"/>
                  </a:cubicBezTo>
                  <a:cubicBezTo>
                    <a:pt x="679481" y="409377"/>
                    <a:pt x="674814" y="397090"/>
                    <a:pt x="674814" y="385183"/>
                  </a:cubicBezTo>
                  <a:cubicBezTo>
                    <a:pt x="674814" y="373277"/>
                    <a:pt x="674814" y="360990"/>
                    <a:pt x="679100" y="357180"/>
                  </a:cubicBezTo>
                  <a:cubicBezTo>
                    <a:pt x="683386" y="353370"/>
                    <a:pt x="681195" y="351275"/>
                    <a:pt x="677862" y="349560"/>
                  </a:cubicBezTo>
                  <a:cubicBezTo>
                    <a:pt x="674433" y="347845"/>
                    <a:pt x="678243" y="343178"/>
                    <a:pt x="681291" y="344035"/>
                  </a:cubicBezTo>
                  <a:cubicBezTo>
                    <a:pt x="684244" y="344893"/>
                    <a:pt x="687672" y="351275"/>
                    <a:pt x="693197" y="347845"/>
                  </a:cubicBezTo>
                  <a:cubicBezTo>
                    <a:pt x="698721" y="344417"/>
                    <a:pt x="703770" y="330034"/>
                    <a:pt x="708532" y="318127"/>
                  </a:cubicBezTo>
                  <a:cubicBezTo>
                    <a:pt x="713199" y="306221"/>
                    <a:pt x="720819" y="306697"/>
                    <a:pt x="726820" y="304126"/>
                  </a:cubicBezTo>
                  <a:cubicBezTo>
                    <a:pt x="732726" y="301554"/>
                    <a:pt x="745489" y="287171"/>
                    <a:pt x="753586" y="266311"/>
                  </a:cubicBezTo>
                  <a:cubicBezTo>
                    <a:pt x="761682" y="245547"/>
                    <a:pt x="753109" y="225163"/>
                    <a:pt x="749775" y="210685"/>
                  </a:cubicBezTo>
                  <a:cubicBezTo>
                    <a:pt x="746346" y="196207"/>
                    <a:pt x="741679" y="199160"/>
                    <a:pt x="733202" y="199636"/>
                  </a:cubicBezTo>
                  <a:cubicBezTo>
                    <a:pt x="724725" y="200017"/>
                    <a:pt x="708532" y="197922"/>
                    <a:pt x="687291" y="174967"/>
                  </a:cubicBezTo>
                  <a:cubicBezTo>
                    <a:pt x="666051" y="152011"/>
                    <a:pt x="645286" y="153726"/>
                    <a:pt x="631285" y="157536"/>
                  </a:cubicBezTo>
                  <a:cubicBezTo>
                    <a:pt x="617283" y="161346"/>
                    <a:pt x="602805" y="150773"/>
                    <a:pt x="593470" y="148582"/>
                  </a:cubicBezTo>
                  <a:cubicBezTo>
                    <a:pt x="584136" y="146487"/>
                    <a:pt x="575182" y="158393"/>
                    <a:pt x="568419" y="160870"/>
                  </a:cubicBezTo>
                  <a:cubicBezTo>
                    <a:pt x="561657" y="163441"/>
                    <a:pt x="571848" y="150678"/>
                    <a:pt x="572229" y="142582"/>
                  </a:cubicBezTo>
                  <a:cubicBezTo>
                    <a:pt x="572610" y="134485"/>
                    <a:pt x="546702" y="123055"/>
                    <a:pt x="527176" y="115435"/>
                  </a:cubicBezTo>
                  <a:cubicBezTo>
                    <a:pt x="507650" y="107815"/>
                    <a:pt x="499173" y="111625"/>
                    <a:pt x="499173" y="123913"/>
                  </a:cubicBezTo>
                  <a:cubicBezTo>
                    <a:pt x="499173" y="136200"/>
                    <a:pt x="491553" y="120103"/>
                    <a:pt x="485552" y="133247"/>
                  </a:cubicBezTo>
                  <a:cubicBezTo>
                    <a:pt x="479646" y="146392"/>
                    <a:pt x="468597" y="137914"/>
                    <a:pt x="475741" y="133628"/>
                  </a:cubicBezTo>
                  <a:cubicBezTo>
                    <a:pt x="482980" y="129342"/>
                    <a:pt x="489743" y="119626"/>
                    <a:pt x="492315" y="111530"/>
                  </a:cubicBezTo>
                  <a:cubicBezTo>
                    <a:pt x="494886" y="103434"/>
                    <a:pt x="464311" y="97052"/>
                    <a:pt x="453643" y="101338"/>
                  </a:cubicBezTo>
                  <a:cubicBezTo>
                    <a:pt x="443070" y="105625"/>
                    <a:pt x="449833" y="120865"/>
                    <a:pt x="441356" y="116197"/>
                  </a:cubicBezTo>
                  <a:cubicBezTo>
                    <a:pt x="432879" y="111530"/>
                    <a:pt x="439641" y="100100"/>
                    <a:pt x="446499" y="100481"/>
                  </a:cubicBezTo>
                  <a:cubicBezTo>
                    <a:pt x="453262" y="100957"/>
                    <a:pt x="460977" y="86860"/>
                    <a:pt x="465645" y="76669"/>
                  </a:cubicBezTo>
                  <a:cubicBezTo>
                    <a:pt x="470312" y="66477"/>
                    <a:pt x="457548" y="64762"/>
                    <a:pt x="449928" y="56285"/>
                  </a:cubicBezTo>
                  <a:cubicBezTo>
                    <a:pt x="442404" y="47903"/>
                    <a:pt x="443928" y="23329"/>
                    <a:pt x="436212" y="19519"/>
                  </a:cubicBezTo>
                  <a:cubicBezTo>
                    <a:pt x="427926" y="27710"/>
                    <a:pt x="416686" y="40569"/>
                    <a:pt x="413543" y="49999"/>
                  </a:cubicBezTo>
                  <a:cubicBezTo>
                    <a:pt x="409542" y="62095"/>
                    <a:pt x="404304" y="55142"/>
                    <a:pt x="393445" y="58666"/>
                  </a:cubicBezTo>
                  <a:cubicBezTo>
                    <a:pt x="382491" y="62095"/>
                    <a:pt x="377348" y="57523"/>
                    <a:pt x="374490" y="52951"/>
                  </a:cubicBezTo>
                  <a:cubicBezTo>
                    <a:pt x="371633" y="48284"/>
                    <a:pt x="360679" y="52951"/>
                    <a:pt x="353250" y="52380"/>
                  </a:cubicBezTo>
                  <a:cubicBezTo>
                    <a:pt x="345820" y="51808"/>
                    <a:pt x="350392" y="61619"/>
                    <a:pt x="345249" y="64477"/>
                  </a:cubicBezTo>
                  <a:cubicBezTo>
                    <a:pt x="340105" y="67334"/>
                    <a:pt x="326865" y="58762"/>
                    <a:pt x="322293" y="63905"/>
                  </a:cubicBezTo>
                  <a:cubicBezTo>
                    <a:pt x="317721" y="69049"/>
                    <a:pt x="314864" y="63905"/>
                    <a:pt x="312483" y="68477"/>
                  </a:cubicBezTo>
                  <a:cubicBezTo>
                    <a:pt x="310197" y="73049"/>
                    <a:pt x="302100" y="70192"/>
                    <a:pt x="299814" y="73049"/>
                  </a:cubicBezTo>
                  <a:cubicBezTo>
                    <a:pt x="297528" y="75907"/>
                    <a:pt x="289432" y="77621"/>
                    <a:pt x="279145" y="66191"/>
                  </a:cubicBezTo>
                  <a:cubicBezTo>
                    <a:pt x="268763" y="54666"/>
                    <a:pt x="270477" y="35711"/>
                    <a:pt x="275145" y="32282"/>
                  </a:cubicBezTo>
                  <a:cubicBezTo>
                    <a:pt x="279717" y="28853"/>
                    <a:pt x="279717" y="19042"/>
                    <a:pt x="273430" y="16185"/>
                  </a:cubicBezTo>
                  <a:cubicBezTo>
                    <a:pt x="267144" y="13327"/>
                    <a:pt x="273430" y="1231"/>
                    <a:pt x="265429" y="88"/>
                  </a:cubicBezTo>
                  <a:cubicBezTo>
                    <a:pt x="257333" y="-1055"/>
                    <a:pt x="258571" y="9327"/>
                    <a:pt x="253332" y="11041"/>
                  </a:cubicBezTo>
                  <a:cubicBezTo>
                    <a:pt x="248189" y="12756"/>
                    <a:pt x="235521" y="21424"/>
                    <a:pt x="229710" y="20281"/>
                  </a:cubicBezTo>
                  <a:cubicBezTo>
                    <a:pt x="223995" y="19138"/>
                    <a:pt x="216471" y="21424"/>
                    <a:pt x="216471" y="27710"/>
                  </a:cubicBezTo>
                  <a:cubicBezTo>
                    <a:pt x="216471" y="34092"/>
                    <a:pt x="210184" y="32282"/>
                    <a:pt x="209041" y="27139"/>
                  </a:cubicBezTo>
                  <a:cubicBezTo>
                    <a:pt x="207898" y="21995"/>
                    <a:pt x="195801" y="24853"/>
                    <a:pt x="192372" y="21424"/>
                  </a:cubicBezTo>
                  <a:cubicBezTo>
                    <a:pt x="188943" y="17995"/>
                    <a:pt x="172846" y="19709"/>
                    <a:pt x="179704" y="23710"/>
                  </a:cubicBezTo>
                  <a:cubicBezTo>
                    <a:pt x="186562" y="27710"/>
                    <a:pt x="187134" y="31806"/>
                    <a:pt x="187134" y="38092"/>
                  </a:cubicBezTo>
                  <a:cubicBezTo>
                    <a:pt x="187134" y="44379"/>
                    <a:pt x="192277" y="42664"/>
                    <a:pt x="192277" y="50189"/>
                  </a:cubicBezTo>
                  <a:cubicBezTo>
                    <a:pt x="192277" y="57714"/>
                    <a:pt x="197992" y="52475"/>
                    <a:pt x="202088" y="52475"/>
                  </a:cubicBezTo>
                  <a:cubicBezTo>
                    <a:pt x="206088" y="52475"/>
                    <a:pt x="206088" y="59428"/>
                    <a:pt x="199802" y="60571"/>
                  </a:cubicBezTo>
                  <a:cubicBezTo>
                    <a:pt x="193515" y="61714"/>
                    <a:pt x="190563" y="65143"/>
                    <a:pt x="188848" y="70954"/>
                  </a:cubicBezTo>
                  <a:cubicBezTo>
                    <a:pt x="187134" y="76669"/>
                    <a:pt x="181419" y="72668"/>
                    <a:pt x="176180" y="77240"/>
                  </a:cubicBezTo>
                  <a:cubicBezTo>
                    <a:pt x="171036" y="81812"/>
                    <a:pt x="166369" y="86479"/>
                    <a:pt x="162940" y="84098"/>
                  </a:cubicBezTo>
                  <a:cubicBezTo>
                    <a:pt x="159511" y="81812"/>
                    <a:pt x="156654" y="83527"/>
                    <a:pt x="152558" y="85813"/>
                  </a:cubicBezTo>
                  <a:cubicBezTo>
                    <a:pt x="148557" y="88099"/>
                    <a:pt x="146843" y="85813"/>
                    <a:pt x="141033" y="81241"/>
                  </a:cubicBezTo>
                  <a:cubicBezTo>
                    <a:pt x="136746" y="77812"/>
                    <a:pt x="133984" y="69525"/>
                    <a:pt x="126364" y="61905"/>
                  </a:cubicBezTo>
                  <a:cubicBezTo>
                    <a:pt x="121792" y="64096"/>
                    <a:pt x="112553" y="67429"/>
                    <a:pt x="107600" y="67429"/>
                  </a:cubicBezTo>
                  <a:cubicBezTo>
                    <a:pt x="100932" y="67429"/>
                    <a:pt x="79787" y="65905"/>
                    <a:pt x="78644" y="69525"/>
                  </a:cubicBezTo>
                  <a:cubicBezTo>
                    <a:pt x="77501" y="73144"/>
                    <a:pt x="80168" y="79336"/>
                    <a:pt x="83597" y="80002"/>
                  </a:cubicBezTo>
                  <a:cubicBezTo>
                    <a:pt x="87026" y="80764"/>
                    <a:pt x="94360" y="82860"/>
                    <a:pt x="87407" y="87908"/>
                  </a:cubicBezTo>
                  <a:cubicBezTo>
                    <a:pt x="80549" y="92861"/>
                    <a:pt x="74358" y="86194"/>
                    <a:pt x="74358" y="98195"/>
                  </a:cubicBezTo>
                  <a:cubicBezTo>
                    <a:pt x="74358" y="110197"/>
                    <a:pt x="89788" y="118102"/>
                    <a:pt x="86645" y="129247"/>
                  </a:cubicBezTo>
                  <a:cubicBezTo>
                    <a:pt x="85026" y="134962"/>
                    <a:pt x="82740" y="149725"/>
                    <a:pt x="82740" y="155345"/>
                  </a:cubicBezTo>
                  <a:cubicBezTo>
                    <a:pt x="82740" y="160965"/>
                    <a:pt x="80454" y="180205"/>
                    <a:pt x="75405" y="181348"/>
                  </a:cubicBezTo>
                  <a:cubicBezTo>
                    <a:pt x="70262" y="182491"/>
                    <a:pt x="65785" y="176872"/>
                    <a:pt x="58927" y="182491"/>
                  </a:cubicBezTo>
                  <a:cubicBezTo>
                    <a:pt x="52164" y="188111"/>
                    <a:pt x="43687" y="184777"/>
                    <a:pt x="35686" y="190969"/>
                  </a:cubicBezTo>
                  <a:cubicBezTo>
                    <a:pt x="27780" y="197160"/>
                    <a:pt x="19303" y="194969"/>
                    <a:pt x="18732" y="202303"/>
                  </a:cubicBezTo>
                  <a:cubicBezTo>
                    <a:pt x="18160" y="209638"/>
                    <a:pt x="10826" y="213638"/>
                    <a:pt x="12540" y="220401"/>
                  </a:cubicBezTo>
                  <a:cubicBezTo>
                    <a:pt x="14255" y="227164"/>
                    <a:pt x="9111" y="225544"/>
                    <a:pt x="4063" y="230593"/>
                  </a:cubicBezTo>
                  <a:cubicBezTo>
                    <a:pt x="-985" y="235736"/>
                    <a:pt x="4635" y="239070"/>
                    <a:pt x="1206" y="243070"/>
                  </a:cubicBezTo>
                  <a:cubicBezTo>
                    <a:pt x="-2223" y="247071"/>
                    <a:pt x="2349" y="253262"/>
                    <a:pt x="6349" y="259453"/>
                  </a:cubicBezTo>
                  <a:cubicBezTo>
                    <a:pt x="10350" y="265740"/>
                    <a:pt x="14826" y="270217"/>
                    <a:pt x="14255" y="275836"/>
                  </a:cubicBezTo>
                  <a:cubicBezTo>
                    <a:pt x="13683" y="281456"/>
                    <a:pt x="18160" y="283742"/>
                    <a:pt x="23875" y="283171"/>
                  </a:cubicBezTo>
                  <a:cubicBezTo>
                    <a:pt x="29495" y="282599"/>
                    <a:pt x="25018" y="293934"/>
                    <a:pt x="34067" y="293934"/>
                  </a:cubicBezTo>
                  <a:cubicBezTo>
                    <a:pt x="43116" y="293934"/>
                    <a:pt x="52164" y="296220"/>
                    <a:pt x="54450" y="291076"/>
                  </a:cubicBezTo>
                  <a:cubicBezTo>
                    <a:pt x="56736" y="285933"/>
                    <a:pt x="62928" y="282028"/>
                    <a:pt x="62928" y="289362"/>
                  </a:cubicBezTo>
                  <a:cubicBezTo>
                    <a:pt x="62928" y="296696"/>
                    <a:pt x="61213" y="316508"/>
                    <a:pt x="67500" y="314317"/>
                  </a:cubicBezTo>
                  <a:cubicBezTo>
                    <a:pt x="73691" y="312031"/>
                    <a:pt x="86169" y="312603"/>
                    <a:pt x="92455" y="314889"/>
                  </a:cubicBezTo>
                  <a:cubicBezTo>
                    <a:pt x="98646" y="317175"/>
                    <a:pt x="104933" y="314889"/>
                    <a:pt x="108838" y="310888"/>
                  </a:cubicBezTo>
                  <a:cubicBezTo>
                    <a:pt x="112839" y="306888"/>
                    <a:pt x="117315" y="306888"/>
                    <a:pt x="125221" y="302411"/>
                  </a:cubicBezTo>
                  <a:cubicBezTo>
                    <a:pt x="133127" y="297839"/>
                    <a:pt x="140556" y="292219"/>
                    <a:pt x="147891" y="292219"/>
                  </a:cubicBezTo>
                  <a:cubicBezTo>
                    <a:pt x="155225" y="292219"/>
                    <a:pt x="167703" y="287647"/>
                    <a:pt x="165988" y="293362"/>
                  </a:cubicBezTo>
                  <a:cubicBezTo>
                    <a:pt x="164274" y="298982"/>
                    <a:pt x="163131" y="319937"/>
                    <a:pt x="172179" y="330700"/>
                  </a:cubicBezTo>
                  <a:cubicBezTo>
                    <a:pt x="181228" y="341464"/>
                    <a:pt x="186372" y="345464"/>
                    <a:pt x="194849" y="344321"/>
                  </a:cubicBezTo>
                  <a:cubicBezTo>
                    <a:pt x="203326" y="343178"/>
                    <a:pt x="202183" y="347750"/>
                    <a:pt x="208470" y="347179"/>
                  </a:cubicBezTo>
                  <a:cubicBezTo>
                    <a:pt x="214661" y="346607"/>
                    <a:pt x="210756" y="353942"/>
                    <a:pt x="216375" y="353942"/>
                  </a:cubicBezTo>
                  <a:cubicBezTo>
                    <a:pt x="221995" y="353942"/>
                    <a:pt x="232187" y="355084"/>
                    <a:pt x="232187" y="361276"/>
                  </a:cubicBezTo>
                  <a:cubicBezTo>
                    <a:pt x="232187" y="367562"/>
                    <a:pt x="249141" y="362419"/>
                    <a:pt x="253142" y="365848"/>
                  </a:cubicBezTo>
                  <a:cubicBezTo>
                    <a:pt x="257142" y="369277"/>
                    <a:pt x="261619" y="372039"/>
                    <a:pt x="260476" y="378897"/>
                  </a:cubicBezTo>
                  <a:cubicBezTo>
                    <a:pt x="259333" y="385660"/>
                    <a:pt x="268953" y="390803"/>
                    <a:pt x="263334" y="393661"/>
                  </a:cubicBezTo>
                  <a:cubicBezTo>
                    <a:pt x="257619" y="396518"/>
                    <a:pt x="265048" y="402138"/>
                    <a:pt x="265620" y="409472"/>
                  </a:cubicBezTo>
                  <a:cubicBezTo>
                    <a:pt x="266191" y="416806"/>
                    <a:pt x="274097" y="419664"/>
                    <a:pt x="286575" y="419092"/>
                  </a:cubicBezTo>
                  <a:cubicBezTo>
                    <a:pt x="299052" y="418521"/>
                    <a:pt x="302481" y="419664"/>
                    <a:pt x="302481" y="428713"/>
                  </a:cubicBezTo>
                  <a:cubicBezTo>
                    <a:pt x="302481" y="437761"/>
                    <a:pt x="310959" y="438904"/>
                    <a:pt x="313816" y="447382"/>
                  </a:cubicBezTo>
                  <a:cubicBezTo>
                    <a:pt x="316674" y="455859"/>
                    <a:pt x="310387" y="465479"/>
                    <a:pt x="311530" y="472337"/>
                  </a:cubicBezTo>
                  <a:cubicBezTo>
                    <a:pt x="312387" y="477576"/>
                    <a:pt x="309244" y="483100"/>
                    <a:pt x="305720" y="485386"/>
                  </a:cubicBezTo>
                  <a:cubicBezTo>
                    <a:pt x="310101" y="490911"/>
                    <a:pt x="310482" y="493483"/>
                    <a:pt x="306577" y="495578"/>
                  </a:cubicBezTo>
                  <a:cubicBezTo>
                    <a:pt x="301434" y="498436"/>
                    <a:pt x="312864" y="506532"/>
                    <a:pt x="310006" y="519105"/>
                  </a:cubicBezTo>
                  <a:cubicBezTo>
                    <a:pt x="307149" y="531773"/>
                    <a:pt x="306577" y="534059"/>
                    <a:pt x="319817" y="534631"/>
                  </a:cubicBezTo>
                  <a:cubicBezTo>
                    <a:pt x="333057" y="535202"/>
                    <a:pt x="331914" y="539203"/>
                    <a:pt x="336486" y="536345"/>
                  </a:cubicBezTo>
                  <a:cubicBezTo>
                    <a:pt x="341058" y="533488"/>
                    <a:pt x="348011" y="546156"/>
                    <a:pt x="349725" y="552442"/>
                  </a:cubicBezTo>
                  <a:cubicBezTo>
                    <a:pt x="351440" y="558729"/>
                    <a:pt x="356583" y="573683"/>
                    <a:pt x="358965" y="573683"/>
                  </a:cubicBezTo>
                  <a:cubicBezTo>
                    <a:pt x="361251" y="573683"/>
                    <a:pt x="368204" y="566825"/>
                    <a:pt x="375062" y="570254"/>
                  </a:cubicBezTo>
                  <a:cubicBezTo>
                    <a:pt x="381444" y="573493"/>
                    <a:pt x="373443" y="595019"/>
                    <a:pt x="373252" y="604544"/>
                  </a:cubicBezTo>
                  <a:cubicBezTo>
                    <a:pt x="378015" y="604354"/>
                    <a:pt x="383920" y="604354"/>
                    <a:pt x="385825" y="605401"/>
                  </a:cubicBezTo>
                  <a:cubicBezTo>
                    <a:pt x="389254" y="607116"/>
                    <a:pt x="390969" y="630357"/>
                    <a:pt x="389254" y="634643"/>
                  </a:cubicBezTo>
                  <a:cubicBezTo>
                    <a:pt x="387540" y="638929"/>
                    <a:pt x="373347" y="642835"/>
                    <a:pt x="366013" y="647502"/>
                  </a:cubicBezTo>
                  <a:cubicBezTo>
                    <a:pt x="358679" y="652264"/>
                    <a:pt x="341058" y="669028"/>
                    <a:pt x="332866" y="682363"/>
                  </a:cubicBezTo>
                  <a:cubicBezTo>
                    <a:pt x="328008" y="690269"/>
                    <a:pt x="320960" y="696842"/>
                    <a:pt x="316007" y="702556"/>
                  </a:cubicBezTo>
                  <a:cubicBezTo>
                    <a:pt x="318388" y="702937"/>
                    <a:pt x="320388" y="702747"/>
                    <a:pt x="321722" y="702175"/>
                  </a:cubicBezTo>
                  <a:cubicBezTo>
                    <a:pt x="325627" y="700461"/>
                    <a:pt x="331628" y="700461"/>
                    <a:pt x="338105" y="708176"/>
                  </a:cubicBezTo>
                  <a:cubicBezTo>
                    <a:pt x="344582" y="715892"/>
                    <a:pt x="344106" y="721987"/>
                    <a:pt x="346677" y="721511"/>
                  </a:cubicBezTo>
                  <a:cubicBezTo>
                    <a:pt x="349249" y="721035"/>
                    <a:pt x="352297" y="711224"/>
                    <a:pt x="357441" y="718463"/>
                  </a:cubicBezTo>
                  <a:cubicBezTo>
                    <a:pt x="362584" y="725797"/>
                    <a:pt x="375919" y="731417"/>
                    <a:pt x="378967" y="734846"/>
                  </a:cubicBezTo>
                  <a:cubicBezTo>
                    <a:pt x="382015" y="738275"/>
                    <a:pt x="391921" y="740847"/>
                    <a:pt x="391921" y="749896"/>
                  </a:cubicBezTo>
                  <a:cubicBezTo>
                    <a:pt x="391921" y="756373"/>
                    <a:pt x="388873" y="768565"/>
                    <a:pt x="393921" y="778947"/>
                  </a:cubicBezTo>
                  <a:cubicBezTo>
                    <a:pt x="396398" y="776089"/>
                    <a:pt x="399160" y="773042"/>
                    <a:pt x="402875" y="770375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xmlns="" id="{3665F836-5340-4B97-9022-37602A90AF9F}"/>
                </a:ext>
              </a:extLst>
            </p:cNvPr>
            <p:cNvSpPr/>
            <p:nvPr/>
          </p:nvSpPr>
          <p:spPr>
            <a:xfrm>
              <a:off x="5111297" y="5414960"/>
              <a:ext cx="98730" cy="98730"/>
            </a:xfrm>
            <a:custGeom>
              <a:avLst/>
              <a:gdLst>
                <a:gd name="connsiteX0" fmla="*/ 93464 w 95250"/>
                <a:gd name="connsiteY0" fmla="*/ 48643 h 95250"/>
                <a:gd name="connsiteX1" fmla="*/ 80510 w 95250"/>
                <a:gd name="connsiteY1" fmla="*/ 33593 h 95250"/>
                <a:gd name="connsiteX2" fmla="*/ 58984 w 95250"/>
                <a:gd name="connsiteY2" fmla="*/ 17210 h 95250"/>
                <a:gd name="connsiteX3" fmla="*/ 48220 w 95250"/>
                <a:gd name="connsiteY3" fmla="*/ 20258 h 95250"/>
                <a:gd name="connsiteX4" fmla="*/ 39648 w 95250"/>
                <a:gd name="connsiteY4" fmla="*/ 6923 h 95250"/>
                <a:gd name="connsiteX5" fmla="*/ 23265 w 95250"/>
                <a:gd name="connsiteY5" fmla="*/ 923 h 95250"/>
                <a:gd name="connsiteX6" fmla="*/ 17550 w 95250"/>
                <a:gd name="connsiteY6" fmla="*/ 1304 h 95250"/>
                <a:gd name="connsiteX7" fmla="*/ 11644 w 95250"/>
                <a:gd name="connsiteY7" fmla="*/ 12162 h 95250"/>
                <a:gd name="connsiteX8" fmla="*/ 5167 w 95250"/>
                <a:gd name="connsiteY8" fmla="*/ 44833 h 95250"/>
                <a:gd name="connsiteX9" fmla="*/ 24 w 95250"/>
                <a:gd name="connsiteY9" fmla="*/ 69788 h 95250"/>
                <a:gd name="connsiteX10" fmla="*/ 5644 w 95250"/>
                <a:gd name="connsiteY10" fmla="*/ 81409 h 95250"/>
                <a:gd name="connsiteX11" fmla="*/ 4215 w 95250"/>
                <a:gd name="connsiteY11" fmla="*/ 89410 h 95250"/>
                <a:gd name="connsiteX12" fmla="*/ 11740 w 95250"/>
                <a:gd name="connsiteY12" fmla="*/ 93124 h 95250"/>
                <a:gd name="connsiteX13" fmla="*/ 36409 w 95250"/>
                <a:gd name="connsiteY13" fmla="*/ 99506 h 95250"/>
                <a:gd name="connsiteX14" fmla="*/ 51268 w 95250"/>
                <a:gd name="connsiteY14" fmla="*/ 99506 h 95250"/>
                <a:gd name="connsiteX15" fmla="*/ 80129 w 95250"/>
                <a:gd name="connsiteY15" fmla="*/ 95696 h 95250"/>
                <a:gd name="connsiteX16" fmla="*/ 95369 w 95250"/>
                <a:gd name="connsiteY16" fmla="*/ 77789 h 95250"/>
                <a:gd name="connsiteX17" fmla="*/ 93464 w 95250"/>
                <a:gd name="connsiteY17" fmla="*/ 4864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250" h="95250">
                  <a:moveTo>
                    <a:pt x="93464" y="48643"/>
                  </a:moveTo>
                  <a:cubicBezTo>
                    <a:pt x="93464" y="39594"/>
                    <a:pt x="83558" y="37022"/>
                    <a:pt x="80510" y="33593"/>
                  </a:cubicBezTo>
                  <a:cubicBezTo>
                    <a:pt x="77462" y="30164"/>
                    <a:pt x="64127" y="24545"/>
                    <a:pt x="58984" y="17210"/>
                  </a:cubicBezTo>
                  <a:cubicBezTo>
                    <a:pt x="53840" y="9876"/>
                    <a:pt x="50792" y="19782"/>
                    <a:pt x="48220" y="20258"/>
                  </a:cubicBezTo>
                  <a:cubicBezTo>
                    <a:pt x="45649" y="20639"/>
                    <a:pt x="46030" y="14639"/>
                    <a:pt x="39648" y="6923"/>
                  </a:cubicBezTo>
                  <a:cubicBezTo>
                    <a:pt x="33171" y="-792"/>
                    <a:pt x="27170" y="-792"/>
                    <a:pt x="23265" y="923"/>
                  </a:cubicBezTo>
                  <a:cubicBezTo>
                    <a:pt x="21931" y="1494"/>
                    <a:pt x="19931" y="1589"/>
                    <a:pt x="17550" y="1304"/>
                  </a:cubicBezTo>
                  <a:cubicBezTo>
                    <a:pt x="14121" y="5209"/>
                    <a:pt x="11644" y="8828"/>
                    <a:pt x="11644" y="12162"/>
                  </a:cubicBezTo>
                  <a:cubicBezTo>
                    <a:pt x="11644" y="20354"/>
                    <a:pt x="5644" y="29402"/>
                    <a:pt x="5167" y="44833"/>
                  </a:cubicBezTo>
                  <a:cubicBezTo>
                    <a:pt x="4691" y="60358"/>
                    <a:pt x="405" y="57691"/>
                    <a:pt x="24" y="69788"/>
                  </a:cubicBezTo>
                  <a:cubicBezTo>
                    <a:pt x="-357" y="81790"/>
                    <a:pt x="3929" y="79694"/>
                    <a:pt x="5644" y="81409"/>
                  </a:cubicBezTo>
                  <a:cubicBezTo>
                    <a:pt x="6596" y="82361"/>
                    <a:pt x="5453" y="86171"/>
                    <a:pt x="4215" y="89410"/>
                  </a:cubicBezTo>
                  <a:cubicBezTo>
                    <a:pt x="6025" y="91029"/>
                    <a:pt x="7834" y="93506"/>
                    <a:pt x="11740" y="93124"/>
                  </a:cubicBezTo>
                  <a:cubicBezTo>
                    <a:pt x="19360" y="92267"/>
                    <a:pt x="26980" y="95220"/>
                    <a:pt x="36409" y="99506"/>
                  </a:cubicBezTo>
                  <a:cubicBezTo>
                    <a:pt x="45744" y="103793"/>
                    <a:pt x="42315" y="98268"/>
                    <a:pt x="51268" y="99506"/>
                  </a:cubicBezTo>
                  <a:cubicBezTo>
                    <a:pt x="60222" y="100745"/>
                    <a:pt x="70414" y="101602"/>
                    <a:pt x="80129" y="95696"/>
                  </a:cubicBezTo>
                  <a:cubicBezTo>
                    <a:pt x="86797" y="91600"/>
                    <a:pt x="90226" y="84552"/>
                    <a:pt x="95369" y="77789"/>
                  </a:cubicBezTo>
                  <a:cubicBezTo>
                    <a:pt x="90416" y="67407"/>
                    <a:pt x="93464" y="55120"/>
                    <a:pt x="93464" y="4864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xmlns="" id="{2A744EED-118D-41F7-B84B-355DF7982DA2}"/>
                </a:ext>
              </a:extLst>
            </p:cNvPr>
            <p:cNvSpPr/>
            <p:nvPr/>
          </p:nvSpPr>
          <p:spPr>
            <a:xfrm>
              <a:off x="4807607" y="5238058"/>
              <a:ext cx="394919" cy="779965"/>
            </a:xfrm>
            <a:custGeom>
              <a:avLst/>
              <a:gdLst>
                <a:gd name="connsiteX0" fmla="*/ 145182 w 381000"/>
                <a:gd name="connsiteY0" fmla="*/ 745375 h 752475"/>
                <a:gd name="connsiteX1" fmla="*/ 107367 w 381000"/>
                <a:gd name="connsiteY1" fmla="*/ 720324 h 752475"/>
                <a:gd name="connsiteX2" fmla="*/ 98033 w 381000"/>
                <a:gd name="connsiteY2" fmla="*/ 711371 h 752475"/>
                <a:gd name="connsiteX3" fmla="*/ 99747 w 381000"/>
                <a:gd name="connsiteY3" fmla="*/ 703274 h 752475"/>
                <a:gd name="connsiteX4" fmla="*/ 93080 w 381000"/>
                <a:gd name="connsiteY4" fmla="*/ 692892 h 752475"/>
                <a:gd name="connsiteX5" fmla="*/ 93175 w 381000"/>
                <a:gd name="connsiteY5" fmla="*/ 755948 h 752475"/>
                <a:gd name="connsiteX6" fmla="*/ 125465 w 381000"/>
                <a:gd name="connsiteY6" fmla="*/ 757662 h 752475"/>
                <a:gd name="connsiteX7" fmla="*/ 134133 w 381000"/>
                <a:gd name="connsiteY7" fmla="*/ 757662 h 752475"/>
                <a:gd name="connsiteX8" fmla="*/ 157945 w 381000"/>
                <a:gd name="connsiteY8" fmla="*/ 751280 h 752475"/>
                <a:gd name="connsiteX9" fmla="*/ 145182 w 381000"/>
                <a:gd name="connsiteY9" fmla="*/ 745375 h 752475"/>
                <a:gd name="connsiteX10" fmla="*/ 380449 w 381000"/>
                <a:gd name="connsiteY10" fmla="*/ 74815 h 752475"/>
                <a:gd name="connsiteX11" fmla="*/ 367876 w 381000"/>
                <a:gd name="connsiteY11" fmla="*/ 73958 h 752475"/>
                <a:gd name="connsiteX12" fmla="*/ 367971 w 381000"/>
                <a:gd name="connsiteY12" fmla="*/ 75958 h 752475"/>
                <a:gd name="connsiteX13" fmla="*/ 358256 w 381000"/>
                <a:gd name="connsiteY13" fmla="*/ 104152 h 752475"/>
                <a:gd name="connsiteX14" fmla="*/ 343302 w 381000"/>
                <a:gd name="connsiteY14" fmla="*/ 111676 h 752475"/>
                <a:gd name="connsiteX15" fmla="*/ 326633 w 381000"/>
                <a:gd name="connsiteY15" fmla="*/ 115106 h 752475"/>
                <a:gd name="connsiteX16" fmla="*/ 308250 w 381000"/>
                <a:gd name="connsiteY16" fmla="*/ 113391 h 752475"/>
                <a:gd name="connsiteX17" fmla="*/ 290438 w 381000"/>
                <a:gd name="connsiteY17" fmla="*/ 109391 h 752475"/>
                <a:gd name="connsiteX18" fmla="*/ 296724 w 381000"/>
                <a:gd name="connsiteY18" fmla="*/ 96722 h 752475"/>
                <a:gd name="connsiteX19" fmla="*/ 311679 w 381000"/>
                <a:gd name="connsiteY19" fmla="*/ 70909 h 752475"/>
                <a:gd name="connsiteX20" fmla="*/ 276055 w 381000"/>
                <a:gd name="connsiteY20" fmla="*/ 53098 h 752475"/>
                <a:gd name="connsiteX21" fmla="*/ 254814 w 381000"/>
                <a:gd name="connsiteY21" fmla="*/ 42144 h 752475"/>
                <a:gd name="connsiteX22" fmla="*/ 233574 w 381000"/>
                <a:gd name="connsiteY22" fmla="*/ 28904 h 752475"/>
                <a:gd name="connsiteX23" fmla="*/ 206999 w 381000"/>
                <a:gd name="connsiteY23" fmla="*/ 1663 h 752475"/>
                <a:gd name="connsiteX24" fmla="*/ 188044 w 381000"/>
                <a:gd name="connsiteY24" fmla="*/ 1853 h 752475"/>
                <a:gd name="connsiteX25" fmla="*/ 176709 w 381000"/>
                <a:gd name="connsiteY25" fmla="*/ 13188 h 752475"/>
                <a:gd name="connsiteX26" fmla="*/ 154611 w 381000"/>
                <a:gd name="connsiteY26" fmla="*/ 4139 h 752475"/>
                <a:gd name="connsiteX27" fmla="*/ 137657 w 381000"/>
                <a:gd name="connsiteY27" fmla="*/ 4711 h 752475"/>
                <a:gd name="connsiteX28" fmla="*/ 123655 w 381000"/>
                <a:gd name="connsiteY28" fmla="*/ 16331 h 752475"/>
                <a:gd name="connsiteX29" fmla="*/ 119750 w 381000"/>
                <a:gd name="connsiteY29" fmla="*/ 38715 h 752475"/>
                <a:gd name="connsiteX30" fmla="*/ 97938 w 381000"/>
                <a:gd name="connsiteY30" fmla="*/ 55955 h 752475"/>
                <a:gd name="connsiteX31" fmla="*/ 96795 w 381000"/>
                <a:gd name="connsiteY31" fmla="*/ 69767 h 752475"/>
                <a:gd name="connsiteX32" fmla="*/ 98509 w 381000"/>
                <a:gd name="connsiteY32" fmla="*/ 90436 h 752475"/>
                <a:gd name="connsiteX33" fmla="*/ 99081 w 381000"/>
                <a:gd name="connsiteY33" fmla="*/ 103104 h 752475"/>
                <a:gd name="connsiteX34" fmla="*/ 87555 w 381000"/>
                <a:gd name="connsiteY34" fmla="*/ 112248 h 752475"/>
                <a:gd name="connsiteX35" fmla="*/ 81840 w 381000"/>
                <a:gd name="connsiteY35" fmla="*/ 128345 h 752475"/>
                <a:gd name="connsiteX36" fmla="*/ 73173 w 381000"/>
                <a:gd name="connsiteY36" fmla="*/ 145585 h 752475"/>
                <a:gd name="connsiteX37" fmla="*/ 68029 w 381000"/>
                <a:gd name="connsiteY37" fmla="*/ 155968 h 752475"/>
                <a:gd name="connsiteX38" fmla="*/ 68029 w 381000"/>
                <a:gd name="connsiteY38" fmla="*/ 175494 h 752475"/>
                <a:gd name="connsiteX39" fmla="*/ 59933 w 381000"/>
                <a:gd name="connsiteY39" fmla="*/ 190448 h 752475"/>
                <a:gd name="connsiteX40" fmla="*/ 59933 w 381000"/>
                <a:gd name="connsiteY40" fmla="*/ 211118 h 752475"/>
                <a:gd name="connsiteX41" fmla="*/ 66315 w 381000"/>
                <a:gd name="connsiteY41" fmla="*/ 230072 h 752475"/>
                <a:gd name="connsiteX42" fmla="*/ 70887 w 381000"/>
                <a:gd name="connsiteY42" fmla="*/ 246741 h 752475"/>
                <a:gd name="connsiteX43" fmla="*/ 65743 w 381000"/>
                <a:gd name="connsiteY43" fmla="*/ 262838 h 752475"/>
                <a:gd name="connsiteX44" fmla="*/ 60028 w 381000"/>
                <a:gd name="connsiteY44" fmla="*/ 276650 h 752475"/>
                <a:gd name="connsiteX45" fmla="*/ 60028 w 381000"/>
                <a:gd name="connsiteY45" fmla="*/ 300748 h 752475"/>
                <a:gd name="connsiteX46" fmla="*/ 45645 w 381000"/>
                <a:gd name="connsiteY46" fmla="*/ 319703 h 752475"/>
                <a:gd name="connsiteX47" fmla="*/ 46217 w 381000"/>
                <a:gd name="connsiteY47" fmla="*/ 345039 h 752475"/>
                <a:gd name="connsiteX48" fmla="*/ 50789 w 381000"/>
                <a:gd name="connsiteY48" fmla="*/ 355993 h 752475"/>
                <a:gd name="connsiteX49" fmla="*/ 39835 w 381000"/>
                <a:gd name="connsiteY49" fmla="*/ 363422 h 752475"/>
                <a:gd name="connsiteX50" fmla="*/ 38692 w 381000"/>
                <a:gd name="connsiteY50" fmla="*/ 377805 h 752475"/>
                <a:gd name="connsiteX51" fmla="*/ 33549 w 381000"/>
                <a:gd name="connsiteY51" fmla="*/ 389902 h 752475"/>
                <a:gd name="connsiteX52" fmla="*/ 28405 w 381000"/>
                <a:gd name="connsiteY52" fmla="*/ 403142 h 752475"/>
                <a:gd name="connsiteX53" fmla="*/ 32406 w 381000"/>
                <a:gd name="connsiteY53" fmla="*/ 416381 h 752475"/>
                <a:gd name="connsiteX54" fmla="*/ 31263 w 381000"/>
                <a:gd name="connsiteY54" fmla="*/ 437051 h 752475"/>
                <a:gd name="connsiteX55" fmla="*/ 28405 w 381000"/>
                <a:gd name="connsiteY55" fmla="*/ 457148 h 752475"/>
                <a:gd name="connsiteX56" fmla="*/ 30120 w 381000"/>
                <a:gd name="connsiteY56" fmla="*/ 467531 h 752475"/>
                <a:gd name="connsiteX57" fmla="*/ 32977 w 381000"/>
                <a:gd name="connsiteY57" fmla="*/ 479627 h 752475"/>
                <a:gd name="connsiteX58" fmla="*/ 38692 w 381000"/>
                <a:gd name="connsiteY58" fmla="*/ 489438 h 752475"/>
                <a:gd name="connsiteX59" fmla="*/ 41550 w 381000"/>
                <a:gd name="connsiteY59" fmla="*/ 498010 h 752475"/>
                <a:gd name="connsiteX60" fmla="*/ 34120 w 381000"/>
                <a:gd name="connsiteY60" fmla="*/ 502011 h 752475"/>
                <a:gd name="connsiteX61" fmla="*/ 36978 w 381000"/>
                <a:gd name="connsiteY61" fmla="*/ 514679 h 752475"/>
                <a:gd name="connsiteX62" fmla="*/ 34120 w 381000"/>
                <a:gd name="connsiteY62" fmla="*/ 529634 h 752475"/>
                <a:gd name="connsiteX63" fmla="*/ 33549 w 381000"/>
                <a:gd name="connsiteY63" fmla="*/ 544588 h 752475"/>
                <a:gd name="connsiteX64" fmla="*/ 27834 w 381000"/>
                <a:gd name="connsiteY64" fmla="*/ 557828 h 752475"/>
                <a:gd name="connsiteX65" fmla="*/ 19833 w 381000"/>
                <a:gd name="connsiteY65" fmla="*/ 570496 h 752475"/>
                <a:gd name="connsiteX66" fmla="*/ 20404 w 381000"/>
                <a:gd name="connsiteY66" fmla="*/ 585450 h 752475"/>
                <a:gd name="connsiteX67" fmla="*/ 12403 w 381000"/>
                <a:gd name="connsiteY67" fmla="*/ 598690 h 752475"/>
                <a:gd name="connsiteX68" fmla="*/ 2021 w 381000"/>
                <a:gd name="connsiteY68" fmla="*/ 611358 h 752475"/>
                <a:gd name="connsiteX69" fmla="*/ 2592 w 381000"/>
                <a:gd name="connsiteY69" fmla="*/ 629170 h 752475"/>
                <a:gd name="connsiteX70" fmla="*/ 6021 w 381000"/>
                <a:gd name="connsiteY70" fmla="*/ 641838 h 752475"/>
                <a:gd name="connsiteX71" fmla="*/ 23833 w 381000"/>
                <a:gd name="connsiteY71" fmla="*/ 647553 h 752475"/>
                <a:gd name="connsiteX72" fmla="*/ 24976 w 381000"/>
                <a:gd name="connsiteY72" fmla="*/ 669365 h 752475"/>
                <a:gd name="connsiteX73" fmla="*/ 34215 w 381000"/>
                <a:gd name="connsiteY73" fmla="*/ 677366 h 752475"/>
                <a:gd name="connsiteX74" fmla="*/ 68124 w 381000"/>
                <a:gd name="connsiteY74" fmla="*/ 676795 h 752475"/>
                <a:gd name="connsiteX75" fmla="*/ 78411 w 381000"/>
                <a:gd name="connsiteY75" fmla="*/ 682796 h 752475"/>
                <a:gd name="connsiteX76" fmla="*/ 96604 w 381000"/>
                <a:gd name="connsiteY76" fmla="*/ 685177 h 752475"/>
                <a:gd name="connsiteX77" fmla="*/ 86412 w 381000"/>
                <a:gd name="connsiteY77" fmla="*/ 667365 h 752475"/>
                <a:gd name="connsiteX78" fmla="*/ 84317 w 381000"/>
                <a:gd name="connsiteY78" fmla="*/ 652887 h 752475"/>
                <a:gd name="connsiteX79" fmla="*/ 88127 w 381000"/>
                <a:gd name="connsiteY79" fmla="*/ 635075 h 752475"/>
                <a:gd name="connsiteX80" fmla="*/ 98319 w 381000"/>
                <a:gd name="connsiteY80" fmla="*/ 627455 h 752475"/>
                <a:gd name="connsiteX81" fmla="*/ 110225 w 381000"/>
                <a:gd name="connsiteY81" fmla="*/ 613835 h 752475"/>
                <a:gd name="connsiteX82" fmla="*/ 123846 w 381000"/>
                <a:gd name="connsiteY82" fmla="*/ 592594 h 752475"/>
                <a:gd name="connsiteX83" fmla="*/ 146325 w 381000"/>
                <a:gd name="connsiteY83" fmla="*/ 573925 h 752475"/>
                <a:gd name="connsiteX84" fmla="*/ 149754 w 381000"/>
                <a:gd name="connsiteY84" fmla="*/ 555256 h 752475"/>
                <a:gd name="connsiteX85" fmla="*/ 130608 w 381000"/>
                <a:gd name="connsiteY85" fmla="*/ 550112 h 752475"/>
                <a:gd name="connsiteX86" fmla="*/ 117464 w 381000"/>
                <a:gd name="connsiteY86" fmla="*/ 520775 h 752475"/>
                <a:gd name="connsiteX87" fmla="*/ 148896 w 381000"/>
                <a:gd name="connsiteY87" fmla="*/ 502964 h 752475"/>
                <a:gd name="connsiteX88" fmla="*/ 153564 w 381000"/>
                <a:gd name="connsiteY88" fmla="*/ 492772 h 752475"/>
                <a:gd name="connsiteX89" fmla="*/ 158707 w 381000"/>
                <a:gd name="connsiteY89" fmla="*/ 479627 h 752475"/>
                <a:gd name="connsiteX90" fmla="*/ 166327 w 381000"/>
                <a:gd name="connsiteY90" fmla="*/ 460101 h 752475"/>
                <a:gd name="connsiteX91" fmla="*/ 171471 w 381000"/>
                <a:gd name="connsiteY91" fmla="*/ 453719 h 752475"/>
                <a:gd name="connsiteX92" fmla="*/ 172328 w 381000"/>
                <a:gd name="connsiteY92" fmla="*/ 446099 h 752475"/>
                <a:gd name="connsiteX93" fmla="*/ 182901 w 381000"/>
                <a:gd name="connsiteY93" fmla="*/ 452481 h 752475"/>
                <a:gd name="connsiteX94" fmla="*/ 190521 w 381000"/>
                <a:gd name="connsiteY94" fmla="*/ 437622 h 752475"/>
                <a:gd name="connsiteX95" fmla="*/ 177376 w 381000"/>
                <a:gd name="connsiteY95" fmla="*/ 441051 h 752475"/>
                <a:gd name="connsiteX96" fmla="*/ 166803 w 381000"/>
                <a:gd name="connsiteY96" fmla="*/ 435908 h 752475"/>
                <a:gd name="connsiteX97" fmla="*/ 163851 w 381000"/>
                <a:gd name="connsiteY97" fmla="*/ 421430 h 752475"/>
                <a:gd name="connsiteX98" fmla="*/ 162993 w 381000"/>
                <a:gd name="connsiteY98" fmla="*/ 403618 h 752475"/>
                <a:gd name="connsiteX99" fmla="*/ 193569 w 381000"/>
                <a:gd name="connsiteY99" fmla="*/ 411714 h 752475"/>
                <a:gd name="connsiteX100" fmla="*/ 215667 w 381000"/>
                <a:gd name="connsiteY100" fmla="*/ 400665 h 752475"/>
                <a:gd name="connsiteX101" fmla="*/ 217381 w 381000"/>
                <a:gd name="connsiteY101" fmla="*/ 382377 h 752475"/>
                <a:gd name="connsiteX102" fmla="*/ 216524 w 381000"/>
                <a:gd name="connsiteY102" fmla="*/ 368756 h 752475"/>
                <a:gd name="connsiteX103" fmla="*/ 223287 w 381000"/>
                <a:gd name="connsiteY103" fmla="*/ 361136 h 752475"/>
                <a:gd name="connsiteX104" fmla="*/ 272531 w 381000"/>
                <a:gd name="connsiteY104" fmla="*/ 358184 h 752475"/>
                <a:gd name="connsiteX105" fmla="*/ 309012 w 381000"/>
                <a:gd name="connsiteY105" fmla="*/ 340372 h 752475"/>
                <a:gd name="connsiteX106" fmla="*/ 326442 w 381000"/>
                <a:gd name="connsiteY106" fmla="*/ 315321 h 752475"/>
                <a:gd name="connsiteX107" fmla="*/ 318346 w 381000"/>
                <a:gd name="connsiteY107" fmla="*/ 302558 h 752475"/>
                <a:gd name="connsiteX108" fmla="*/ 314917 w 381000"/>
                <a:gd name="connsiteY108" fmla="*/ 285984 h 752475"/>
                <a:gd name="connsiteX109" fmla="*/ 304344 w 381000"/>
                <a:gd name="connsiteY109" fmla="*/ 274554 h 752475"/>
                <a:gd name="connsiteX110" fmla="*/ 290724 w 381000"/>
                <a:gd name="connsiteY110" fmla="*/ 261410 h 752475"/>
                <a:gd name="connsiteX111" fmla="*/ 297582 w 381000"/>
                <a:gd name="connsiteY111" fmla="*/ 260267 h 752475"/>
                <a:gd name="connsiteX112" fmla="*/ 299010 w 381000"/>
                <a:gd name="connsiteY112" fmla="*/ 252266 h 752475"/>
                <a:gd name="connsiteX113" fmla="*/ 293391 w 381000"/>
                <a:gd name="connsiteY113" fmla="*/ 240645 h 752475"/>
                <a:gd name="connsiteX114" fmla="*/ 298534 w 381000"/>
                <a:gd name="connsiteY114" fmla="*/ 215690 h 752475"/>
                <a:gd name="connsiteX115" fmla="*/ 305011 w 381000"/>
                <a:gd name="connsiteY115" fmla="*/ 183019 h 752475"/>
                <a:gd name="connsiteX116" fmla="*/ 327776 w 381000"/>
                <a:gd name="connsiteY116" fmla="*/ 152063 h 752475"/>
                <a:gd name="connsiteX117" fmla="*/ 360923 w 381000"/>
                <a:gd name="connsiteY117" fmla="*/ 117201 h 752475"/>
                <a:gd name="connsiteX118" fmla="*/ 384164 w 381000"/>
                <a:gd name="connsiteY118" fmla="*/ 104342 h 752475"/>
                <a:gd name="connsiteX119" fmla="*/ 380449 w 381000"/>
                <a:gd name="connsiteY119" fmla="*/ 74815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381000" h="752475">
                  <a:moveTo>
                    <a:pt x="145182" y="745375"/>
                  </a:moveTo>
                  <a:cubicBezTo>
                    <a:pt x="134609" y="744994"/>
                    <a:pt x="113749" y="725372"/>
                    <a:pt x="107367" y="720324"/>
                  </a:cubicBezTo>
                  <a:cubicBezTo>
                    <a:pt x="100986" y="715181"/>
                    <a:pt x="105653" y="710132"/>
                    <a:pt x="98033" y="711371"/>
                  </a:cubicBezTo>
                  <a:cubicBezTo>
                    <a:pt x="90413" y="712609"/>
                    <a:pt x="95461" y="705370"/>
                    <a:pt x="99747" y="703274"/>
                  </a:cubicBezTo>
                  <a:cubicBezTo>
                    <a:pt x="103653" y="701274"/>
                    <a:pt x="98223" y="694035"/>
                    <a:pt x="93080" y="692892"/>
                  </a:cubicBezTo>
                  <a:cubicBezTo>
                    <a:pt x="92508" y="704322"/>
                    <a:pt x="90127" y="755472"/>
                    <a:pt x="93175" y="755948"/>
                  </a:cubicBezTo>
                  <a:cubicBezTo>
                    <a:pt x="96223" y="756424"/>
                    <a:pt x="118797" y="753281"/>
                    <a:pt x="125465" y="757662"/>
                  </a:cubicBezTo>
                  <a:cubicBezTo>
                    <a:pt x="128037" y="758519"/>
                    <a:pt x="131561" y="760520"/>
                    <a:pt x="134133" y="757662"/>
                  </a:cubicBezTo>
                  <a:cubicBezTo>
                    <a:pt x="138419" y="752995"/>
                    <a:pt x="151087" y="755567"/>
                    <a:pt x="157945" y="751280"/>
                  </a:cubicBezTo>
                  <a:cubicBezTo>
                    <a:pt x="164708" y="747089"/>
                    <a:pt x="155754" y="745756"/>
                    <a:pt x="145182" y="745375"/>
                  </a:cubicBezTo>
                  <a:close/>
                  <a:moveTo>
                    <a:pt x="380449" y="74815"/>
                  </a:moveTo>
                  <a:cubicBezTo>
                    <a:pt x="378544" y="73862"/>
                    <a:pt x="372639" y="73862"/>
                    <a:pt x="367876" y="73958"/>
                  </a:cubicBezTo>
                  <a:cubicBezTo>
                    <a:pt x="367876" y="74720"/>
                    <a:pt x="367876" y="75291"/>
                    <a:pt x="367971" y="75958"/>
                  </a:cubicBezTo>
                  <a:cubicBezTo>
                    <a:pt x="369114" y="83959"/>
                    <a:pt x="363971" y="104723"/>
                    <a:pt x="358256" y="104152"/>
                  </a:cubicBezTo>
                  <a:cubicBezTo>
                    <a:pt x="352541" y="103580"/>
                    <a:pt x="347874" y="112820"/>
                    <a:pt x="343302" y="111676"/>
                  </a:cubicBezTo>
                  <a:cubicBezTo>
                    <a:pt x="338730" y="110534"/>
                    <a:pt x="332348" y="118534"/>
                    <a:pt x="326633" y="115106"/>
                  </a:cubicBezTo>
                  <a:cubicBezTo>
                    <a:pt x="320918" y="111676"/>
                    <a:pt x="312822" y="116249"/>
                    <a:pt x="308250" y="113391"/>
                  </a:cubicBezTo>
                  <a:cubicBezTo>
                    <a:pt x="303678" y="110534"/>
                    <a:pt x="290438" y="112820"/>
                    <a:pt x="290438" y="109391"/>
                  </a:cubicBezTo>
                  <a:cubicBezTo>
                    <a:pt x="290438" y="105962"/>
                    <a:pt x="296724" y="107105"/>
                    <a:pt x="296724" y="96722"/>
                  </a:cubicBezTo>
                  <a:cubicBezTo>
                    <a:pt x="296724" y="86340"/>
                    <a:pt x="313965" y="74910"/>
                    <a:pt x="311679" y="70909"/>
                  </a:cubicBezTo>
                  <a:cubicBezTo>
                    <a:pt x="309393" y="66909"/>
                    <a:pt x="280056" y="58241"/>
                    <a:pt x="276055" y="53098"/>
                  </a:cubicBezTo>
                  <a:cubicBezTo>
                    <a:pt x="272055" y="47954"/>
                    <a:pt x="266244" y="43287"/>
                    <a:pt x="254814" y="42144"/>
                  </a:cubicBezTo>
                  <a:cubicBezTo>
                    <a:pt x="243289" y="41001"/>
                    <a:pt x="243861" y="35286"/>
                    <a:pt x="233574" y="28904"/>
                  </a:cubicBezTo>
                  <a:cubicBezTo>
                    <a:pt x="224906" y="23666"/>
                    <a:pt x="211476" y="9568"/>
                    <a:pt x="206999" y="1663"/>
                  </a:cubicBezTo>
                  <a:cubicBezTo>
                    <a:pt x="199950" y="901"/>
                    <a:pt x="190044" y="-528"/>
                    <a:pt x="188044" y="1853"/>
                  </a:cubicBezTo>
                  <a:cubicBezTo>
                    <a:pt x="185187" y="5282"/>
                    <a:pt x="180710" y="21094"/>
                    <a:pt x="176709" y="13188"/>
                  </a:cubicBezTo>
                  <a:cubicBezTo>
                    <a:pt x="172709" y="5282"/>
                    <a:pt x="163089" y="5282"/>
                    <a:pt x="154611" y="4139"/>
                  </a:cubicBezTo>
                  <a:cubicBezTo>
                    <a:pt x="146134" y="2996"/>
                    <a:pt x="146706" y="-4909"/>
                    <a:pt x="137657" y="4711"/>
                  </a:cubicBezTo>
                  <a:cubicBezTo>
                    <a:pt x="133656" y="8997"/>
                    <a:pt x="128418" y="13188"/>
                    <a:pt x="123655" y="16331"/>
                  </a:cubicBezTo>
                  <a:cubicBezTo>
                    <a:pt x="123084" y="25475"/>
                    <a:pt x="121464" y="35762"/>
                    <a:pt x="119750" y="38715"/>
                  </a:cubicBezTo>
                  <a:cubicBezTo>
                    <a:pt x="117464" y="42716"/>
                    <a:pt x="98509" y="51383"/>
                    <a:pt x="97938" y="55955"/>
                  </a:cubicBezTo>
                  <a:cubicBezTo>
                    <a:pt x="97366" y="60527"/>
                    <a:pt x="100224" y="66909"/>
                    <a:pt x="96795" y="69767"/>
                  </a:cubicBezTo>
                  <a:cubicBezTo>
                    <a:pt x="93366" y="72624"/>
                    <a:pt x="104796" y="87007"/>
                    <a:pt x="98509" y="90436"/>
                  </a:cubicBezTo>
                  <a:cubicBezTo>
                    <a:pt x="92223" y="93865"/>
                    <a:pt x="103081" y="99675"/>
                    <a:pt x="99081" y="103104"/>
                  </a:cubicBezTo>
                  <a:cubicBezTo>
                    <a:pt x="95080" y="106533"/>
                    <a:pt x="87555" y="108248"/>
                    <a:pt x="87555" y="112248"/>
                  </a:cubicBezTo>
                  <a:cubicBezTo>
                    <a:pt x="87555" y="116249"/>
                    <a:pt x="86984" y="126059"/>
                    <a:pt x="81840" y="128345"/>
                  </a:cubicBezTo>
                  <a:cubicBezTo>
                    <a:pt x="76697" y="130631"/>
                    <a:pt x="73173" y="139299"/>
                    <a:pt x="73173" y="145585"/>
                  </a:cubicBezTo>
                  <a:cubicBezTo>
                    <a:pt x="73173" y="151872"/>
                    <a:pt x="65076" y="147872"/>
                    <a:pt x="68029" y="155968"/>
                  </a:cubicBezTo>
                  <a:cubicBezTo>
                    <a:pt x="70887" y="164064"/>
                    <a:pt x="74316" y="173780"/>
                    <a:pt x="68029" y="175494"/>
                  </a:cubicBezTo>
                  <a:cubicBezTo>
                    <a:pt x="61743" y="177209"/>
                    <a:pt x="63457" y="190448"/>
                    <a:pt x="59933" y="190448"/>
                  </a:cubicBezTo>
                  <a:cubicBezTo>
                    <a:pt x="56504" y="190448"/>
                    <a:pt x="54789" y="204260"/>
                    <a:pt x="59933" y="211118"/>
                  </a:cubicBezTo>
                  <a:cubicBezTo>
                    <a:pt x="65076" y="217976"/>
                    <a:pt x="66315" y="223786"/>
                    <a:pt x="66315" y="230072"/>
                  </a:cubicBezTo>
                  <a:cubicBezTo>
                    <a:pt x="66315" y="236359"/>
                    <a:pt x="73173" y="239788"/>
                    <a:pt x="70887" y="246741"/>
                  </a:cubicBezTo>
                  <a:cubicBezTo>
                    <a:pt x="68601" y="253599"/>
                    <a:pt x="69744" y="259981"/>
                    <a:pt x="65743" y="262838"/>
                  </a:cubicBezTo>
                  <a:cubicBezTo>
                    <a:pt x="61743" y="265696"/>
                    <a:pt x="65172" y="274364"/>
                    <a:pt x="60028" y="276650"/>
                  </a:cubicBezTo>
                  <a:cubicBezTo>
                    <a:pt x="54885" y="278935"/>
                    <a:pt x="64029" y="297319"/>
                    <a:pt x="60028" y="300748"/>
                  </a:cubicBezTo>
                  <a:cubicBezTo>
                    <a:pt x="56028" y="304177"/>
                    <a:pt x="45645" y="307130"/>
                    <a:pt x="45645" y="319703"/>
                  </a:cubicBezTo>
                  <a:cubicBezTo>
                    <a:pt x="45645" y="332371"/>
                    <a:pt x="47646" y="339515"/>
                    <a:pt x="46217" y="345039"/>
                  </a:cubicBezTo>
                  <a:cubicBezTo>
                    <a:pt x="45074" y="349611"/>
                    <a:pt x="51932" y="348468"/>
                    <a:pt x="50789" y="355993"/>
                  </a:cubicBezTo>
                  <a:cubicBezTo>
                    <a:pt x="49646" y="363422"/>
                    <a:pt x="40407" y="358850"/>
                    <a:pt x="39835" y="363422"/>
                  </a:cubicBezTo>
                  <a:cubicBezTo>
                    <a:pt x="39264" y="367994"/>
                    <a:pt x="42121" y="377234"/>
                    <a:pt x="38692" y="377805"/>
                  </a:cubicBezTo>
                  <a:cubicBezTo>
                    <a:pt x="35263" y="378376"/>
                    <a:pt x="33549" y="381806"/>
                    <a:pt x="33549" y="389902"/>
                  </a:cubicBezTo>
                  <a:cubicBezTo>
                    <a:pt x="33549" y="397903"/>
                    <a:pt x="28977" y="399046"/>
                    <a:pt x="28405" y="403142"/>
                  </a:cubicBezTo>
                  <a:cubicBezTo>
                    <a:pt x="27834" y="407142"/>
                    <a:pt x="32406" y="411809"/>
                    <a:pt x="32406" y="416381"/>
                  </a:cubicBezTo>
                  <a:cubicBezTo>
                    <a:pt x="32406" y="420953"/>
                    <a:pt x="35263" y="436479"/>
                    <a:pt x="31263" y="437051"/>
                  </a:cubicBezTo>
                  <a:cubicBezTo>
                    <a:pt x="27262" y="437622"/>
                    <a:pt x="24976" y="454862"/>
                    <a:pt x="28405" y="457148"/>
                  </a:cubicBezTo>
                  <a:cubicBezTo>
                    <a:pt x="31834" y="459434"/>
                    <a:pt x="31834" y="464006"/>
                    <a:pt x="30120" y="467531"/>
                  </a:cubicBezTo>
                  <a:cubicBezTo>
                    <a:pt x="28405" y="470960"/>
                    <a:pt x="38121" y="474389"/>
                    <a:pt x="32977" y="479627"/>
                  </a:cubicBezTo>
                  <a:cubicBezTo>
                    <a:pt x="27834" y="484771"/>
                    <a:pt x="31929" y="491438"/>
                    <a:pt x="38692" y="489438"/>
                  </a:cubicBezTo>
                  <a:cubicBezTo>
                    <a:pt x="44407" y="487724"/>
                    <a:pt x="47931" y="498010"/>
                    <a:pt x="41550" y="498010"/>
                  </a:cubicBezTo>
                  <a:cubicBezTo>
                    <a:pt x="35263" y="498010"/>
                    <a:pt x="28881" y="498010"/>
                    <a:pt x="34120" y="502011"/>
                  </a:cubicBezTo>
                  <a:cubicBezTo>
                    <a:pt x="39264" y="506012"/>
                    <a:pt x="44502" y="511822"/>
                    <a:pt x="36978" y="514679"/>
                  </a:cubicBezTo>
                  <a:cubicBezTo>
                    <a:pt x="29548" y="517537"/>
                    <a:pt x="35835" y="522680"/>
                    <a:pt x="34120" y="529634"/>
                  </a:cubicBezTo>
                  <a:cubicBezTo>
                    <a:pt x="32406" y="536492"/>
                    <a:pt x="39264" y="542873"/>
                    <a:pt x="33549" y="544588"/>
                  </a:cubicBezTo>
                  <a:cubicBezTo>
                    <a:pt x="27834" y="546302"/>
                    <a:pt x="35835" y="556685"/>
                    <a:pt x="27834" y="557828"/>
                  </a:cubicBezTo>
                  <a:cubicBezTo>
                    <a:pt x="19833" y="558971"/>
                    <a:pt x="24976" y="566400"/>
                    <a:pt x="19833" y="570496"/>
                  </a:cubicBezTo>
                  <a:cubicBezTo>
                    <a:pt x="14689" y="574497"/>
                    <a:pt x="26691" y="581450"/>
                    <a:pt x="20404" y="585450"/>
                  </a:cubicBezTo>
                  <a:cubicBezTo>
                    <a:pt x="14118" y="589451"/>
                    <a:pt x="18690" y="598690"/>
                    <a:pt x="12403" y="598690"/>
                  </a:cubicBezTo>
                  <a:cubicBezTo>
                    <a:pt x="6021" y="598690"/>
                    <a:pt x="2592" y="607358"/>
                    <a:pt x="2021" y="611358"/>
                  </a:cubicBezTo>
                  <a:cubicBezTo>
                    <a:pt x="1449" y="615359"/>
                    <a:pt x="-2551" y="623455"/>
                    <a:pt x="2592" y="629170"/>
                  </a:cubicBezTo>
                  <a:cubicBezTo>
                    <a:pt x="7736" y="634885"/>
                    <a:pt x="1449" y="639552"/>
                    <a:pt x="6021" y="641838"/>
                  </a:cubicBezTo>
                  <a:cubicBezTo>
                    <a:pt x="10593" y="644124"/>
                    <a:pt x="26119" y="640695"/>
                    <a:pt x="23833" y="647553"/>
                  </a:cubicBezTo>
                  <a:cubicBezTo>
                    <a:pt x="21547" y="654411"/>
                    <a:pt x="22119" y="669365"/>
                    <a:pt x="24976" y="669365"/>
                  </a:cubicBezTo>
                  <a:cubicBezTo>
                    <a:pt x="27834" y="669365"/>
                    <a:pt x="29548" y="678033"/>
                    <a:pt x="34215" y="677366"/>
                  </a:cubicBezTo>
                  <a:cubicBezTo>
                    <a:pt x="38787" y="676795"/>
                    <a:pt x="59552" y="674509"/>
                    <a:pt x="68124" y="676795"/>
                  </a:cubicBezTo>
                  <a:cubicBezTo>
                    <a:pt x="72411" y="677938"/>
                    <a:pt x="75935" y="680510"/>
                    <a:pt x="78411" y="682796"/>
                  </a:cubicBezTo>
                  <a:cubicBezTo>
                    <a:pt x="83364" y="680605"/>
                    <a:pt x="94128" y="687653"/>
                    <a:pt x="96604" y="685177"/>
                  </a:cubicBezTo>
                  <a:cubicBezTo>
                    <a:pt x="99557" y="682224"/>
                    <a:pt x="86031" y="671175"/>
                    <a:pt x="86412" y="667365"/>
                  </a:cubicBezTo>
                  <a:cubicBezTo>
                    <a:pt x="86793" y="663555"/>
                    <a:pt x="84317" y="657173"/>
                    <a:pt x="84317" y="652887"/>
                  </a:cubicBezTo>
                  <a:cubicBezTo>
                    <a:pt x="84317" y="648601"/>
                    <a:pt x="82221" y="639266"/>
                    <a:pt x="88127" y="635075"/>
                  </a:cubicBezTo>
                  <a:cubicBezTo>
                    <a:pt x="94032" y="630789"/>
                    <a:pt x="94509" y="626598"/>
                    <a:pt x="98319" y="627455"/>
                  </a:cubicBezTo>
                  <a:cubicBezTo>
                    <a:pt x="102129" y="628313"/>
                    <a:pt x="109749" y="624026"/>
                    <a:pt x="110225" y="613835"/>
                  </a:cubicBezTo>
                  <a:cubicBezTo>
                    <a:pt x="110606" y="603643"/>
                    <a:pt x="115368" y="599833"/>
                    <a:pt x="123846" y="592594"/>
                  </a:cubicBezTo>
                  <a:cubicBezTo>
                    <a:pt x="133085" y="584688"/>
                    <a:pt x="148515" y="577354"/>
                    <a:pt x="146325" y="573925"/>
                  </a:cubicBezTo>
                  <a:cubicBezTo>
                    <a:pt x="144229" y="570496"/>
                    <a:pt x="149754" y="559447"/>
                    <a:pt x="149754" y="555256"/>
                  </a:cubicBezTo>
                  <a:cubicBezTo>
                    <a:pt x="149754" y="550970"/>
                    <a:pt x="135276" y="551827"/>
                    <a:pt x="130608" y="550112"/>
                  </a:cubicBezTo>
                  <a:cubicBezTo>
                    <a:pt x="125941" y="548398"/>
                    <a:pt x="108987" y="536492"/>
                    <a:pt x="117464" y="520775"/>
                  </a:cubicBezTo>
                  <a:cubicBezTo>
                    <a:pt x="125941" y="505059"/>
                    <a:pt x="143753" y="503345"/>
                    <a:pt x="148896" y="502964"/>
                  </a:cubicBezTo>
                  <a:cubicBezTo>
                    <a:pt x="154040" y="502583"/>
                    <a:pt x="149277" y="495343"/>
                    <a:pt x="153564" y="492772"/>
                  </a:cubicBezTo>
                  <a:cubicBezTo>
                    <a:pt x="157850" y="490200"/>
                    <a:pt x="158707" y="486009"/>
                    <a:pt x="158707" y="479627"/>
                  </a:cubicBezTo>
                  <a:cubicBezTo>
                    <a:pt x="158707" y="472388"/>
                    <a:pt x="158707" y="460958"/>
                    <a:pt x="166327" y="460101"/>
                  </a:cubicBezTo>
                  <a:cubicBezTo>
                    <a:pt x="173947" y="459244"/>
                    <a:pt x="176138" y="454958"/>
                    <a:pt x="171471" y="453719"/>
                  </a:cubicBezTo>
                  <a:cubicBezTo>
                    <a:pt x="166803" y="452481"/>
                    <a:pt x="164708" y="446957"/>
                    <a:pt x="172328" y="446099"/>
                  </a:cubicBezTo>
                  <a:cubicBezTo>
                    <a:pt x="179948" y="445242"/>
                    <a:pt x="177471" y="452481"/>
                    <a:pt x="182901" y="452481"/>
                  </a:cubicBezTo>
                  <a:cubicBezTo>
                    <a:pt x="188425" y="452481"/>
                    <a:pt x="197760" y="443147"/>
                    <a:pt x="190521" y="437622"/>
                  </a:cubicBezTo>
                  <a:cubicBezTo>
                    <a:pt x="183282" y="432098"/>
                    <a:pt x="181186" y="440194"/>
                    <a:pt x="177376" y="441051"/>
                  </a:cubicBezTo>
                  <a:cubicBezTo>
                    <a:pt x="173566" y="441908"/>
                    <a:pt x="170613" y="435908"/>
                    <a:pt x="166803" y="435908"/>
                  </a:cubicBezTo>
                  <a:cubicBezTo>
                    <a:pt x="162993" y="435908"/>
                    <a:pt x="165565" y="425335"/>
                    <a:pt x="163851" y="421430"/>
                  </a:cubicBezTo>
                  <a:cubicBezTo>
                    <a:pt x="162136" y="417620"/>
                    <a:pt x="159564" y="408285"/>
                    <a:pt x="162993" y="403618"/>
                  </a:cubicBezTo>
                  <a:cubicBezTo>
                    <a:pt x="166422" y="398951"/>
                    <a:pt x="180805" y="410857"/>
                    <a:pt x="193569" y="411714"/>
                  </a:cubicBezTo>
                  <a:cubicBezTo>
                    <a:pt x="206332" y="412572"/>
                    <a:pt x="215667" y="405332"/>
                    <a:pt x="215667" y="400665"/>
                  </a:cubicBezTo>
                  <a:cubicBezTo>
                    <a:pt x="215667" y="395998"/>
                    <a:pt x="209761" y="387521"/>
                    <a:pt x="217381" y="382377"/>
                  </a:cubicBezTo>
                  <a:cubicBezTo>
                    <a:pt x="225001" y="377234"/>
                    <a:pt x="218619" y="375614"/>
                    <a:pt x="216524" y="368756"/>
                  </a:cubicBezTo>
                  <a:cubicBezTo>
                    <a:pt x="214428" y="361993"/>
                    <a:pt x="219953" y="357707"/>
                    <a:pt x="223287" y="361136"/>
                  </a:cubicBezTo>
                  <a:cubicBezTo>
                    <a:pt x="226716" y="364565"/>
                    <a:pt x="251766" y="362375"/>
                    <a:pt x="272531" y="358184"/>
                  </a:cubicBezTo>
                  <a:cubicBezTo>
                    <a:pt x="293295" y="353897"/>
                    <a:pt x="307773" y="346277"/>
                    <a:pt x="309012" y="340372"/>
                  </a:cubicBezTo>
                  <a:cubicBezTo>
                    <a:pt x="310250" y="334466"/>
                    <a:pt x="323490" y="320369"/>
                    <a:pt x="326442" y="315321"/>
                  </a:cubicBezTo>
                  <a:cubicBezTo>
                    <a:pt x="329395" y="310178"/>
                    <a:pt x="326823" y="303891"/>
                    <a:pt x="318346" y="302558"/>
                  </a:cubicBezTo>
                  <a:cubicBezTo>
                    <a:pt x="309869" y="301319"/>
                    <a:pt x="310250" y="291509"/>
                    <a:pt x="314917" y="285984"/>
                  </a:cubicBezTo>
                  <a:cubicBezTo>
                    <a:pt x="319584" y="280460"/>
                    <a:pt x="312345" y="275316"/>
                    <a:pt x="304344" y="274554"/>
                  </a:cubicBezTo>
                  <a:cubicBezTo>
                    <a:pt x="296248" y="273697"/>
                    <a:pt x="283580" y="268172"/>
                    <a:pt x="290724" y="261410"/>
                  </a:cubicBezTo>
                  <a:cubicBezTo>
                    <a:pt x="294248" y="258171"/>
                    <a:pt x="295867" y="258743"/>
                    <a:pt x="297582" y="260267"/>
                  </a:cubicBezTo>
                  <a:cubicBezTo>
                    <a:pt x="298820" y="257028"/>
                    <a:pt x="299963" y="253218"/>
                    <a:pt x="299010" y="252266"/>
                  </a:cubicBezTo>
                  <a:cubicBezTo>
                    <a:pt x="297296" y="250551"/>
                    <a:pt x="293010" y="252647"/>
                    <a:pt x="293391" y="240645"/>
                  </a:cubicBezTo>
                  <a:cubicBezTo>
                    <a:pt x="293772" y="228643"/>
                    <a:pt x="298153" y="231215"/>
                    <a:pt x="298534" y="215690"/>
                  </a:cubicBezTo>
                  <a:cubicBezTo>
                    <a:pt x="298915" y="200164"/>
                    <a:pt x="305011" y="191115"/>
                    <a:pt x="305011" y="183019"/>
                  </a:cubicBezTo>
                  <a:cubicBezTo>
                    <a:pt x="305011" y="174827"/>
                    <a:pt x="319680" y="165398"/>
                    <a:pt x="327776" y="152063"/>
                  </a:cubicBezTo>
                  <a:cubicBezTo>
                    <a:pt x="335967" y="138728"/>
                    <a:pt x="353589" y="121964"/>
                    <a:pt x="360923" y="117201"/>
                  </a:cubicBezTo>
                  <a:cubicBezTo>
                    <a:pt x="368257" y="112439"/>
                    <a:pt x="382449" y="108629"/>
                    <a:pt x="384164" y="104342"/>
                  </a:cubicBezTo>
                  <a:cubicBezTo>
                    <a:pt x="385593" y="99770"/>
                    <a:pt x="383878" y="76529"/>
                    <a:pt x="380449" y="74815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xmlns="" id="{33BE09B9-AB64-483C-B41A-8F7CFF94AC3C}"/>
                </a:ext>
              </a:extLst>
            </p:cNvPr>
            <p:cNvSpPr/>
            <p:nvPr/>
          </p:nvSpPr>
          <p:spPr>
            <a:xfrm>
              <a:off x="4764857" y="5146424"/>
              <a:ext cx="167841" cy="888568"/>
            </a:xfrm>
            <a:custGeom>
              <a:avLst/>
              <a:gdLst>
                <a:gd name="connsiteX0" fmla="*/ 75173 w 161925"/>
                <a:gd name="connsiteY0" fmla="*/ 765676 h 857250"/>
                <a:gd name="connsiteX1" fmla="*/ 65934 w 161925"/>
                <a:gd name="connsiteY1" fmla="*/ 757675 h 857250"/>
                <a:gd name="connsiteX2" fmla="*/ 64791 w 161925"/>
                <a:gd name="connsiteY2" fmla="*/ 735862 h 857250"/>
                <a:gd name="connsiteX3" fmla="*/ 46979 w 161925"/>
                <a:gd name="connsiteY3" fmla="*/ 730148 h 857250"/>
                <a:gd name="connsiteX4" fmla="*/ 43550 w 161925"/>
                <a:gd name="connsiteY4" fmla="*/ 717479 h 857250"/>
                <a:gd name="connsiteX5" fmla="*/ 42978 w 161925"/>
                <a:gd name="connsiteY5" fmla="*/ 699667 h 857250"/>
                <a:gd name="connsiteX6" fmla="*/ 53361 w 161925"/>
                <a:gd name="connsiteY6" fmla="*/ 686999 h 857250"/>
                <a:gd name="connsiteX7" fmla="*/ 61362 w 161925"/>
                <a:gd name="connsiteY7" fmla="*/ 673759 h 857250"/>
                <a:gd name="connsiteX8" fmla="*/ 60790 w 161925"/>
                <a:gd name="connsiteY8" fmla="*/ 658805 h 857250"/>
                <a:gd name="connsiteX9" fmla="*/ 68791 w 161925"/>
                <a:gd name="connsiteY9" fmla="*/ 646137 h 857250"/>
                <a:gd name="connsiteX10" fmla="*/ 74506 w 161925"/>
                <a:gd name="connsiteY10" fmla="*/ 632897 h 857250"/>
                <a:gd name="connsiteX11" fmla="*/ 75078 w 161925"/>
                <a:gd name="connsiteY11" fmla="*/ 617943 h 857250"/>
                <a:gd name="connsiteX12" fmla="*/ 77935 w 161925"/>
                <a:gd name="connsiteY12" fmla="*/ 602989 h 857250"/>
                <a:gd name="connsiteX13" fmla="*/ 75078 w 161925"/>
                <a:gd name="connsiteY13" fmla="*/ 590320 h 857250"/>
                <a:gd name="connsiteX14" fmla="*/ 82507 w 161925"/>
                <a:gd name="connsiteY14" fmla="*/ 586320 h 857250"/>
                <a:gd name="connsiteX15" fmla="*/ 79650 w 161925"/>
                <a:gd name="connsiteY15" fmla="*/ 577748 h 857250"/>
                <a:gd name="connsiteX16" fmla="*/ 73934 w 161925"/>
                <a:gd name="connsiteY16" fmla="*/ 567937 h 857250"/>
                <a:gd name="connsiteX17" fmla="*/ 71077 w 161925"/>
                <a:gd name="connsiteY17" fmla="*/ 555840 h 857250"/>
                <a:gd name="connsiteX18" fmla="*/ 69363 w 161925"/>
                <a:gd name="connsiteY18" fmla="*/ 545458 h 857250"/>
                <a:gd name="connsiteX19" fmla="*/ 72220 w 161925"/>
                <a:gd name="connsiteY19" fmla="*/ 525360 h 857250"/>
                <a:gd name="connsiteX20" fmla="*/ 73363 w 161925"/>
                <a:gd name="connsiteY20" fmla="*/ 504691 h 857250"/>
                <a:gd name="connsiteX21" fmla="*/ 69363 w 161925"/>
                <a:gd name="connsiteY21" fmla="*/ 491451 h 857250"/>
                <a:gd name="connsiteX22" fmla="*/ 74506 w 161925"/>
                <a:gd name="connsiteY22" fmla="*/ 478211 h 857250"/>
                <a:gd name="connsiteX23" fmla="*/ 79650 w 161925"/>
                <a:gd name="connsiteY23" fmla="*/ 466115 h 857250"/>
                <a:gd name="connsiteX24" fmla="*/ 80792 w 161925"/>
                <a:gd name="connsiteY24" fmla="*/ 451732 h 857250"/>
                <a:gd name="connsiteX25" fmla="*/ 91746 w 161925"/>
                <a:gd name="connsiteY25" fmla="*/ 444302 h 857250"/>
                <a:gd name="connsiteX26" fmla="*/ 87174 w 161925"/>
                <a:gd name="connsiteY26" fmla="*/ 433349 h 857250"/>
                <a:gd name="connsiteX27" fmla="*/ 86603 w 161925"/>
                <a:gd name="connsiteY27" fmla="*/ 408012 h 857250"/>
                <a:gd name="connsiteX28" fmla="*/ 100986 w 161925"/>
                <a:gd name="connsiteY28" fmla="*/ 389057 h 857250"/>
                <a:gd name="connsiteX29" fmla="*/ 100986 w 161925"/>
                <a:gd name="connsiteY29" fmla="*/ 364959 h 857250"/>
                <a:gd name="connsiteX30" fmla="*/ 106700 w 161925"/>
                <a:gd name="connsiteY30" fmla="*/ 351148 h 857250"/>
                <a:gd name="connsiteX31" fmla="*/ 111844 w 161925"/>
                <a:gd name="connsiteY31" fmla="*/ 335050 h 857250"/>
                <a:gd name="connsiteX32" fmla="*/ 107272 w 161925"/>
                <a:gd name="connsiteY32" fmla="*/ 318382 h 857250"/>
                <a:gd name="connsiteX33" fmla="*/ 100890 w 161925"/>
                <a:gd name="connsiteY33" fmla="*/ 299427 h 857250"/>
                <a:gd name="connsiteX34" fmla="*/ 100890 w 161925"/>
                <a:gd name="connsiteY34" fmla="*/ 278758 h 857250"/>
                <a:gd name="connsiteX35" fmla="*/ 108987 w 161925"/>
                <a:gd name="connsiteY35" fmla="*/ 263803 h 857250"/>
                <a:gd name="connsiteX36" fmla="*/ 108987 w 161925"/>
                <a:gd name="connsiteY36" fmla="*/ 244277 h 857250"/>
                <a:gd name="connsiteX37" fmla="*/ 114130 w 161925"/>
                <a:gd name="connsiteY37" fmla="*/ 233895 h 857250"/>
                <a:gd name="connsiteX38" fmla="*/ 122798 w 161925"/>
                <a:gd name="connsiteY38" fmla="*/ 216655 h 857250"/>
                <a:gd name="connsiteX39" fmla="*/ 128513 w 161925"/>
                <a:gd name="connsiteY39" fmla="*/ 200558 h 857250"/>
                <a:gd name="connsiteX40" fmla="*/ 140038 w 161925"/>
                <a:gd name="connsiteY40" fmla="*/ 191414 h 857250"/>
                <a:gd name="connsiteX41" fmla="*/ 139467 w 161925"/>
                <a:gd name="connsiteY41" fmla="*/ 178745 h 857250"/>
                <a:gd name="connsiteX42" fmla="*/ 137752 w 161925"/>
                <a:gd name="connsiteY42" fmla="*/ 158076 h 857250"/>
                <a:gd name="connsiteX43" fmla="*/ 138895 w 161925"/>
                <a:gd name="connsiteY43" fmla="*/ 144265 h 857250"/>
                <a:gd name="connsiteX44" fmla="*/ 160707 w 161925"/>
                <a:gd name="connsiteY44" fmla="*/ 127024 h 857250"/>
                <a:gd name="connsiteX45" fmla="*/ 164613 w 161925"/>
                <a:gd name="connsiteY45" fmla="*/ 104641 h 857250"/>
                <a:gd name="connsiteX46" fmla="*/ 152611 w 161925"/>
                <a:gd name="connsiteY46" fmla="*/ 108356 h 857250"/>
                <a:gd name="connsiteX47" fmla="*/ 148039 w 161925"/>
                <a:gd name="connsiteY47" fmla="*/ 87400 h 857250"/>
                <a:gd name="connsiteX48" fmla="*/ 141276 w 161925"/>
                <a:gd name="connsiteY48" fmla="*/ 69874 h 857250"/>
                <a:gd name="connsiteX49" fmla="*/ 134513 w 161925"/>
                <a:gd name="connsiteY49" fmla="*/ 53968 h 857250"/>
                <a:gd name="connsiteX50" fmla="*/ 138514 w 161925"/>
                <a:gd name="connsiteY50" fmla="*/ 40347 h 857250"/>
                <a:gd name="connsiteX51" fmla="*/ 130608 w 161925"/>
                <a:gd name="connsiteY51" fmla="*/ 29584 h 857250"/>
                <a:gd name="connsiteX52" fmla="*/ 126036 w 161925"/>
                <a:gd name="connsiteY52" fmla="*/ 9200 h 857250"/>
                <a:gd name="connsiteX53" fmla="*/ 117559 w 161925"/>
                <a:gd name="connsiteY53" fmla="*/ 723 h 857250"/>
                <a:gd name="connsiteX54" fmla="*/ 109653 w 161925"/>
                <a:gd name="connsiteY54" fmla="*/ 16058 h 857250"/>
                <a:gd name="connsiteX55" fmla="*/ 105462 w 161925"/>
                <a:gd name="connsiteY55" fmla="*/ 19106 h 857250"/>
                <a:gd name="connsiteX56" fmla="*/ 105653 w 161925"/>
                <a:gd name="connsiteY56" fmla="*/ 36346 h 857250"/>
                <a:gd name="connsiteX57" fmla="*/ 106891 w 161925"/>
                <a:gd name="connsiteY57" fmla="*/ 85591 h 857250"/>
                <a:gd name="connsiteX58" fmla="*/ 99271 w 161925"/>
                <a:gd name="connsiteY58" fmla="*/ 114451 h 857250"/>
                <a:gd name="connsiteX59" fmla="*/ 101843 w 161925"/>
                <a:gd name="connsiteY59" fmla="*/ 125500 h 857250"/>
                <a:gd name="connsiteX60" fmla="*/ 99747 w 161925"/>
                <a:gd name="connsiteY60" fmla="*/ 150932 h 857250"/>
                <a:gd name="connsiteX61" fmla="*/ 91270 w 161925"/>
                <a:gd name="connsiteY61" fmla="*/ 194652 h 857250"/>
                <a:gd name="connsiteX62" fmla="*/ 86222 w 161925"/>
                <a:gd name="connsiteY62" fmla="*/ 214654 h 857250"/>
                <a:gd name="connsiteX63" fmla="*/ 77745 w 161925"/>
                <a:gd name="connsiteY63" fmla="*/ 231228 h 857250"/>
                <a:gd name="connsiteX64" fmla="*/ 84984 w 161925"/>
                <a:gd name="connsiteY64" fmla="*/ 254183 h 857250"/>
                <a:gd name="connsiteX65" fmla="*/ 77745 w 161925"/>
                <a:gd name="connsiteY65" fmla="*/ 275043 h 857250"/>
                <a:gd name="connsiteX66" fmla="*/ 77745 w 161925"/>
                <a:gd name="connsiteY66" fmla="*/ 317048 h 857250"/>
                <a:gd name="connsiteX67" fmla="*/ 73458 w 161925"/>
                <a:gd name="connsiteY67" fmla="*/ 330193 h 857250"/>
                <a:gd name="connsiteX68" fmla="*/ 66696 w 161925"/>
                <a:gd name="connsiteY68" fmla="*/ 354005 h 857250"/>
                <a:gd name="connsiteX69" fmla="*/ 51837 w 161925"/>
                <a:gd name="connsiteY69" fmla="*/ 394772 h 857250"/>
                <a:gd name="connsiteX70" fmla="*/ 42883 w 161925"/>
                <a:gd name="connsiteY70" fmla="*/ 410108 h 857250"/>
                <a:gd name="connsiteX71" fmla="*/ 40311 w 161925"/>
                <a:gd name="connsiteY71" fmla="*/ 424109 h 857250"/>
                <a:gd name="connsiteX72" fmla="*/ 42883 w 161925"/>
                <a:gd name="connsiteY72" fmla="*/ 448303 h 857250"/>
                <a:gd name="connsiteX73" fmla="*/ 43740 w 161925"/>
                <a:gd name="connsiteY73" fmla="*/ 467829 h 857250"/>
                <a:gd name="connsiteX74" fmla="*/ 37835 w 161925"/>
                <a:gd name="connsiteY74" fmla="*/ 483926 h 857250"/>
                <a:gd name="connsiteX75" fmla="*/ 35263 w 161925"/>
                <a:gd name="connsiteY75" fmla="*/ 506405 h 857250"/>
                <a:gd name="connsiteX76" fmla="*/ 33549 w 161925"/>
                <a:gd name="connsiteY76" fmla="*/ 517931 h 857250"/>
                <a:gd name="connsiteX77" fmla="*/ 25452 w 161925"/>
                <a:gd name="connsiteY77" fmla="*/ 538695 h 857250"/>
                <a:gd name="connsiteX78" fmla="*/ 34406 w 161925"/>
                <a:gd name="connsiteY78" fmla="*/ 551458 h 857250"/>
                <a:gd name="connsiteX79" fmla="*/ 42883 w 161925"/>
                <a:gd name="connsiteY79" fmla="*/ 517073 h 857250"/>
                <a:gd name="connsiteX80" fmla="*/ 50122 w 161925"/>
                <a:gd name="connsiteY80" fmla="*/ 509834 h 857250"/>
                <a:gd name="connsiteX81" fmla="*/ 55266 w 161925"/>
                <a:gd name="connsiteY81" fmla="*/ 517073 h 857250"/>
                <a:gd name="connsiteX82" fmla="*/ 56504 w 161925"/>
                <a:gd name="connsiteY82" fmla="*/ 525550 h 857250"/>
                <a:gd name="connsiteX83" fmla="*/ 54789 w 161925"/>
                <a:gd name="connsiteY83" fmla="*/ 541648 h 857250"/>
                <a:gd name="connsiteX84" fmla="*/ 50122 w 161925"/>
                <a:gd name="connsiteY84" fmla="*/ 556983 h 857250"/>
                <a:gd name="connsiteX85" fmla="*/ 46693 w 161925"/>
                <a:gd name="connsiteY85" fmla="*/ 569270 h 857250"/>
                <a:gd name="connsiteX86" fmla="*/ 47550 w 161925"/>
                <a:gd name="connsiteY86" fmla="*/ 578605 h 857250"/>
                <a:gd name="connsiteX87" fmla="*/ 47169 w 161925"/>
                <a:gd name="connsiteY87" fmla="*/ 586701 h 857250"/>
                <a:gd name="connsiteX88" fmla="*/ 48026 w 161925"/>
                <a:gd name="connsiteY88" fmla="*/ 598131 h 857250"/>
                <a:gd name="connsiteX89" fmla="*/ 38216 w 161925"/>
                <a:gd name="connsiteY89" fmla="*/ 603656 h 857250"/>
                <a:gd name="connsiteX90" fmla="*/ 39930 w 161925"/>
                <a:gd name="connsiteY90" fmla="*/ 616419 h 857250"/>
                <a:gd name="connsiteX91" fmla="*/ 27643 w 161925"/>
                <a:gd name="connsiteY91" fmla="*/ 611275 h 857250"/>
                <a:gd name="connsiteX92" fmla="*/ 36120 w 161925"/>
                <a:gd name="connsiteY92" fmla="*/ 598512 h 857250"/>
                <a:gd name="connsiteX93" fmla="*/ 25929 w 161925"/>
                <a:gd name="connsiteY93" fmla="*/ 584510 h 857250"/>
                <a:gd name="connsiteX94" fmla="*/ 32310 w 161925"/>
                <a:gd name="connsiteY94" fmla="*/ 599845 h 857250"/>
                <a:gd name="connsiteX95" fmla="*/ 22119 w 161925"/>
                <a:gd name="connsiteY95" fmla="*/ 604513 h 857250"/>
                <a:gd name="connsiteX96" fmla="*/ 11070 w 161925"/>
                <a:gd name="connsiteY96" fmla="*/ 612609 h 857250"/>
                <a:gd name="connsiteX97" fmla="*/ 11927 w 161925"/>
                <a:gd name="connsiteY97" fmla="*/ 621943 h 857250"/>
                <a:gd name="connsiteX98" fmla="*/ 21 w 161925"/>
                <a:gd name="connsiteY98" fmla="*/ 633374 h 857250"/>
                <a:gd name="connsiteX99" fmla="*/ 4688 w 161925"/>
                <a:gd name="connsiteY99" fmla="*/ 634231 h 857250"/>
                <a:gd name="connsiteX100" fmla="*/ 13641 w 161925"/>
                <a:gd name="connsiteY100" fmla="*/ 634231 h 857250"/>
                <a:gd name="connsiteX101" fmla="*/ 24690 w 161925"/>
                <a:gd name="connsiteY101" fmla="*/ 635469 h 857250"/>
                <a:gd name="connsiteX102" fmla="*/ 26405 w 161925"/>
                <a:gd name="connsiteY102" fmla="*/ 645280 h 857250"/>
                <a:gd name="connsiteX103" fmla="*/ 20499 w 161925"/>
                <a:gd name="connsiteY103" fmla="*/ 657186 h 857250"/>
                <a:gd name="connsiteX104" fmla="*/ 38311 w 161925"/>
                <a:gd name="connsiteY104" fmla="*/ 658900 h 857250"/>
                <a:gd name="connsiteX105" fmla="*/ 38692 w 161925"/>
                <a:gd name="connsiteY105" fmla="*/ 666520 h 857250"/>
                <a:gd name="connsiteX106" fmla="*/ 25929 w 161925"/>
                <a:gd name="connsiteY106" fmla="*/ 663568 h 857250"/>
                <a:gd name="connsiteX107" fmla="*/ 14499 w 161925"/>
                <a:gd name="connsiteY107" fmla="*/ 664425 h 857250"/>
                <a:gd name="connsiteX108" fmla="*/ 1735 w 161925"/>
                <a:gd name="connsiteY108" fmla="*/ 675093 h 857250"/>
                <a:gd name="connsiteX109" fmla="*/ 8974 w 161925"/>
                <a:gd name="connsiteY109" fmla="*/ 683570 h 857250"/>
                <a:gd name="connsiteX110" fmla="*/ 18309 w 161925"/>
                <a:gd name="connsiteY110" fmla="*/ 677665 h 857250"/>
                <a:gd name="connsiteX111" fmla="*/ 26405 w 161925"/>
                <a:gd name="connsiteY111" fmla="*/ 678522 h 857250"/>
                <a:gd name="connsiteX112" fmla="*/ 16594 w 161925"/>
                <a:gd name="connsiteY112" fmla="*/ 686618 h 857250"/>
                <a:gd name="connsiteX113" fmla="*/ 6402 w 161925"/>
                <a:gd name="connsiteY113" fmla="*/ 698048 h 857250"/>
                <a:gd name="connsiteX114" fmla="*/ 10688 w 161925"/>
                <a:gd name="connsiteY114" fmla="*/ 706144 h 857250"/>
                <a:gd name="connsiteX115" fmla="*/ 15356 w 161925"/>
                <a:gd name="connsiteY115" fmla="*/ 712050 h 857250"/>
                <a:gd name="connsiteX116" fmla="*/ 21261 w 161925"/>
                <a:gd name="connsiteY116" fmla="*/ 704430 h 857250"/>
                <a:gd name="connsiteX117" fmla="*/ 29358 w 161925"/>
                <a:gd name="connsiteY117" fmla="*/ 695476 h 857250"/>
                <a:gd name="connsiteX118" fmla="*/ 26786 w 161925"/>
                <a:gd name="connsiteY118" fmla="*/ 709097 h 857250"/>
                <a:gd name="connsiteX119" fmla="*/ 23833 w 161925"/>
                <a:gd name="connsiteY119" fmla="*/ 723575 h 857250"/>
                <a:gd name="connsiteX120" fmla="*/ 18785 w 161925"/>
                <a:gd name="connsiteY120" fmla="*/ 730814 h 857250"/>
                <a:gd name="connsiteX121" fmla="*/ 12403 w 161925"/>
                <a:gd name="connsiteY121" fmla="*/ 735958 h 857250"/>
                <a:gd name="connsiteX122" fmla="*/ 12022 w 161925"/>
                <a:gd name="connsiteY122" fmla="*/ 747388 h 857250"/>
                <a:gd name="connsiteX123" fmla="*/ 22214 w 161925"/>
                <a:gd name="connsiteY123" fmla="*/ 744435 h 857250"/>
                <a:gd name="connsiteX124" fmla="*/ 32025 w 161925"/>
                <a:gd name="connsiteY124" fmla="*/ 744816 h 857250"/>
                <a:gd name="connsiteX125" fmla="*/ 35834 w 161925"/>
                <a:gd name="connsiteY125" fmla="*/ 751198 h 857250"/>
                <a:gd name="connsiteX126" fmla="*/ 26881 w 161925"/>
                <a:gd name="connsiteY126" fmla="*/ 760151 h 857250"/>
                <a:gd name="connsiteX127" fmla="*/ 38311 w 161925"/>
                <a:gd name="connsiteY127" fmla="*/ 761390 h 857250"/>
                <a:gd name="connsiteX128" fmla="*/ 44693 w 161925"/>
                <a:gd name="connsiteY128" fmla="*/ 759294 h 857250"/>
                <a:gd name="connsiteX129" fmla="*/ 56980 w 161925"/>
                <a:gd name="connsiteY129" fmla="*/ 763580 h 857250"/>
                <a:gd name="connsiteX130" fmla="*/ 40025 w 161925"/>
                <a:gd name="connsiteY130" fmla="*/ 770343 h 857250"/>
                <a:gd name="connsiteX131" fmla="*/ 34501 w 161925"/>
                <a:gd name="connsiteY131" fmla="*/ 781773 h 857250"/>
                <a:gd name="connsiteX132" fmla="*/ 48503 w 161925"/>
                <a:gd name="connsiteY132" fmla="*/ 777106 h 857250"/>
                <a:gd name="connsiteX133" fmla="*/ 77840 w 161925"/>
                <a:gd name="connsiteY133" fmla="*/ 778820 h 857250"/>
                <a:gd name="connsiteX134" fmla="*/ 65934 w 161925"/>
                <a:gd name="connsiteY134" fmla="*/ 782630 h 857250"/>
                <a:gd name="connsiteX135" fmla="*/ 54027 w 161925"/>
                <a:gd name="connsiteY135" fmla="*/ 784726 h 857250"/>
                <a:gd name="connsiteX136" fmla="*/ 43455 w 161925"/>
                <a:gd name="connsiteY136" fmla="*/ 791489 h 857250"/>
                <a:gd name="connsiteX137" fmla="*/ 43836 w 161925"/>
                <a:gd name="connsiteY137" fmla="*/ 799108 h 857250"/>
                <a:gd name="connsiteX138" fmla="*/ 61266 w 161925"/>
                <a:gd name="connsiteY138" fmla="*/ 791869 h 857250"/>
                <a:gd name="connsiteX139" fmla="*/ 82888 w 161925"/>
                <a:gd name="connsiteY139" fmla="*/ 787583 h 857250"/>
                <a:gd name="connsiteX140" fmla="*/ 68410 w 161925"/>
                <a:gd name="connsiteY140" fmla="*/ 795679 h 857250"/>
                <a:gd name="connsiteX141" fmla="*/ 58599 w 161925"/>
                <a:gd name="connsiteY141" fmla="*/ 805014 h 857250"/>
                <a:gd name="connsiteX142" fmla="*/ 38216 w 161925"/>
                <a:gd name="connsiteY142" fmla="*/ 802442 h 857250"/>
                <a:gd name="connsiteX143" fmla="*/ 40311 w 161925"/>
                <a:gd name="connsiteY143" fmla="*/ 815206 h 857250"/>
                <a:gd name="connsiteX144" fmla="*/ 56885 w 161925"/>
                <a:gd name="connsiteY144" fmla="*/ 819016 h 857250"/>
                <a:gd name="connsiteX145" fmla="*/ 69172 w 161925"/>
                <a:gd name="connsiteY145" fmla="*/ 824159 h 857250"/>
                <a:gd name="connsiteX146" fmla="*/ 65743 w 161925"/>
                <a:gd name="connsiteY146" fmla="*/ 817777 h 857250"/>
                <a:gd name="connsiteX147" fmla="*/ 73363 w 161925"/>
                <a:gd name="connsiteY147" fmla="*/ 812253 h 857250"/>
                <a:gd name="connsiteX148" fmla="*/ 88222 w 161925"/>
                <a:gd name="connsiteY148" fmla="*/ 798632 h 857250"/>
                <a:gd name="connsiteX149" fmla="*/ 105176 w 161925"/>
                <a:gd name="connsiteY149" fmla="*/ 780344 h 857250"/>
                <a:gd name="connsiteX150" fmla="*/ 102605 w 161925"/>
                <a:gd name="connsiteY150" fmla="*/ 789679 h 857250"/>
                <a:gd name="connsiteX151" fmla="*/ 99652 w 161925"/>
                <a:gd name="connsiteY151" fmla="*/ 800728 h 857250"/>
                <a:gd name="connsiteX152" fmla="*/ 117083 w 161925"/>
                <a:gd name="connsiteY152" fmla="*/ 801585 h 857250"/>
                <a:gd name="connsiteX153" fmla="*/ 106510 w 161925"/>
                <a:gd name="connsiteY153" fmla="*/ 810062 h 857250"/>
                <a:gd name="connsiteX154" fmla="*/ 107367 w 161925"/>
                <a:gd name="connsiteY154" fmla="*/ 823683 h 857250"/>
                <a:gd name="connsiteX155" fmla="*/ 99271 w 161925"/>
                <a:gd name="connsiteY155" fmla="*/ 807967 h 857250"/>
                <a:gd name="connsiteX156" fmla="*/ 95461 w 161925"/>
                <a:gd name="connsiteY156" fmla="*/ 819873 h 857250"/>
                <a:gd name="connsiteX157" fmla="*/ 86126 w 161925"/>
                <a:gd name="connsiteY157" fmla="*/ 816444 h 857250"/>
                <a:gd name="connsiteX158" fmla="*/ 80983 w 161925"/>
                <a:gd name="connsiteY158" fmla="*/ 823683 h 857250"/>
                <a:gd name="connsiteX159" fmla="*/ 71267 w 161925"/>
                <a:gd name="connsiteY159" fmla="*/ 831303 h 857250"/>
                <a:gd name="connsiteX160" fmla="*/ 85269 w 161925"/>
                <a:gd name="connsiteY160" fmla="*/ 834256 h 857250"/>
                <a:gd name="connsiteX161" fmla="*/ 95080 w 161925"/>
                <a:gd name="connsiteY161" fmla="*/ 851210 h 857250"/>
                <a:gd name="connsiteX162" fmla="*/ 101843 w 161925"/>
                <a:gd name="connsiteY162" fmla="*/ 836351 h 857250"/>
                <a:gd name="connsiteX163" fmla="*/ 115463 w 161925"/>
                <a:gd name="connsiteY163" fmla="*/ 854163 h 857250"/>
                <a:gd name="connsiteX164" fmla="*/ 122226 w 161925"/>
                <a:gd name="connsiteY164" fmla="*/ 847400 h 857250"/>
                <a:gd name="connsiteX165" fmla="*/ 142229 w 161925"/>
                <a:gd name="connsiteY165" fmla="*/ 861878 h 857250"/>
                <a:gd name="connsiteX166" fmla="*/ 139657 w 161925"/>
                <a:gd name="connsiteY166" fmla="*/ 849115 h 857250"/>
                <a:gd name="connsiteX167" fmla="*/ 150706 w 161925"/>
                <a:gd name="connsiteY167" fmla="*/ 849115 h 857250"/>
                <a:gd name="connsiteX168" fmla="*/ 163470 w 161925"/>
                <a:gd name="connsiteY168" fmla="*/ 847400 h 857250"/>
                <a:gd name="connsiteX169" fmla="*/ 166613 w 161925"/>
                <a:gd name="connsiteY169" fmla="*/ 846162 h 857250"/>
                <a:gd name="connsiteX170" fmla="*/ 134323 w 161925"/>
                <a:gd name="connsiteY170" fmla="*/ 844448 h 857250"/>
                <a:gd name="connsiteX171" fmla="*/ 134228 w 161925"/>
                <a:gd name="connsiteY171" fmla="*/ 781392 h 857250"/>
                <a:gd name="connsiteX172" fmla="*/ 132894 w 161925"/>
                <a:gd name="connsiteY172" fmla="*/ 781106 h 857250"/>
                <a:gd name="connsiteX173" fmla="*/ 117178 w 161925"/>
                <a:gd name="connsiteY173" fmla="*/ 773867 h 857250"/>
                <a:gd name="connsiteX174" fmla="*/ 119369 w 161925"/>
                <a:gd name="connsiteY174" fmla="*/ 771010 h 857250"/>
                <a:gd name="connsiteX175" fmla="*/ 109082 w 161925"/>
                <a:gd name="connsiteY175" fmla="*/ 765009 h 857250"/>
                <a:gd name="connsiteX176" fmla="*/ 75173 w 161925"/>
                <a:gd name="connsiteY176" fmla="*/ 765676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161925" h="857250">
                  <a:moveTo>
                    <a:pt x="75173" y="765676"/>
                  </a:moveTo>
                  <a:cubicBezTo>
                    <a:pt x="70601" y="766247"/>
                    <a:pt x="68886" y="757675"/>
                    <a:pt x="65934" y="757675"/>
                  </a:cubicBezTo>
                  <a:cubicBezTo>
                    <a:pt x="63076" y="757675"/>
                    <a:pt x="62505" y="742720"/>
                    <a:pt x="64791" y="735862"/>
                  </a:cubicBezTo>
                  <a:cubicBezTo>
                    <a:pt x="67076" y="729004"/>
                    <a:pt x="51551" y="732433"/>
                    <a:pt x="46979" y="730148"/>
                  </a:cubicBezTo>
                  <a:cubicBezTo>
                    <a:pt x="42407" y="727861"/>
                    <a:pt x="48693" y="723290"/>
                    <a:pt x="43550" y="717479"/>
                  </a:cubicBezTo>
                  <a:cubicBezTo>
                    <a:pt x="38406" y="711764"/>
                    <a:pt x="42407" y="703668"/>
                    <a:pt x="42978" y="699667"/>
                  </a:cubicBezTo>
                  <a:cubicBezTo>
                    <a:pt x="43550" y="695667"/>
                    <a:pt x="46979" y="686999"/>
                    <a:pt x="53361" y="686999"/>
                  </a:cubicBezTo>
                  <a:cubicBezTo>
                    <a:pt x="59647" y="686999"/>
                    <a:pt x="55075" y="677760"/>
                    <a:pt x="61362" y="673759"/>
                  </a:cubicBezTo>
                  <a:cubicBezTo>
                    <a:pt x="67648" y="669759"/>
                    <a:pt x="55646" y="662806"/>
                    <a:pt x="60790" y="658805"/>
                  </a:cubicBezTo>
                  <a:cubicBezTo>
                    <a:pt x="65934" y="654805"/>
                    <a:pt x="60790" y="647280"/>
                    <a:pt x="68791" y="646137"/>
                  </a:cubicBezTo>
                  <a:cubicBezTo>
                    <a:pt x="76887" y="644994"/>
                    <a:pt x="68791" y="634612"/>
                    <a:pt x="74506" y="632897"/>
                  </a:cubicBezTo>
                  <a:cubicBezTo>
                    <a:pt x="80221" y="631183"/>
                    <a:pt x="73363" y="624896"/>
                    <a:pt x="75078" y="617943"/>
                  </a:cubicBezTo>
                  <a:cubicBezTo>
                    <a:pt x="76792" y="611085"/>
                    <a:pt x="70505" y="605846"/>
                    <a:pt x="77935" y="602989"/>
                  </a:cubicBezTo>
                  <a:cubicBezTo>
                    <a:pt x="85365" y="600131"/>
                    <a:pt x="80221" y="594321"/>
                    <a:pt x="75078" y="590320"/>
                  </a:cubicBezTo>
                  <a:cubicBezTo>
                    <a:pt x="69934" y="586320"/>
                    <a:pt x="76221" y="586320"/>
                    <a:pt x="82507" y="586320"/>
                  </a:cubicBezTo>
                  <a:cubicBezTo>
                    <a:pt x="88794" y="586320"/>
                    <a:pt x="85365" y="576033"/>
                    <a:pt x="79650" y="577748"/>
                  </a:cubicBezTo>
                  <a:cubicBezTo>
                    <a:pt x="72792" y="579748"/>
                    <a:pt x="68696" y="573175"/>
                    <a:pt x="73934" y="567937"/>
                  </a:cubicBezTo>
                  <a:cubicBezTo>
                    <a:pt x="79078" y="562793"/>
                    <a:pt x="69363" y="559269"/>
                    <a:pt x="71077" y="555840"/>
                  </a:cubicBezTo>
                  <a:cubicBezTo>
                    <a:pt x="72792" y="552411"/>
                    <a:pt x="72792" y="547744"/>
                    <a:pt x="69363" y="545458"/>
                  </a:cubicBezTo>
                  <a:cubicBezTo>
                    <a:pt x="65934" y="543172"/>
                    <a:pt x="68220" y="525932"/>
                    <a:pt x="72220" y="525360"/>
                  </a:cubicBezTo>
                  <a:cubicBezTo>
                    <a:pt x="76221" y="524789"/>
                    <a:pt x="73363" y="509263"/>
                    <a:pt x="73363" y="504691"/>
                  </a:cubicBezTo>
                  <a:cubicBezTo>
                    <a:pt x="73363" y="500119"/>
                    <a:pt x="68791" y="495451"/>
                    <a:pt x="69363" y="491451"/>
                  </a:cubicBezTo>
                  <a:cubicBezTo>
                    <a:pt x="69934" y="487450"/>
                    <a:pt x="74506" y="486308"/>
                    <a:pt x="74506" y="478211"/>
                  </a:cubicBezTo>
                  <a:cubicBezTo>
                    <a:pt x="74506" y="470115"/>
                    <a:pt x="76221" y="466686"/>
                    <a:pt x="79650" y="466115"/>
                  </a:cubicBezTo>
                  <a:cubicBezTo>
                    <a:pt x="83079" y="465543"/>
                    <a:pt x="80221" y="456304"/>
                    <a:pt x="80792" y="451732"/>
                  </a:cubicBezTo>
                  <a:cubicBezTo>
                    <a:pt x="81364" y="447160"/>
                    <a:pt x="90603" y="451732"/>
                    <a:pt x="91746" y="444302"/>
                  </a:cubicBezTo>
                  <a:cubicBezTo>
                    <a:pt x="92889" y="436777"/>
                    <a:pt x="86031" y="438016"/>
                    <a:pt x="87174" y="433349"/>
                  </a:cubicBezTo>
                  <a:cubicBezTo>
                    <a:pt x="88508" y="427824"/>
                    <a:pt x="86603" y="420680"/>
                    <a:pt x="86603" y="408012"/>
                  </a:cubicBezTo>
                  <a:cubicBezTo>
                    <a:pt x="86603" y="395344"/>
                    <a:pt x="96985" y="392486"/>
                    <a:pt x="100986" y="389057"/>
                  </a:cubicBezTo>
                  <a:cubicBezTo>
                    <a:pt x="104986" y="385628"/>
                    <a:pt x="95842" y="367245"/>
                    <a:pt x="100986" y="364959"/>
                  </a:cubicBezTo>
                  <a:cubicBezTo>
                    <a:pt x="106129" y="362673"/>
                    <a:pt x="102700" y="354005"/>
                    <a:pt x="106700" y="351148"/>
                  </a:cubicBezTo>
                  <a:cubicBezTo>
                    <a:pt x="110701" y="348290"/>
                    <a:pt x="109558" y="341908"/>
                    <a:pt x="111844" y="335050"/>
                  </a:cubicBezTo>
                  <a:cubicBezTo>
                    <a:pt x="114130" y="328097"/>
                    <a:pt x="107272" y="324668"/>
                    <a:pt x="107272" y="318382"/>
                  </a:cubicBezTo>
                  <a:cubicBezTo>
                    <a:pt x="107272" y="312000"/>
                    <a:pt x="106129" y="306285"/>
                    <a:pt x="100890" y="299427"/>
                  </a:cubicBezTo>
                  <a:cubicBezTo>
                    <a:pt x="95747" y="292569"/>
                    <a:pt x="97461" y="278758"/>
                    <a:pt x="100890" y="278758"/>
                  </a:cubicBezTo>
                  <a:cubicBezTo>
                    <a:pt x="104319" y="278758"/>
                    <a:pt x="102605" y="265518"/>
                    <a:pt x="108987" y="263803"/>
                  </a:cubicBezTo>
                  <a:cubicBezTo>
                    <a:pt x="115273" y="262089"/>
                    <a:pt x="111844" y="252278"/>
                    <a:pt x="108987" y="244277"/>
                  </a:cubicBezTo>
                  <a:cubicBezTo>
                    <a:pt x="106129" y="236276"/>
                    <a:pt x="114130" y="240277"/>
                    <a:pt x="114130" y="233895"/>
                  </a:cubicBezTo>
                  <a:cubicBezTo>
                    <a:pt x="114130" y="227608"/>
                    <a:pt x="117559" y="218941"/>
                    <a:pt x="122798" y="216655"/>
                  </a:cubicBezTo>
                  <a:cubicBezTo>
                    <a:pt x="127941" y="214369"/>
                    <a:pt x="128513" y="204558"/>
                    <a:pt x="128513" y="200558"/>
                  </a:cubicBezTo>
                  <a:cubicBezTo>
                    <a:pt x="128513" y="196557"/>
                    <a:pt x="135942" y="194842"/>
                    <a:pt x="140038" y="191414"/>
                  </a:cubicBezTo>
                  <a:cubicBezTo>
                    <a:pt x="144038" y="187984"/>
                    <a:pt x="133180" y="182174"/>
                    <a:pt x="139467" y="178745"/>
                  </a:cubicBezTo>
                  <a:cubicBezTo>
                    <a:pt x="145753" y="175316"/>
                    <a:pt x="134323" y="160933"/>
                    <a:pt x="137752" y="158076"/>
                  </a:cubicBezTo>
                  <a:cubicBezTo>
                    <a:pt x="141181" y="155218"/>
                    <a:pt x="138324" y="148837"/>
                    <a:pt x="138895" y="144265"/>
                  </a:cubicBezTo>
                  <a:cubicBezTo>
                    <a:pt x="139467" y="139693"/>
                    <a:pt x="158421" y="131025"/>
                    <a:pt x="160707" y="127024"/>
                  </a:cubicBezTo>
                  <a:cubicBezTo>
                    <a:pt x="162422" y="124072"/>
                    <a:pt x="164041" y="113785"/>
                    <a:pt x="164613" y="104641"/>
                  </a:cubicBezTo>
                  <a:cubicBezTo>
                    <a:pt x="158707" y="108451"/>
                    <a:pt x="153563" y="110546"/>
                    <a:pt x="152611" y="108356"/>
                  </a:cubicBezTo>
                  <a:cubicBezTo>
                    <a:pt x="150896" y="104355"/>
                    <a:pt x="153183" y="92449"/>
                    <a:pt x="148039" y="87400"/>
                  </a:cubicBezTo>
                  <a:cubicBezTo>
                    <a:pt x="142896" y="82257"/>
                    <a:pt x="146325" y="72065"/>
                    <a:pt x="141276" y="69874"/>
                  </a:cubicBezTo>
                  <a:cubicBezTo>
                    <a:pt x="136133" y="67589"/>
                    <a:pt x="129942" y="57397"/>
                    <a:pt x="134513" y="53968"/>
                  </a:cubicBezTo>
                  <a:cubicBezTo>
                    <a:pt x="139086" y="50539"/>
                    <a:pt x="134513" y="43776"/>
                    <a:pt x="138514" y="40347"/>
                  </a:cubicBezTo>
                  <a:cubicBezTo>
                    <a:pt x="142515" y="36918"/>
                    <a:pt x="136228" y="36346"/>
                    <a:pt x="130608" y="29584"/>
                  </a:cubicBezTo>
                  <a:cubicBezTo>
                    <a:pt x="124988" y="22821"/>
                    <a:pt x="132894" y="14344"/>
                    <a:pt x="126036" y="9200"/>
                  </a:cubicBezTo>
                  <a:cubicBezTo>
                    <a:pt x="119274" y="4057"/>
                    <a:pt x="119274" y="-2134"/>
                    <a:pt x="117559" y="723"/>
                  </a:cubicBezTo>
                  <a:cubicBezTo>
                    <a:pt x="115845" y="3581"/>
                    <a:pt x="115273" y="13201"/>
                    <a:pt x="109653" y="16058"/>
                  </a:cubicBezTo>
                  <a:cubicBezTo>
                    <a:pt x="108701" y="16534"/>
                    <a:pt x="107272" y="17677"/>
                    <a:pt x="105462" y="19106"/>
                  </a:cubicBezTo>
                  <a:cubicBezTo>
                    <a:pt x="105462" y="23774"/>
                    <a:pt x="103843" y="31679"/>
                    <a:pt x="105653" y="36346"/>
                  </a:cubicBezTo>
                  <a:cubicBezTo>
                    <a:pt x="108225" y="42728"/>
                    <a:pt x="109463" y="73684"/>
                    <a:pt x="106891" y="85591"/>
                  </a:cubicBezTo>
                  <a:cubicBezTo>
                    <a:pt x="104319" y="97497"/>
                    <a:pt x="101748" y="107212"/>
                    <a:pt x="99271" y="114451"/>
                  </a:cubicBezTo>
                  <a:cubicBezTo>
                    <a:pt x="96699" y="121691"/>
                    <a:pt x="105176" y="122071"/>
                    <a:pt x="101843" y="125500"/>
                  </a:cubicBezTo>
                  <a:cubicBezTo>
                    <a:pt x="98414" y="128929"/>
                    <a:pt x="99747" y="137407"/>
                    <a:pt x="99747" y="150932"/>
                  </a:cubicBezTo>
                  <a:cubicBezTo>
                    <a:pt x="99747" y="164553"/>
                    <a:pt x="91651" y="187413"/>
                    <a:pt x="91270" y="194652"/>
                  </a:cubicBezTo>
                  <a:cubicBezTo>
                    <a:pt x="90889" y="201891"/>
                    <a:pt x="85365" y="206558"/>
                    <a:pt x="86222" y="214654"/>
                  </a:cubicBezTo>
                  <a:cubicBezTo>
                    <a:pt x="87079" y="222751"/>
                    <a:pt x="82412" y="227418"/>
                    <a:pt x="77745" y="231228"/>
                  </a:cubicBezTo>
                  <a:cubicBezTo>
                    <a:pt x="73077" y="235038"/>
                    <a:pt x="85365" y="247420"/>
                    <a:pt x="84984" y="254183"/>
                  </a:cubicBezTo>
                  <a:cubicBezTo>
                    <a:pt x="84603" y="260946"/>
                    <a:pt x="75649" y="263994"/>
                    <a:pt x="77745" y="275043"/>
                  </a:cubicBezTo>
                  <a:cubicBezTo>
                    <a:pt x="80412" y="288854"/>
                    <a:pt x="77745" y="312381"/>
                    <a:pt x="77745" y="317048"/>
                  </a:cubicBezTo>
                  <a:cubicBezTo>
                    <a:pt x="77745" y="321716"/>
                    <a:pt x="72220" y="321334"/>
                    <a:pt x="73458" y="330193"/>
                  </a:cubicBezTo>
                  <a:cubicBezTo>
                    <a:pt x="74696" y="339146"/>
                    <a:pt x="67934" y="341242"/>
                    <a:pt x="66696" y="354005"/>
                  </a:cubicBezTo>
                  <a:cubicBezTo>
                    <a:pt x="65457" y="366769"/>
                    <a:pt x="55646" y="384961"/>
                    <a:pt x="51837" y="394772"/>
                  </a:cubicBezTo>
                  <a:cubicBezTo>
                    <a:pt x="48026" y="404583"/>
                    <a:pt x="48026" y="410108"/>
                    <a:pt x="42883" y="410108"/>
                  </a:cubicBezTo>
                  <a:cubicBezTo>
                    <a:pt x="37740" y="410108"/>
                    <a:pt x="36501" y="415632"/>
                    <a:pt x="40311" y="424109"/>
                  </a:cubicBezTo>
                  <a:cubicBezTo>
                    <a:pt x="44121" y="432586"/>
                    <a:pt x="37740" y="439825"/>
                    <a:pt x="42883" y="448303"/>
                  </a:cubicBezTo>
                  <a:cubicBezTo>
                    <a:pt x="47931" y="456780"/>
                    <a:pt x="46312" y="459733"/>
                    <a:pt x="43740" y="467829"/>
                  </a:cubicBezTo>
                  <a:cubicBezTo>
                    <a:pt x="41169" y="475925"/>
                    <a:pt x="37835" y="476306"/>
                    <a:pt x="37835" y="483926"/>
                  </a:cubicBezTo>
                  <a:cubicBezTo>
                    <a:pt x="37835" y="491546"/>
                    <a:pt x="31929" y="497928"/>
                    <a:pt x="35263" y="506405"/>
                  </a:cubicBezTo>
                  <a:cubicBezTo>
                    <a:pt x="38692" y="514883"/>
                    <a:pt x="37835" y="517931"/>
                    <a:pt x="33549" y="517931"/>
                  </a:cubicBezTo>
                  <a:cubicBezTo>
                    <a:pt x="29262" y="517931"/>
                    <a:pt x="27167" y="524693"/>
                    <a:pt x="25452" y="538695"/>
                  </a:cubicBezTo>
                  <a:cubicBezTo>
                    <a:pt x="23738" y="552697"/>
                    <a:pt x="24214" y="552316"/>
                    <a:pt x="34406" y="551458"/>
                  </a:cubicBezTo>
                  <a:cubicBezTo>
                    <a:pt x="44598" y="550601"/>
                    <a:pt x="36501" y="517073"/>
                    <a:pt x="42883" y="517073"/>
                  </a:cubicBezTo>
                  <a:cubicBezTo>
                    <a:pt x="49265" y="517073"/>
                    <a:pt x="43740" y="511549"/>
                    <a:pt x="50122" y="509834"/>
                  </a:cubicBezTo>
                  <a:cubicBezTo>
                    <a:pt x="56504" y="508120"/>
                    <a:pt x="50979" y="515740"/>
                    <a:pt x="55266" y="517073"/>
                  </a:cubicBezTo>
                  <a:cubicBezTo>
                    <a:pt x="59552" y="518311"/>
                    <a:pt x="62505" y="521741"/>
                    <a:pt x="56504" y="525550"/>
                  </a:cubicBezTo>
                  <a:cubicBezTo>
                    <a:pt x="50598" y="529360"/>
                    <a:pt x="57742" y="536981"/>
                    <a:pt x="54789" y="541648"/>
                  </a:cubicBezTo>
                  <a:cubicBezTo>
                    <a:pt x="51837" y="546315"/>
                    <a:pt x="47550" y="551458"/>
                    <a:pt x="50122" y="556983"/>
                  </a:cubicBezTo>
                  <a:cubicBezTo>
                    <a:pt x="52694" y="562508"/>
                    <a:pt x="47169" y="562126"/>
                    <a:pt x="46693" y="569270"/>
                  </a:cubicBezTo>
                  <a:cubicBezTo>
                    <a:pt x="46312" y="576509"/>
                    <a:pt x="50503" y="576890"/>
                    <a:pt x="47550" y="578605"/>
                  </a:cubicBezTo>
                  <a:cubicBezTo>
                    <a:pt x="44598" y="580319"/>
                    <a:pt x="51360" y="585844"/>
                    <a:pt x="47169" y="586701"/>
                  </a:cubicBezTo>
                  <a:cubicBezTo>
                    <a:pt x="42883" y="587558"/>
                    <a:pt x="45455" y="593083"/>
                    <a:pt x="48026" y="598131"/>
                  </a:cubicBezTo>
                  <a:cubicBezTo>
                    <a:pt x="50598" y="603179"/>
                    <a:pt x="42502" y="600226"/>
                    <a:pt x="38216" y="603656"/>
                  </a:cubicBezTo>
                  <a:cubicBezTo>
                    <a:pt x="33930" y="607084"/>
                    <a:pt x="42502" y="611752"/>
                    <a:pt x="39930" y="616419"/>
                  </a:cubicBezTo>
                  <a:cubicBezTo>
                    <a:pt x="37359" y="621086"/>
                    <a:pt x="30596" y="613847"/>
                    <a:pt x="27643" y="611275"/>
                  </a:cubicBezTo>
                  <a:cubicBezTo>
                    <a:pt x="24690" y="608704"/>
                    <a:pt x="32310" y="603656"/>
                    <a:pt x="36120" y="598512"/>
                  </a:cubicBezTo>
                  <a:cubicBezTo>
                    <a:pt x="39930" y="593464"/>
                    <a:pt x="32310" y="581939"/>
                    <a:pt x="25929" y="584510"/>
                  </a:cubicBezTo>
                  <a:cubicBezTo>
                    <a:pt x="19547" y="587082"/>
                    <a:pt x="32310" y="594321"/>
                    <a:pt x="32310" y="599845"/>
                  </a:cubicBezTo>
                  <a:cubicBezTo>
                    <a:pt x="32310" y="605370"/>
                    <a:pt x="21738" y="598607"/>
                    <a:pt x="22119" y="604513"/>
                  </a:cubicBezTo>
                  <a:cubicBezTo>
                    <a:pt x="22500" y="610418"/>
                    <a:pt x="14880" y="608323"/>
                    <a:pt x="11070" y="612609"/>
                  </a:cubicBezTo>
                  <a:cubicBezTo>
                    <a:pt x="7259" y="616895"/>
                    <a:pt x="16213" y="620705"/>
                    <a:pt x="11927" y="621943"/>
                  </a:cubicBezTo>
                  <a:cubicBezTo>
                    <a:pt x="7641" y="623182"/>
                    <a:pt x="497" y="629183"/>
                    <a:pt x="21" y="633374"/>
                  </a:cubicBezTo>
                  <a:cubicBezTo>
                    <a:pt x="-360" y="637660"/>
                    <a:pt x="4688" y="638517"/>
                    <a:pt x="4688" y="634231"/>
                  </a:cubicBezTo>
                  <a:cubicBezTo>
                    <a:pt x="4688" y="629944"/>
                    <a:pt x="11450" y="628706"/>
                    <a:pt x="13641" y="634231"/>
                  </a:cubicBezTo>
                  <a:cubicBezTo>
                    <a:pt x="15737" y="639755"/>
                    <a:pt x="18785" y="634231"/>
                    <a:pt x="24690" y="635469"/>
                  </a:cubicBezTo>
                  <a:cubicBezTo>
                    <a:pt x="30596" y="636707"/>
                    <a:pt x="29834" y="645661"/>
                    <a:pt x="26405" y="645280"/>
                  </a:cubicBezTo>
                  <a:cubicBezTo>
                    <a:pt x="22976" y="644899"/>
                    <a:pt x="19642" y="650804"/>
                    <a:pt x="20499" y="657186"/>
                  </a:cubicBezTo>
                  <a:cubicBezTo>
                    <a:pt x="21357" y="663568"/>
                    <a:pt x="33263" y="657186"/>
                    <a:pt x="38311" y="658900"/>
                  </a:cubicBezTo>
                  <a:cubicBezTo>
                    <a:pt x="43455" y="660615"/>
                    <a:pt x="41740" y="669473"/>
                    <a:pt x="38692" y="666520"/>
                  </a:cubicBezTo>
                  <a:cubicBezTo>
                    <a:pt x="35739" y="663568"/>
                    <a:pt x="28881" y="658424"/>
                    <a:pt x="25929" y="663568"/>
                  </a:cubicBezTo>
                  <a:cubicBezTo>
                    <a:pt x="22976" y="668616"/>
                    <a:pt x="18309" y="666140"/>
                    <a:pt x="14499" y="664425"/>
                  </a:cubicBezTo>
                  <a:cubicBezTo>
                    <a:pt x="10688" y="662710"/>
                    <a:pt x="-2932" y="671664"/>
                    <a:pt x="1735" y="675093"/>
                  </a:cubicBezTo>
                  <a:cubicBezTo>
                    <a:pt x="6402" y="678522"/>
                    <a:pt x="6021" y="684046"/>
                    <a:pt x="8974" y="683570"/>
                  </a:cubicBezTo>
                  <a:cubicBezTo>
                    <a:pt x="11927" y="683189"/>
                    <a:pt x="16594" y="680999"/>
                    <a:pt x="18309" y="677665"/>
                  </a:cubicBezTo>
                  <a:cubicBezTo>
                    <a:pt x="20023" y="674236"/>
                    <a:pt x="25929" y="670902"/>
                    <a:pt x="26405" y="678522"/>
                  </a:cubicBezTo>
                  <a:cubicBezTo>
                    <a:pt x="26786" y="686142"/>
                    <a:pt x="18309" y="682332"/>
                    <a:pt x="16594" y="686618"/>
                  </a:cubicBezTo>
                  <a:cubicBezTo>
                    <a:pt x="14880" y="690904"/>
                    <a:pt x="11450" y="694238"/>
                    <a:pt x="6402" y="698048"/>
                  </a:cubicBezTo>
                  <a:cubicBezTo>
                    <a:pt x="1259" y="701858"/>
                    <a:pt x="6402" y="708240"/>
                    <a:pt x="10688" y="706144"/>
                  </a:cubicBezTo>
                  <a:cubicBezTo>
                    <a:pt x="14975" y="704049"/>
                    <a:pt x="9450" y="711193"/>
                    <a:pt x="15356" y="712050"/>
                  </a:cubicBezTo>
                  <a:cubicBezTo>
                    <a:pt x="20880" y="712812"/>
                    <a:pt x="22595" y="708621"/>
                    <a:pt x="21261" y="704430"/>
                  </a:cubicBezTo>
                  <a:cubicBezTo>
                    <a:pt x="20023" y="700144"/>
                    <a:pt x="24214" y="690809"/>
                    <a:pt x="29358" y="695476"/>
                  </a:cubicBezTo>
                  <a:cubicBezTo>
                    <a:pt x="34406" y="700144"/>
                    <a:pt x="26786" y="704811"/>
                    <a:pt x="26786" y="709097"/>
                  </a:cubicBezTo>
                  <a:cubicBezTo>
                    <a:pt x="26786" y="713383"/>
                    <a:pt x="23833" y="718908"/>
                    <a:pt x="23833" y="723575"/>
                  </a:cubicBezTo>
                  <a:cubicBezTo>
                    <a:pt x="23833" y="728242"/>
                    <a:pt x="18309" y="725671"/>
                    <a:pt x="18785" y="730814"/>
                  </a:cubicBezTo>
                  <a:cubicBezTo>
                    <a:pt x="19166" y="735958"/>
                    <a:pt x="6879" y="732529"/>
                    <a:pt x="12403" y="735958"/>
                  </a:cubicBezTo>
                  <a:cubicBezTo>
                    <a:pt x="17928" y="739387"/>
                    <a:pt x="8974" y="744054"/>
                    <a:pt x="12022" y="747388"/>
                  </a:cubicBezTo>
                  <a:cubicBezTo>
                    <a:pt x="14975" y="750817"/>
                    <a:pt x="17546" y="742720"/>
                    <a:pt x="22214" y="744435"/>
                  </a:cubicBezTo>
                  <a:cubicBezTo>
                    <a:pt x="26881" y="746150"/>
                    <a:pt x="26024" y="747388"/>
                    <a:pt x="32025" y="744816"/>
                  </a:cubicBezTo>
                  <a:cubicBezTo>
                    <a:pt x="37930" y="742244"/>
                    <a:pt x="41359" y="749483"/>
                    <a:pt x="35834" y="751198"/>
                  </a:cubicBezTo>
                  <a:cubicBezTo>
                    <a:pt x="30310" y="752912"/>
                    <a:pt x="24405" y="759294"/>
                    <a:pt x="26881" y="760151"/>
                  </a:cubicBezTo>
                  <a:cubicBezTo>
                    <a:pt x="29453" y="761008"/>
                    <a:pt x="36692" y="755865"/>
                    <a:pt x="38311" y="761390"/>
                  </a:cubicBezTo>
                  <a:cubicBezTo>
                    <a:pt x="40025" y="766914"/>
                    <a:pt x="44217" y="765200"/>
                    <a:pt x="44693" y="759294"/>
                  </a:cubicBezTo>
                  <a:cubicBezTo>
                    <a:pt x="45074" y="753389"/>
                    <a:pt x="55266" y="758437"/>
                    <a:pt x="56980" y="763580"/>
                  </a:cubicBezTo>
                  <a:cubicBezTo>
                    <a:pt x="58695" y="768628"/>
                    <a:pt x="46407" y="771676"/>
                    <a:pt x="40025" y="770343"/>
                  </a:cubicBezTo>
                  <a:cubicBezTo>
                    <a:pt x="33644" y="769105"/>
                    <a:pt x="30215" y="776249"/>
                    <a:pt x="34501" y="781773"/>
                  </a:cubicBezTo>
                  <a:cubicBezTo>
                    <a:pt x="38787" y="787298"/>
                    <a:pt x="43836" y="781773"/>
                    <a:pt x="48503" y="777106"/>
                  </a:cubicBezTo>
                  <a:cubicBezTo>
                    <a:pt x="53170" y="772439"/>
                    <a:pt x="76125" y="773677"/>
                    <a:pt x="77840" y="778820"/>
                  </a:cubicBezTo>
                  <a:cubicBezTo>
                    <a:pt x="79554" y="783868"/>
                    <a:pt x="67267" y="779677"/>
                    <a:pt x="65934" y="782630"/>
                  </a:cubicBezTo>
                  <a:cubicBezTo>
                    <a:pt x="64695" y="785583"/>
                    <a:pt x="55361" y="788155"/>
                    <a:pt x="54027" y="784726"/>
                  </a:cubicBezTo>
                  <a:cubicBezTo>
                    <a:pt x="52789" y="781297"/>
                    <a:pt x="43836" y="785964"/>
                    <a:pt x="43455" y="791489"/>
                  </a:cubicBezTo>
                  <a:cubicBezTo>
                    <a:pt x="43074" y="797013"/>
                    <a:pt x="36216" y="797013"/>
                    <a:pt x="43836" y="799108"/>
                  </a:cubicBezTo>
                  <a:cubicBezTo>
                    <a:pt x="51455" y="801204"/>
                    <a:pt x="49360" y="791012"/>
                    <a:pt x="61266" y="791869"/>
                  </a:cubicBezTo>
                  <a:cubicBezTo>
                    <a:pt x="73173" y="792727"/>
                    <a:pt x="79554" y="780820"/>
                    <a:pt x="82888" y="787583"/>
                  </a:cubicBezTo>
                  <a:cubicBezTo>
                    <a:pt x="86317" y="794346"/>
                    <a:pt x="73077" y="799870"/>
                    <a:pt x="68410" y="795679"/>
                  </a:cubicBezTo>
                  <a:cubicBezTo>
                    <a:pt x="63743" y="791393"/>
                    <a:pt x="58218" y="798632"/>
                    <a:pt x="58599" y="805014"/>
                  </a:cubicBezTo>
                  <a:cubicBezTo>
                    <a:pt x="58980" y="811396"/>
                    <a:pt x="44979" y="803300"/>
                    <a:pt x="38216" y="802442"/>
                  </a:cubicBezTo>
                  <a:cubicBezTo>
                    <a:pt x="31453" y="801585"/>
                    <a:pt x="34406" y="808824"/>
                    <a:pt x="40311" y="815206"/>
                  </a:cubicBezTo>
                  <a:cubicBezTo>
                    <a:pt x="46217" y="821587"/>
                    <a:pt x="49646" y="814349"/>
                    <a:pt x="56885" y="819016"/>
                  </a:cubicBezTo>
                  <a:cubicBezTo>
                    <a:pt x="64124" y="823683"/>
                    <a:pt x="64124" y="828826"/>
                    <a:pt x="69172" y="824159"/>
                  </a:cubicBezTo>
                  <a:cubicBezTo>
                    <a:pt x="74316" y="819492"/>
                    <a:pt x="69172" y="819873"/>
                    <a:pt x="65743" y="817777"/>
                  </a:cubicBezTo>
                  <a:cubicBezTo>
                    <a:pt x="62314" y="815682"/>
                    <a:pt x="65362" y="808443"/>
                    <a:pt x="73363" y="812253"/>
                  </a:cubicBezTo>
                  <a:cubicBezTo>
                    <a:pt x="81459" y="816063"/>
                    <a:pt x="90794" y="808824"/>
                    <a:pt x="88222" y="798632"/>
                  </a:cubicBezTo>
                  <a:cubicBezTo>
                    <a:pt x="85650" y="788441"/>
                    <a:pt x="95461" y="783773"/>
                    <a:pt x="105176" y="780344"/>
                  </a:cubicBezTo>
                  <a:cubicBezTo>
                    <a:pt x="114987" y="776915"/>
                    <a:pt x="109844" y="786726"/>
                    <a:pt x="102605" y="789679"/>
                  </a:cubicBezTo>
                  <a:cubicBezTo>
                    <a:pt x="95366" y="792632"/>
                    <a:pt x="94128" y="794822"/>
                    <a:pt x="99652" y="800728"/>
                  </a:cubicBezTo>
                  <a:cubicBezTo>
                    <a:pt x="105176" y="806633"/>
                    <a:pt x="112416" y="796918"/>
                    <a:pt x="117083" y="801585"/>
                  </a:cubicBezTo>
                  <a:cubicBezTo>
                    <a:pt x="121750" y="806252"/>
                    <a:pt x="108605" y="805395"/>
                    <a:pt x="106510" y="810062"/>
                  </a:cubicBezTo>
                  <a:cubicBezTo>
                    <a:pt x="104415" y="814729"/>
                    <a:pt x="114606" y="820254"/>
                    <a:pt x="107367" y="823683"/>
                  </a:cubicBezTo>
                  <a:cubicBezTo>
                    <a:pt x="100128" y="827112"/>
                    <a:pt x="103557" y="809681"/>
                    <a:pt x="99271" y="807967"/>
                  </a:cubicBezTo>
                  <a:cubicBezTo>
                    <a:pt x="94985" y="806252"/>
                    <a:pt x="91175" y="810062"/>
                    <a:pt x="95461" y="819873"/>
                  </a:cubicBezTo>
                  <a:cubicBezTo>
                    <a:pt x="99747" y="829589"/>
                    <a:pt x="90317" y="821111"/>
                    <a:pt x="86126" y="816444"/>
                  </a:cubicBezTo>
                  <a:cubicBezTo>
                    <a:pt x="81840" y="811777"/>
                    <a:pt x="75935" y="818540"/>
                    <a:pt x="80983" y="823683"/>
                  </a:cubicBezTo>
                  <a:cubicBezTo>
                    <a:pt x="86126" y="828826"/>
                    <a:pt x="71267" y="823302"/>
                    <a:pt x="71267" y="831303"/>
                  </a:cubicBezTo>
                  <a:cubicBezTo>
                    <a:pt x="71267" y="839399"/>
                    <a:pt x="77649" y="832541"/>
                    <a:pt x="85269" y="834256"/>
                  </a:cubicBezTo>
                  <a:cubicBezTo>
                    <a:pt x="92889" y="835970"/>
                    <a:pt x="89555" y="847019"/>
                    <a:pt x="95080" y="851210"/>
                  </a:cubicBezTo>
                  <a:cubicBezTo>
                    <a:pt x="100605" y="855496"/>
                    <a:pt x="95937" y="837590"/>
                    <a:pt x="101843" y="836351"/>
                  </a:cubicBezTo>
                  <a:cubicBezTo>
                    <a:pt x="107748" y="835113"/>
                    <a:pt x="102224" y="849972"/>
                    <a:pt x="115463" y="854163"/>
                  </a:cubicBezTo>
                  <a:cubicBezTo>
                    <a:pt x="128608" y="858449"/>
                    <a:pt x="116321" y="851591"/>
                    <a:pt x="122226" y="847400"/>
                  </a:cubicBezTo>
                  <a:cubicBezTo>
                    <a:pt x="128132" y="843114"/>
                    <a:pt x="135847" y="860164"/>
                    <a:pt x="142229" y="861878"/>
                  </a:cubicBezTo>
                  <a:cubicBezTo>
                    <a:pt x="148611" y="863593"/>
                    <a:pt x="144324" y="854258"/>
                    <a:pt x="139657" y="849115"/>
                  </a:cubicBezTo>
                  <a:cubicBezTo>
                    <a:pt x="134990" y="844067"/>
                    <a:pt x="144324" y="847019"/>
                    <a:pt x="150706" y="849115"/>
                  </a:cubicBezTo>
                  <a:cubicBezTo>
                    <a:pt x="157088" y="851210"/>
                    <a:pt x="162136" y="852067"/>
                    <a:pt x="163470" y="847400"/>
                  </a:cubicBezTo>
                  <a:cubicBezTo>
                    <a:pt x="163946" y="845686"/>
                    <a:pt x="165089" y="845686"/>
                    <a:pt x="166613" y="846162"/>
                  </a:cubicBezTo>
                  <a:cubicBezTo>
                    <a:pt x="159945" y="841781"/>
                    <a:pt x="137466" y="845019"/>
                    <a:pt x="134323" y="844448"/>
                  </a:cubicBezTo>
                  <a:cubicBezTo>
                    <a:pt x="131275" y="843971"/>
                    <a:pt x="133656" y="793012"/>
                    <a:pt x="134228" y="781392"/>
                  </a:cubicBezTo>
                  <a:cubicBezTo>
                    <a:pt x="133751" y="781297"/>
                    <a:pt x="133275" y="781106"/>
                    <a:pt x="132894" y="781106"/>
                  </a:cubicBezTo>
                  <a:cubicBezTo>
                    <a:pt x="127370" y="781106"/>
                    <a:pt x="115083" y="782344"/>
                    <a:pt x="117178" y="773867"/>
                  </a:cubicBezTo>
                  <a:cubicBezTo>
                    <a:pt x="117559" y="772343"/>
                    <a:pt x="118321" y="771486"/>
                    <a:pt x="119369" y="771010"/>
                  </a:cubicBezTo>
                  <a:cubicBezTo>
                    <a:pt x="116892" y="768724"/>
                    <a:pt x="113273" y="766152"/>
                    <a:pt x="109082" y="765009"/>
                  </a:cubicBezTo>
                  <a:cubicBezTo>
                    <a:pt x="100414" y="762818"/>
                    <a:pt x="79745" y="765104"/>
                    <a:pt x="75173" y="76567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xmlns="" id="{D4898054-4744-421F-90E4-E094757B3074}"/>
                </a:ext>
              </a:extLst>
            </p:cNvPr>
            <p:cNvSpPr/>
            <p:nvPr/>
          </p:nvSpPr>
          <p:spPr>
            <a:xfrm>
              <a:off x="5021872" y="5184148"/>
              <a:ext cx="167841" cy="167841"/>
            </a:xfrm>
            <a:custGeom>
              <a:avLst/>
              <a:gdLst>
                <a:gd name="connsiteX0" fmla="*/ 162973 w 161925"/>
                <a:gd name="connsiteY0" fmla="*/ 91677 h 161925"/>
                <a:gd name="connsiteX1" fmla="*/ 146875 w 161925"/>
                <a:gd name="connsiteY1" fmla="*/ 95106 h 161925"/>
                <a:gd name="connsiteX2" fmla="*/ 137636 w 161925"/>
                <a:gd name="connsiteY2" fmla="*/ 73865 h 161925"/>
                <a:gd name="connsiteX3" fmla="*/ 124396 w 161925"/>
                <a:gd name="connsiteY3" fmla="*/ 57768 h 161925"/>
                <a:gd name="connsiteX4" fmla="*/ 107728 w 161925"/>
                <a:gd name="connsiteY4" fmla="*/ 56054 h 161925"/>
                <a:gd name="connsiteX5" fmla="*/ 97917 w 161925"/>
                <a:gd name="connsiteY5" fmla="*/ 40528 h 161925"/>
                <a:gd name="connsiteX6" fmla="*/ 94488 w 161925"/>
                <a:gd name="connsiteY6" fmla="*/ 17001 h 161925"/>
                <a:gd name="connsiteX7" fmla="*/ 93631 w 161925"/>
                <a:gd name="connsiteY7" fmla="*/ 6809 h 161925"/>
                <a:gd name="connsiteX8" fmla="*/ 90392 w 161925"/>
                <a:gd name="connsiteY8" fmla="*/ 7953 h 161925"/>
                <a:gd name="connsiteX9" fmla="*/ 72295 w 161925"/>
                <a:gd name="connsiteY9" fmla="*/ 47 h 161925"/>
                <a:gd name="connsiteX10" fmla="*/ 50197 w 161925"/>
                <a:gd name="connsiteY10" fmla="*/ 2333 h 161925"/>
                <a:gd name="connsiteX11" fmla="*/ 26956 w 161925"/>
                <a:gd name="connsiteY11" fmla="*/ 6333 h 161925"/>
                <a:gd name="connsiteX12" fmla="*/ 12287 w 161925"/>
                <a:gd name="connsiteY12" fmla="*/ 24431 h 161925"/>
                <a:gd name="connsiteX13" fmla="*/ 6572 w 161925"/>
                <a:gd name="connsiteY13" fmla="*/ 53863 h 161925"/>
                <a:gd name="connsiteX14" fmla="*/ 0 w 161925"/>
                <a:gd name="connsiteY14" fmla="*/ 53672 h 161925"/>
                <a:gd name="connsiteX15" fmla="*/ 26575 w 161925"/>
                <a:gd name="connsiteY15" fmla="*/ 80914 h 161925"/>
                <a:gd name="connsiteX16" fmla="*/ 47816 w 161925"/>
                <a:gd name="connsiteY16" fmla="*/ 94154 h 161925"/>
                <a:gd name="connsiteX17" fmla="*/ 69056 w 161925"/>
                <a:gd name="connsiteY17" fmla="*/ 105107 h 161925"/>
                <a:gd name="connsiteX18" fmla="*/ 104680 w 161925"/>
                <a:gd name="connsiteY18" fmla="*/ 122919 h 161925"/>
                <a:gd name="connsiteX19" fmla="*/ 89725 w 161925"/>
                <a:gd name="connsiteY19" fmla="*/ 148732 h 161925"/>
                <a:gd name="connsiteX20" fmla="*/ 83439 w 161925"/>
                <a:gd name="connsiteY20" fmla="*/ 161400 h 161925"/>
                <a:gd name="connsiteX21" fmla="*/ 101251 w 161925"/>
                <a:gd name="connsiteY21" fmla="*/ 165401 h 161925"/>
                <a:gd name="connsiteX22" fmla="*/ 119634 w 161925"/>
                <a:gd name="connsiteY22" fmla="*/ 167115 h 161925"/>
                <a:gd name="connsiteX23" fmla="*/ 136303 w 161925"/>
                <a:gd name="connsiteY23" fmla="*/ 163686 h 161925"/>
                <a:gd name="connsiteX24" fmla="*/ 151257 w 161925"/>
                <a:gd name="connsiteY24" fmla="*/ 156162 h 161925"/>
                <a:gd name="connsiteX25" fmla="*/ 160973 w 161925"/>
                <a:gd name="connsiteY25" fmla="*/ 127967 h 161925"/>
                <a:gd name="connsiteX26" fmla="*/ 162973 w 161925"/>
                <a:gd name="connsiteY26" fmla="*/ 91677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1925" h="161925">
                  <a:moveTo>
                    <a:pt x="162973" y="91677"/>
                  </a:moveTo>
                  <a:cubicBezTo>
                    <a:pt x="156115" y="88248"/>
                    <a:pt x="149162" y="95106"/>
                    <a:pt x="146875" y="95106"/>
                  </a:cubicBezTo>
                  <a:cubicBezTo>
                    <a:pt x="144590" y="95106"/>
                    <a:pt x="139446" y="80152"/>
                    <a:pt x="137636" y="73865"/>
                  </a:cubicBezTo>
                  <a:cubicBezTo>
                    <a:pt x="135922" y="67579"/>
                    <a:pt x="129064" y="54911"/>
                    <a:pt x="124396" y="57768"/>
                  </a:cubicBezTo>
                  <a:cubicBezTo>
                    <a:pt x="119825" y="60626"/>
                    <a:pt x="120967" y="56625"/>
                    <a:pt x="107728" y="56054"/>
                  </a:cubicBezTo>
                  <a:cubicBezTo>
                    <a:pt x="94488" y="55482"/>
                    <a:pt x="95059" y="53196"/>
                    <a:pt x="97917" y="40528"/>
                  </a:cubicBezTo>
                  <a:cubicBezTo>
                    <a:pt x="100775" y="27860"/>
                    <a:pt x="89345" y="19859"/>
                    <a:pt x="94488" y="17001"/>
                  </a:cubicBezTo>
                  <a:cubicBezTo>
                    <a:pt x="98393" y="14811"/>
                    <a:pt x="98012" y="12334"/>
                    <a:pt x="93631" y="6809"/>
                  </a:cubicBezTo>
                  <a:cubicBezTo>
                    <a:pt x="92583" y="7476"/>
                    <a:pt x="91440" y="7953"/>
                    <a:pt x="90392" y="7953"/>
                  </a:cubicBezTo>
                  <a:cubicBezTo>
                    <a:pt x="85820" y="7953"/>
                    <a:pt x="80200" y="47"/>
                    <a:pt x="72295" y="47"/>
                  </a:cubicBezTo>
                  <a:cubicBezTo>
                    <a:pt x="64389" y="47"/>
                    <a:pt x="55912" y="-525"/>
                    <a:pt x="50197" y="2333"/>
                  </a:cubicBezTo>
                  <a:cubicBezTo>
                    <a:pt x="44482" y="5190"/>
                    <a:pt x="33719" y="1761"/>
                    <a:pt x="26956" y="6333"/>
                  </a:cubicBezTo>
                  <a:cubicBezTo>
                    <a:pt x="20193" y="10905"/>
                    <a:pt x="11716" y="20430"/>
                    <a:pt x="12287" y="24431"/>
                  </a:cubicBezTo>
                  <a:cubicBezTo>
                    <a:pt x="12859" y="28431"/>
                    <a:pt x="10001" y="52720"/>
                    <a:pt x="6572" y="53863"/>
                  </a:cubicBezTo>
                  <a:cubicBezTo>
                    <a:pt x="5525" y="54244"/>
                    <a:pt x="3048" y="54054"/>
                    <a:pt x="0" y="53672"/>
                  </a:cubicBezTo>
                  <a:cubicBezTo>
                    <a:pt x="4572" y="61578"/>
                    <a:pt x="18002" y="75580"/>
                    <a:pt x="26575" y="80914"/>
                  </a:cubicBezTo>
                  <a:cubicBezTo>
                    <a:pt x="36957" y="87200"/>
                    <a:pt x="36386" y="93011"/>
                    <a:pt x="47816" y="94154"/>
                  </a:cubicBezTo>
                  <a:cubicBezTo>
                    <a:pt x="59341" y="95297"/>
                    <a:pt x="65056" y="99869"/>
                    <a:pt x="69056" y="105107"/>
                  </a:cubicBezTo>
                  <a:cubicBezTo>
                    <a:pt x="73057" y="110251"/>
                    <a:pt x="102394" y="118919"/>
                    <a:pt x="104680" y="122919"/>
                  </a:cubicBezTo>
                  <a:cubicBezTo>
                    <a:pt x="106966" y="126920"/>
                    <a:pt x="89725" y="138445"/>
                    <a:pt x="89725" y="148732"/>
                  </a:cubicBezTo>
                  <a:cubicBezTo>
                    <a:pt x="89725" y="159114"/>
                    <a:pt x="83439" y="157971"/>
                    <a:pt x="83439" y="161400"/>
                  </a:cubicBezTo>
                  <a:cubicBezTo>
                    <a:pt x="83439" y="164829"/>
                    <a:pt x="96679" y="162543"/>
                    <a:pt x="101251" y="165401"/>
                  </a:cubicBezTo>
                  <a:cubicBezTo>
                    <a:pt x="105823" y="168258"/>
                    <a:pt x="113919" y="163686"/>
                    <a:pt x="119634" y="167115"/>
                  </a:cubicBezTo>
                  <a:cubicBezTo>
                    <a:pt x="125349" y="170544"/>
                    <a:pt x="131731" y="162543"/>
                    <a:pt x="136303" y="163686"/>
                  </a:cubicBezTo>
                  <a:cubicBezTo>
                    <a:pt x="140875" y="164829"/>
                    <a:pt x="145542" y="155685"/>
                    <a:pt x="151257" y="156162"/>
                  </a:cubicBezTo>
                  <a:cubicBezTo>
                    <a:pt x="156972" y="156733"/>
                    <a:pt x="162211" y="136064"/>
                    <a:pt x="160973" y="127967"/>
                  </a:cubicBezTo>
                  <a:cubicBezTo>
                    <a:pt x="160115" y="119871"/>
                    <a:pt x="169831" y="95106"/>
                    <a:pt x="162973" y="91677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xmlns="" id="{D65ABB71-A4DE-443E-A833-B9955D35277A}"/>
                </a:ext>
              </a:extLst>
            </p:cNvPr>
            <p:cNvSpPr/>
            <p:nvPr/>
          </p:nvSpPr>
          <p:spPr>
            <a:xfrm>
              <a:off x="4562305" y="4569702"/>
              <a:ext cx="59238" cy="49365"/>
            </a:xfrm>
            <a:custGeom>
              <a:avLst/>
              <a:gdLst>
                <a:gd name="connsiteX0" fmla="*/ 59036 w 57150"/>
                <a:gd name="connsiteY0" fmla="*/ 40863 h 47625"/>
                <a:gd name="connsiteX1" fmla="*/ 61988 w 57150"/>
                <a:gd name="connsiteY1" fmla="*/ 28671 h 47625"/>
                <a:gd name="connsiteX2" fmla="*/ 43033 w 57150"/>
                <a:gd name="connsiteY2" fmla="*/ 5049 h 47625"/>
                <a:gd name="connsiteX3" fmla="*/ 33508 w 57150"/>
                <a:gd name="connsiteY3" fmla="*/ 4001 h 47625"/>
                <a:gd name="connsiteX4" fmla="*/ 14554 w 57150"/>
                <a:gd name="connsiteY4" fmla="*/ 858 h 47625"/>
                <a:gd name="connsiteX5" fmla="*/ 3981 w 57150"/>
                <a:gd name="connsiteY5" fmla="*/ 191 h 47625"/>
                <a:gd name="connsiteX6" fmla="*/ 2552 w 57150"/>
                <a:gd name="connsiteY6" fmla="*/ 7716 h 47625"/>
                <a:gd name="connsiteX7" fmla="*/ 7696 w 57150"/>
                <a:gd name="connsiteY7" fmla="*/ 24289 h 47625"/>
                <a:gd name="connsiteX8" fmla="*/ 18745 w 57150"/>
                <a:gd name="connsiteY8" fmla="*/ 22194 h 47625"/>
                <a:gd name="connsiteX9" fmla="*/ 27222 w 57150"/>
                <a:gd name="connsiteY9" fmla="*/ 29433 h 47625"/>
                <a:gd name="connsiteX10" fmla="*/ 40843 w 57150"/>
                <a:gd name="connsiteY10" fmla="*/ 41339 h 47625"/>
                <a:gd name="connsiteX11" fmla="*/ 51892 w 57150"/>
                <a:gd name="connsiteY11" fmla="*/ 51150 h 47625"/>
                <a:gd name="connsiteX12" fmla="*/ 56559 w 57150"/>
                <a:gd name="connsiteY12" fmla="*/ 51531 h 47625"/>
                <a:gd name="connsiteX13" fmla="*/ 59036 w 57150"/>
                <a:gd name="connsiteY13" fmla="*/ 4086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150" h="47625">
                  <a:moveTo>
                    <a:pt x="59036" y="40863"/>
                  </a:moveTo>
                  <a:cubicBezTo>
                    <a:pt x="58369" y="38672"/>
                    <a:pt x="58750" y="33052"/>
                    <a:pt x="61988" y="28671"/>
                  </a:cubicBezTo>
                  <a:cubicBezTo>
                    <a:pt x="55035" y="21146"/>
                    <a:pt x="47224" y="11049"/>
                    <a:pt x="43033" y="5049"/>
                  </a:cubicBezTo>
                  <a:cubicBezTo>
                    <a:pt x="39033" y="5525"/>
                    <a:pt x="35604" y="5525"/>
                    <a:pt x="33508" y="4001"/>
                  </a:cubicBezTo>
                  <a:cubicBezTo>
                    <a:pt x="29317" y="858"/>
                    <a:pt x="18745" y="2953"/>
                    <a:pt x="14554" y="858"/>
                  </a:cubicBezTo>
                  <a:cubicBezTo>
                    <a:pt x="12363" y="-190"/>
                    <a:pt x="8172" y="-95"/>
                    <a:pt x="3981" y="191"/>
                  </a:cubicBezTo>
                  <a:cubicBezTo>
                    <a:pt x="4933" y="3334"/>
                    <a:pt x="4553" y="6382"/>
                    <a:pt x="2552" y="7716"/>
                  </a:cubicBezTo>
                  <a:cubicBezTo>
                    <a:pt x="-1258" y="10288"/>
                    <a:pt x="-1734" y="20479"/>
                    <a:pt x="7696" y="24289"/>
                  </a:cubicBezTo>
                  <a:cubicBezTo>
                    <a:pt x="17030" y="28099"/>
                    <a:pt x="14078" y="22194"/>
                    <a:pt x="18745" y="22194"/>
                  </a:cubicBezTo>
                  <a:cubicBezTo>
                    <a:pt x="23412" y="22194"/>
                    <a:pt x="23031" y="29433"/>
                    <a:pt x="27222" y="29433"/>
                  </a:cubicBezTo>
                  <a:cubicBezTo>
                    <a:pt x="31508" y="29433"/>
                    <a:pt x="41224" y="34576"/>
                    <a:pt x="40843" y="41339"/>
                  </a:cubicBezTo>
                  <a:cubicBezTo>
                    <a:pt x="40462" y="48102"/>
                    <a:pt x="44272" y="51150"/>
                    <a:pt x="51892" y="51150"/>
                  </a:cubicBezTo>
                  <a:cubicBezTo>
                    <a:pt x="53320" y="51150"/>
                    <a:pt x="54844" y="51245"/>
                    <a:pt x="56559" y="51531"/>
                  </a:cubicBezTo>
                  <a:cubicBezTo>
                    <a:pt x="57797" y="46959"/>
                    <a:pt x="59702" y="43244"/>
                    <a:pt x="59036" y="4086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xmlns="" id="{5F50F31C-CF16-4CD7-9109-112DC78660FE}"/>
                </a:ext>
              </a:extLst>
            </p:cNvPr>
            <p:cNvSpPr/>
            <p:nvPr/>
          </p:nvSpPr>
          <p:spPr>
            <a:xfrm>
              <a:off x="4620832" y="4597757"/>
              <a:ext cx="108603" cy="49365"/>
            </a:xfrm>
            <a:custGeom>
              <a:avLst/>
              <a:gdLst>
                <a:gd name="connsiteX0" fmla="*/ 99822 w 104775"/>
                <a:gd name="connsiteY0" fmla="*/ 13892 h 47625"/>
                <a:gd name="connsiteX1" fmla="*/ 73057 w 104775"/>
                <a:gd name="connsiteY1" fmla="*/ 1128 h 47625"/>
                <a:gd name="connsiteX2" fmla="*/ 45910 w 104775"/>
                <a:gd name="connsiteY2" fmla="*/ 11320 h 47625"/>
                <a:gd name="connsiteX3" fmla="*/ 15335 w 104775"/>
                <a:gd name="connsiteY3" fmla="*/ 10463 h 47625"/>
                <a:gd name="connsiteX4" fmla="*/ 5525 w 104775"/>
                <a:gd name="connsiteY4" fmla="*/ 1700 h 47625"/>
                <a:gd name="connsiteX5" fmla="*/ 2572 w 104775"/>
                <a:gd name="connsiteY5" fmla="*/ 13892 h 47625"/>
                <a:gd name="connsiteX6" fmla="*/ 0 w 104775"/>
                <a:gd name="connsiteY6" fmla="*/ 24465 h 47625"/>
                <a:gd name="connsiteX7" fmla="*/ 24670 w 104775"/>
                <a:gd name="connsiteY7" fmla="*/ 35609 h 47625"/>
                <a:gd name="connsiteX8" fmla="*/ 38671 w 104775"/>
                <a:gd name="connsiteY8" fmla="*/ 44943 h 47625"/>
                <a:gd name="connsiteX9" fmla="*/ 53530 w 104775"/>
                <a:gd name="connsiteY9" fmla="*/ 41133 h 47625"/>
                <a:gd name="connsiteX10" fmla="*/ 48006 w 104775"/>
                <a:gd name="connsiteY10" fmla="*/ 30561 h 47625"/>
                <a:gd name="connsiteX11" fmla="*/ 58198 w 104775"/>
                <a:gd name="connsiteY11" fmla="*/ 21226 h 47625"/>
                <a:gd name="connsiteX12" fmla="*/ 79438 w 104775"/>
                <a:gd name="connsiteY12" fmla="*/ 14463 h 47625"/>
                <a:gd name="connsiteX13" fmla="*/ 84963 w 104775"/>
                <a:gd name="connsiteY13" fmla="*/ 27608 h 47625"/>
                <a:gd name="connsiteX14" fmla="*/ 96202 w 104775"/>
                <a:gd name="connsiteY14" fmla="*/ 47515 h 47625"/>
                <a:gd name="connsiteX15" fmla="*/ 109156 w 104775"/>
                <a:gd name="connsiteY15" fmla="*/ 34942 h 47625"/>
                <a:gd name="connsiteX16" fmla="*/ 111823 w 104775"/>
                <a:gd name="connsiteY16" fmla="*/ 28941 h 47625"/>
                <a:gd name="connsiteX17" fmla="*/ 99822 w 104775"/>
                <a:gd name="connsiteY17" fmla="*/ 1389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47625">
                  <a:moveTo>
                    <a:pt x="99822" y="13892"/>
                  </a:moveTo>
                  <a:cubicBezTo>
                    <a:pt x="93059" y="3700"/>
                    <a:pt x="80677" y="4557"/>
                    <a:pt x="73057" y="1128"/>
                  </a:cubicBezTo>
                  <a:cubicBezTo>
                    <a:pt x="65437" y="-2301"/>
                    <a:pt x="55626" y="2367"/>
                    <a:pt x="45910" y="11320"/>
                  </a:cubicBezTo>
                  <a:cubicBezTo>
                    <a:pt x="36100" y="20274"/>
                    <a:pt x="23813" y="15130"/>
                    <a:pt x="15335" y="10463"/>
                  </a:cubicBezTo>
                  <a:cubicBezTo>
                    <a:pt x="12859" y="9034"/>
                    <a:pt x="9239" y="5701"/>
                    <a:pt x="5525" y="1700"/>
                  </a:cubicBezTo>
                  <a:cubicBezTo>
                    <a:pt x="2381" y="5986"/>
                    <a:pt x="2000" y="11701"/>
                    <a:pt x="2572" y="13892"/>
                  </a:cubicBezTo>
                  <a:cubicBezTo>
                    <a:pt x="3238" y="16273"/>
                    <a:pt x="1333" y="19893"/>
                    <a:pt x="0" y="24465"/>
                  </a:cubicBezTo>
                  <a:cubicBezTo>
                    <a:pt x="8382" y="25512"/>
                    <a:pt x="19336" y="29227"/>
                    <a:pt x="24670" y="35609"/>
                  </a:cubicBezTo>
                  <a:cubicBezTo>
                    <a:pt x="31051" y="43229"/>
                    <a:pt x="34862" y="38181"/>
                    <a:pt x="38671" y="44943"/>
                  </a:cubicBezTo>
                  <a:cubicBezTo>
                    <a:pt x="42481" y="51706"/>
                    <a:pt x="51435" y="45324"/>
                    <a:pt x="53530" y="41133"/>
                  </a:cubicBezTo>
                  <a:cubicBezTo>
                    <a:pt x="55626" y="36847"/>
                    <a:pt x="48863" y="35228"/>
                    <a:pt x="48006" y="30561"/>
                  </a:cubicBezTo>
                  <a:cubicBezTo>
                    <a:pt x="47149" y="25893"/>
                    <a:pt x="56483" y="27608"/>
                    <a:pt x="58198" y="21226"/>
                  </a:cubicBezTo>
                  <a:cubicBezTo>
                    <a:pt x="59912" y="14844"/>
                    <a:pt x="73438" y="11892"/>
                    <a:pt x="79438" y="14463"/>
                  </a:cubicBezTo>
                  <a:cubicBezTo>
                    <a:pt x="85344" y="17035"/>
                    <a:pt x="90488" y="21226"/>
                    <a:pt x="84963" y="27608"/>
                  </a:cubicBezTo>
                  <a:cubicBezTo>
                    <a:pt x="80867" y="32370"/>
                    <a:pt x="89249" y="40848"/>
                    <a:pt x="96202" y="47515"/>
                  </a:cubicBezTo>
                  <a:cubicBezTo>
                    <a:pt x="101155" y="42467"/>
                    <a:pt x="106775" y="36657"/>
                    <a:pt x="109156" y="34942"/>
                  </a:cubicBezTo>
                  <a:cubicBezTo>
                    <a:pt x="110395" y="33990"/>
                    <a:pt x="111252" y="31704"/>
                    <a:pt x="111823" y="28941"/>
                  </a:cubicBezTo>
                  <a:cubicBezTo>
                    <a:pt x="108490" y="27227"/>
                    <a:pt x="104584" y="20940"/>
                    <a:pt x="99822" y="1389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xmlns="" id="{6A38CB07-C87E-455A-B22A-7DE87E017AE4}"/>
                </a:ext>
              </a:extLst>
            </p:cNvPr>
            <p:cNvSpPr/>
            <p:nvPr/>
          </p:nvSpPr>
          <p:spPr>
            <a:xfrm>
              <a:off x="4699520" y="4541645"/>
              <a:ext cx="227079" cy="325808"/>
            </a:xfrm>
            <a:custGeom>
              <a:avLst/>
              <a:gdLst>
                <a:gd name="connsiteX0" fmla="*/ 35719 w 219075"/>
                <a:gd name="connsiteY0" fmla="*/ 234428 h 314325"/>
                <a:gd name="connsiteX1" fmla="*/ 50292 w 219075"/>
                <a:gd name="connsiteY1" fmla="*/ 234428 h 314325"/>
                <a:gd name="connsiteX2" fmla="*/ 64008 w 219075"/>
                <a:gd name="connsiteY2" fmla="*/ 245096 h 314325"/>
                <a:gd name="connsiteX3" fmla="*/ 64865 w 219075"/>
                <a:gd name="connsiteY3" fmla="*/ 246048 h 314325"/>
                <a:gd name="connsiteX4" fmla="*/ 81343 w 219075"/>
                <a:gd name="connsiteY4" fmla="*/ 245477 h 314325"/>
                <a:gd name="connsiteX5" fmla="*/ 92678 w 219075"/>
                <a:gd name="connsiteY5" fmla="*/ 261479 h 314325"/>
                <a:gd name="connsiteX6" fmla="*/ 104680 w 219075"/>
                <a:gd name="connsiteY6" fmla="*/ 273481 h 314325"/>
                <a:gd name="connsiteX7" fmla="*/ 112014 w 219075"/>
                <a:gd name="connsiteY7" fmla="*/ 285482 h 314325"/>
                <a:gd name="connsiteX8" fmla="*/ 134017 w 219075"/>
                <a:gd name="connsiteY8" fmla="*/ 288149 h 314325"/>
                <a:gd name="connsiteX9" fmla="*/ 145351 w 219075"/>
                <a:gd name="connsiteY9" fmla="*/ 286815 h 314325"/>
                <a:gd name="connsiteX10" fmla="*/ 158020 w 219075"/>
                <a:gd name="connsiteY10" fmla="*/ 286149 h 314325"/>
                <a:gd name="connsiteX11" fmla="*/ 172021 w 219075"/>
                <a:gd name="connsiteY11" fmla="*/ 297484 h 314325"/>
                <a:gd name="connsiteX12" fmla="*/ 162020 w 219075"/>
                <a:gd name="connsiteY12" fmla="*/ 313486 h 314325"/>
                <a:gd name="connsiteX13" fmla="*/ 173450 w 219075"/>
                <a:gd name="connsiteY13" fmla="*/ 322534 h 314325"/>
                <a:gd name="connsiteX14" fmla="*/ 174403 w 219075"/>
                <a:gd name="connsiteY14" fmla="*/ 322439 h 314325"/>
                <a:gd name="connsiteX15" fmla="*/ 181737 w 219075"/>
                <a:gd name="connsiteY15" fmla="*/ 296436 h 314325"/>
                <a:gd name="connsiteX16" fmla="*/ 185642 w 219075"/>
                <a:gd name="connsiteY16" fmla="*/ 270337 h 314325"/>
                <a:gd name="connsiteX17" fmla="*/ 173355 w 219075"/>
                <a:gd name="connsiteY17" fmla="*/ 239286 h 314325"/>
                <a:gd name="connsiteX18" fmla="*/ 186404 w 219075"/>
                <a:gd name="connsiteY18" fmla="*/ 228999 h 314325"/>
                <a:gd name="connsiteX19" fmla="*/ 182594 w 219075"/>
                <a:gd name="connsiteY19" fmla="*/ 221093 h 314325"/>
                <a:gd name="connsiteX20" fmla="*/ 177641 w 219075"/>
                <a:gd name="connsiteY20" fmla="*/ 210615 h 314325"/>
                <a:gd name="connsiteX21" fmla="*/ 206597 w 219075"/>
                <a:gd name="connsiteY21" fmla="*/ 208520 h 314325"/>
                <a:gd name="connsiteX22" fmla="*/ 228029 w 219075"/>
                <a:gd name="connsiteY22" fmla="*/ 201472 h 314325"/>
                <a:gd name="connsiteX23" fmla="*/ 224600 w 219075"/>
                <a:gd name="connsiteY23" fmla="*/ 191661 h 314325"/>
                <a:gd name="connsiteX24" fmla="*/ 225361 w 219075"/>
                <a:gd name="connsiteY24" fmla="*/ 177278 h 314325"/>
                <a:gd name="connsiteX25" fmla="*/ 217932 w 219075"/>
                <a:gd name="connsiteY25" fmla="*/ 162514 h 314325"/>
                <a:gd name="connsiteX26" fmla="*/ 222504 w 219075"/>
                <a:gd name="connsiteY26" fmla="*/ 127462 h 314325"/>
                <a:gd name="connsiteX27" fmla="*/ 200120 w 219075"/>
                <a:gd name="connsiteY27" fmla="*/ 121557 h 314325"/>
                <a:gd name="connsiteX28" fmla="*/ 173355 w 219075"/>
                <a:gd name="connsiteY28" fmla="*/ 109841 h 314325"/>
                <a:gd name="connsiteX29" fmla="*/ 140589 w 219075"/>
                <a:gd name="connsiteY29" fmla="*/ 106984 h 314325"/>
                <a:gd name="connsiteX30" fmla="*/ 128111 w 219075"/>
                <a:gd name="connsiteY30" fmla="*/ 81742 h 314325"/>
                <a:gd name="connsiteX31" fmla="*/ 119729 w 219075"/>
                <a:gd name="connsiteY31" fmla="*/ 69074 h 314325"/>
                <a:gd name="connsiteX32" fmla="*/ 110680 w 219075"/>
                <a:gd name="connsiteY32" fmla="*/ 64883 h 314325"/>
                <a:gd name="connsiteX33" fmla="*/ 113538 w 219075"/>
                <a:gd name="connsiteY33" fmla="*/ 56120 h 314325"/>
                <a:gd name="connsiteX34" fmla="*/ 116396 w 219075"/>
                <a:gd name="connsiteY34" fmla="*/ 41928 h 314325"/>
                <a:gd name="connsiteX35" fmla="*/ 133255 w 219075"/>
                <a:gd name="connsiteY35" fmla="*/ 20306 h 314325"/>
                <a:gd name="connsiteX36" fmla="*/ 139065 w 219075"/>
                <a:gd name="connsiteY36" fmla="*/ 16591 h 314325"/>
                <a:gd name="connsiteX37" fmla="*/ 143732 w 219075"/>
                <a:gd name="connsiteY37" fmla="*/ 12877 h 314325"/>
                <a:gd name="connsiteX38" fmla="*/ 148400 w 219075"/>
                <a:gd name="connsiteY38" fmla="*/ 970 h 314325"/>
                <a:gd name="connsiteX39" fmla="*/ 126778 w 219075"/>
                <a:gd name="connsiteY39" fmla="*/ 11162 h 314325"/>
                <a:gd name="connsiteX40" fmla="*/ 110204 w 219075"/>
                <a:gd name="connsiteY40" fmla="*/ 20973 h 314325"/>
                <a:gd name="connsiteX41" fmla="*/ 92773 w 219075"/>
                <a:gd name="connsiteY41" fmla="*/ 26497 h 314325"/>
                <a:gd name="connsiteX42" fmla="*/ 83820 w 219075"/>
                <a:gd name="connsiteY42" fmla="*/ 25259 h 314325"/>
                <a:gd name="connsiteX43" fmla="*/ 66008 w 219075"/>
                <a:gd name="connsiteY43" fmla="*/ 41832 h 314325"/>
                <a:gd name="connsiteX44" fmla="*/ 59246 w 219075"/>
                <a:gd name="connsiteY44" fmla="*/ 60121 h 314325"/>
                <a:gd name="connsiteX45" fmla="*/ 40100 w 219075"/>
                <a:gd name="connsiteY45" fmla="*/ 82219 h 314325"/>
                <a:gd name="connsiteX46" fmla="*/ 35909 w 219075"/>
                <a:gd name="connsiteY46" fmla="*/ 83171 h 314325"/>
                <a:gd name="connsiteX47" fmla="*/ 33242 w 219075"/>
                <a:gd name="connsiteY47" fmla="*/ 89172 h 314325"/>
                <a:gd name="connsiteX48" fmla="*/ 20288 w 219075"/>
                <a:gd name="connsiteY48" fmla="*/ 101745 h 314325"/>
                <a:gd name="connsiteX49" fmla="*/ 26384 w 219075"/>
                <a:gd name="connsiteY49" fmla="*/ 107746 h 314325"/>
                <a:gd name="connsiteX50" fmla="*/ 30194 w 219075"/>
                <a:gd name="connsiteY50" fmla="*/ 122605 h 314325"/>
                <a:gd name="connsiteX51" fmla="*/ 30194 w 219075"/>
                <a:gd name="connsiteY51" fmla="*/ 133177 h 314325"/>
                <a:gd name="connsiteX52" fmla="*/ 33623 w 219075"/>
                <a:gd name="connsiteY52" fmla="*/ 162895 h 314325"/>
                <a:gd name="connsiteX53" fmla="*/ 29337 w 219075"/>
                <a:gd name="connsiteY53" fmla="*/ 179469 h 314325"/>
                <a:gd name="connsiteX54" fmla="*/ 13621 w 219075"/>
                <a:gd name="connsiteY54" fmla="*/ 192232 h 314325"/>
                <a:gd name="connsiteX55" fmla="*/ 3810 w 219075"/>
                <a:gd name="connsiteY55" fmla="*/ 204519 h 314325"/>
                <a:gd name="connsiteX56" fmla="*/ 0 w 219075"/>
                <a:gd name="connsiteY56" fmla="*/ 212521 h 314325"/>
                <a:gd name="connsiteX57" fmla="*/ 23622 w 219075"/>
                <a:gd name="connsiteY57" fmla="*/ 225760 h 314325"/>
                <a:gd name="connsiteX58" fmla="*/ 35719 w 219075"/>
                <a:gd name="connsiteY58" fmla="*/ 234428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19075" h="314325">
                  <a:moveTo>
                    <a:pt x="35719" y="234428"/>
                  </a:moveTo>
                  <a:cubicBezTo>
                    <a:pt x="41053" y="237571"/>
                    <a:pt x="48577" y="236619"/>
                    <a:pt x="50292" y="234428"/>
                  </a:cubicBezTo>
                  <a:cubicBezTo>
                    <a:pt x="52102" y="232237"/>
                    <a:pt x="56959" y="237095"/>
                    <a:pt x="64008" y="245096"/>
                  </a:cubicBezTo>
                  <a:cubicBezTo>
                    <a:pt x="64294" y="245477"/>
                    <a:pt x="64579" y="245763"/>
                    <a:pt x="64865" y="246048"/>
                  </a:cubicBezTo>
                  <a:cubicBezTo>
                    <a:pt x="70771" y="244715"/>
                    <a:pt x="78296" y="243667"/>
                    <a:pt x="81343" y="245477"/>
                  </a:cubicBezTo>
                  <a:cubicBezTo>
                    <a:pt x="86677" y="248811"/>
                    <a:pt x="85344" y="260812"/>
                    <a:pt x="92678" y="261479"/>
                  </a:cubicBezTo>
                  <a:cubicBezTo>
                    <a:pt x="100013" y="262146"/>
                    <a:pt x="105346" y="269480"/>
                    <a:pt x="104680" y="273481"/>
                  </a:cubicBezTo>
                  <a:cubicBezTo>
                    <a:pt x="104013" y="277481"/>
                    <a:pt x="112681" y="279481"/>
                    <a:pt x="112014" y="285482"/>
                  </a:cubicBezTo>
                  <a:cubicBezTo>
                    <a:pt x="111347" y="291483"/>
                    <a:pt x="131350" y="290149"/>
                    <a:pt x="134017" y="288149"/>
                  </a:cubicBezTo>
                  <a:cubicBezTo>
                    <a:pt x="136684" y="286149"/>
                    <a:pt x="142018" y="284815"/>
                    <a:pt x="145351" y="286815"/>
                  </a:cubicBezTo>
                  <a:cubicBezTo>
                    <a:pt x="148685" y="288816"/>
                    <a:pt x="154686" y="284815"/>
                    <a:pt x="158020" y="286149"/>
                  </a:cubicBezTo>
                  <a:cubicBezTo>
                    <a:pt x="161354" y="287482"/>
                    <a:pt x="174688" y="292816"/>
                    <a:pt x="172021" y="297484"/>
                  </a:cubicBezTo>
                  <a:cubicBezTo>
                    <a:pt x="169354" y="302151"/>
                    <a:pt x="160020" y="309485"/>
                    <a:pt x="162020" y="313486"/>
                  </a:cubicBezTo>
                  <a:cubicBezTo>
                    <a:pt x="163639" y="316629"/>
                    <a:pt x="170593" y="318629"/>
                    <a:pt x="173450" y="322534"/>
                  </a:cubicBezTo>
                  <a:cubicBezTo>
                    <a:pt x="173736" y="322534"/>
                    <a:pt x="174022" y="322534"/>
                    <a:pt x="174403" y="322439"/>
                  </a:cubicBezTo>
                  <a:cubicBezTo>
                    <a:pt x="179546" y="321296"/>
                    <a:pt x="181737" y="302056"/>
                    <a:pt x="181737" y="296436"/>
                  </a:cubicBezTo>
                  <a:cubicBezTo>
                    <a:pt x="181737" y="290816"/>
                    <a:pt x="184023" y="276052"/>
                    <a:pt x="185642" y="270337"/>
                  </a:cubicBezTo>
                  <a:cubicBezTo>
                    <a:pt x="188881" y="259193"/>
                    <a:pt x="173355" y="251382"/>
                    <a:pt x="173355" y="239286"/>
                  </a:cubicBezTo>
                  <a:cubicBezTo>
                    <a:pt x="173355" y="227189"/>
                    <a:pt x="179451" y="233952"/>
                    <a:pt x="186404" y="228999"/>
                  </a:cubicBezTo>
                  <a:cubicBezTo>
                    <a:pt x="193262" y="224046"/>
                    <a:pt x="186023" y="221950"/>
                    <a:pt x="182594" y="221093"/>
                  </a:cubicBezTo>
                  <a:cubicBezTo>
                    <a:pt x="179165" y="220331"/>
                    <a:pt x="176498" y="214235"/>
                    <a:pt x="177641" y="210615"/>
                  </a:cubicBezTo>
                  <a:cubicBezTo>
                    <a:pt x="178784" y="206996"/>
                    <a:pt x="199834" y="208520"/>
                    <a:pt x="206597" y="208520"/>
                  </a:cubicBezTo>
                  <a:cubicBezTo>
                    <a:pt x="213265" y="208520"/>
                    <a:pt x="227838" y="202424"/>
                    <a:pt x="228029" y="201472"/>
                  </a:cubicBezTo>
                  <a:cubicBezTo>
                    <a:pt x="228219" y="200519"/>
                    <a:pt x="229743" y="195756"/>
                    <a:pt x="224600" y="191661"/>
                  </a:cubicBezTo>
                  <a:cubicBezTo>
                    <a:pt x="219456" y="187660"/>
                    <a:pt x="221361" y="181850"/>
                    <a:pt x="225361" y="177278"/>
                  </a:cubicBezTo>
                  <a:cubicBezTo>
                    <a:pt x="229362" y="172706"/>
                    <a:pt x="222885" y="168039"/>
                    <a:pt x="217932" y="162514"/>
                  </a:cubicBezTo>
                  <a:cubicBezTo>
                    <a:pt x="212979" y="156990"/>
                    <a:pt x="216789" y="136797"/>
                    <a:pt x="222504" y="127462"/>
                  </a:cubicBezTo>
                  <a:cubicBezTo>
                    <a:pt x="228219" y="118128"/>
                    <a:pt x="210788" y="120223"/>
                    <a:pt x="200120" y="121557"/>
                  </a:cubicBezTo>
                  <a:cubicBezTo>
                    <a:pt x="189357" y="122890"/>
                    <a:pt x="180213" y="118699"/>
                    <a:pt x="173355" y="109841"/>
                  </a:cubicBezTo>
                  <a:cubicBezTo>
                    <a:pt x="166497" y="101078"/>
                    <a:pt x="157067" y="106602"/>
                    <a:pt x="140589" y="106984"/>
                  </a:cubicBezTo>
                  <a:cubicBezTo>
                    <a:pt x="124111" y="107364"/>
                    <a:pt x="127349" y="88791"/>
                    <a:pt x="128111" y="81742"/>
                  </a:cubicBezTo>
                  <a:cubicBezTo>
                    <a:pt x="128873" y="74694"/>
                    <a:pt x="119729" y="73741"/>
                    <a:pt x="119729" y="69074"/>
                  </a:cubicBezTo>
                  <a:cubicBezTo>
                    <a:pt x="119729" y="64502"/>
                    <a:pt x="114967" y="64502"/>
                    <a:pt x="110680" y="64883"/>
                  </a:cubicBezTo>
                  <a:cubicBezTo>
                    <a:pt x="106489" y="65264"/>
                    <a:pt x="110680" y="59739"/>
                    <a:pt x="113538" y="56120"/>
                  </a:cubicBezTo>
                  <a:cubicBezTo>
                    <a:pt x="116396" y="52501"/>
                    <a:pt x="116205" y="49643"/>
                    <a:pt x="116396" y="41928"/>
                  </a:cubicBezTo>
                  <a:cubicBezTo>
                    <a:pt x="116586" y="34308"/>
                    <a:pt x="127730" y="27735"/>
                    <a:pt x="133255" y="20306"/>
                  </a:cubicBezTo>
                  <a:cubicBezTo>
                    <a:pt x="134588" y="18496"/>
                    <a:pt x="136684" y="17353"/>
                    <a:pt x="139065" y="16591"/>
                  </a:cubicBezTo>
                  <a:cubicBezTo>
                    <a:pt x="139732" y="14781"/>
                    <a:pt x="141065" y="13353"/>
                    <a:pt x="143732" y="12877"/>
                  </a:cubicBezTo>
                  <a:cubicBezTo>
                    <a:pt x="152209" y="11162"/>
                    <a:pt x="156496" y="5638"/>
                    <a:pt x="148400" y="970"/>
                  </a:cubicBezTo>
                  <a:cubicBezTo>
                    <a:pt x="140303" y="-3697"/>
                    <a:pt x="135636" y="9924"/>
                    <a:pt x="126778" y="11162"/>
                  </a:cubicBezTo>
                  <a:cubicBezTo>
                    <a:pt x="117824" y="12400"/>
                    <a:pt x="116205" y="17925"/>
                    <a:pt x="110204" y="20973"/>
                  </a:cubicBezTo>
                  <a:cubicBezTo>
                    <a:pt x="104299" y="23926"/>
                    <a:pt x="93250" y="21354"/>
                    <a:pt x="92773" y="26497"/>
                  </a:cubicBezTo>
                  <a:cubicBezTo>
                    <a:pt x="92297" y="32022"/>
                    <a:pt x="88963" y="26497"/>
                    <a:pt x="83820" y="25259"/>
                  </a:cubicBezTo>
                  <a:cubicBezTo>
                    <a:pt x="78676" y="24021"/>
                    <a:pt x="65532" y="35451"/>
                    <a:pt x="66008" y="41832"/>
                  </a:cubicBezTo>
                  <a:cubicBezTo>
                    <a:pt x="66389" y="48214"/>
                    <a:pt x="68580" y="54120"/>
                    <a:pt x="59246" y="60121"/>
                  </a:cubicBezTo>
                  <a:cubicBezTo>
                    <a:pt x="49911" y="66026"/>
                    <a:pt x="44386" y="77075"/>
                    <a:pt x="40100" y="82219"/>
                  </a:cubicBezTo>
                  <a:cubicBezTo>
                    <a:pt x="38767" y="83743"/>
                    <a:pt x="37433" y="83933"/>
                    <a:pt x="35909" y="83171"/>
                  </a:cubicBezTo>
                  <a:cubicBezTo>
                    <a:pt x="35338" y="85933"/>
                    <a:pt x="34576" y="88219"/>
                    <a:pt x="33242" y="89172"/>
                  </a:cubicBezTo>
                  <a:cubicBezTo>
                    <a:pt x="30861" y="90886"/>
                    <a:pt x="25241" y="96601"/>
                    <a:pt x="20288" y="101745"/>
                  </a:cubicBezTo>
                  <a:cubicBezTo>
                    <a:pt x="22669" y="104031"/>
                    <a:pt x="24860" y="106126"/>
                    <a:pt x="26384" y="107746"/>
                  </a:cubicBezTo>
                  <a:cubicBezTo>
                    <a:pt x="32290" y="114127"/>
                    <a:pt x="28480" y="119176"/>
                    <a:pt x="30194" y="122605"/>
                  </a:cubicBezTo>
                  <a:cubicBezTo>
                    <a:pt x="31909" y="126034"/>
                    <a:pt x="33623" y="131082"/>
                    <a:pt x="30194" y="133177"/>
                  </a:cubicBezTo>
                  <a:cubicBezTo>
                    <a:pt x="26765" y="135273"/>
                    <a:pt x="29813" y="158609"/>
                    <a:pt x="33623" y="162895"/>
                  </a:cubicBezTo>
                  <a:cubicBezTo>
                    <a:pt x="37433" y="167181"/>
                    <a:pt x="33623" y="170992"/>
                    <a:pt x="29337" y="179469"/>
                  </a:cubicBezTo>
                  <a:cubicBezTo>
                    <a:pt x="25051" y="187946"/>
                    <a:pt x="21241" y="191756"/>
                    <a:pt x="13621" y="192232"/>
                  </a:cubicBezTo>
                  <a:cubicBezTo>
                    <a:pt x="6001" y="192709"/>
                    <a:pt x="6382" y="204519"/>
                    <a:pt x="3810" y="204519"/>
                  </a:cubicBezTo>
                  <a:cubicBezTo>
                    <a:pt x="1810" y="204519"/>
                    <a:pt x="286" y="208806"/>
                    <a:pt x="0" y="212521"/>
                  </a:cubicBezTo>
                  <a:cubicBezTo>
                    <a:pt x="7144" y="218521"/>
                    <a:pt x="19907" y="225760"/>
                    <a:pt x="23622" y="225760"/>
                  </a:cubicBezTo>
                  <a:cubicBezTo>
                    <a:pt x="27813" y="225570"/>
                    <a:pt x="30480" y="231285"/>
                    <a:pt x="35719" y="23442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xmlns="" id="{8AF84834-CA1F-45FB-983D-FAA825D277DC}"/>
                </a:ext>
              </a:extLst>
            </p:cNvPr>
            <p:cNvSpPr/>
            <p:nvPr/>
          </p:nvSpPr>
          <p:spPr>
            <a:xfrm>
              <a:off x="4887234" y="4989230"/>
              <a:ext cx="236951" cy="266570"/>
            </a:xfrm>
            <a:custGeom>
              <a:avLst/>
              <a:gdLst>
                <a:gd name="connsiteX0" fmla="*/ 231715 w 228600"/>
                <a:gd name="connsiteY0" fmla="*/ 156852 h 257175"/>
                <a:gd name="connsiteX1" fmla="*/ 220381 w 228600"/>
                <a:gd name="connsiteY1" fmla="*/ 138183 h 257175"/>
                <a:gd name="connsiteX2" fmla="*/ 204474 w 228600"/>
                <a:gd name="connsiteY2" fmla="*/ 128563 h 257175"/>
                <a:gd name="connsiteX3" fmla="*/ 183519 w 228600"/>
                <a:gd name="connsiteY3" fmla="*/ 118942 h 257175"/>
                <a:gd name="connsiteX4" fmla="*/ 181233 w 228600"/>
                <a:gd name="connsiteY4" fmla="*/ 103131 h 257175"/>
                <a:gd name="connsiteX5" fmla="*/ 178375 w 228600"/>
                <a:gd name="connsiteY5" fmla="*/ 88367 h 257175"/>
                <a:gd name="connsiteX6" fmla="*/ 171041 w 228600"/>
                <a:gd name="connsiteY6" fmla="*/ 75318 h 257175"/>
                <a:gd name="connsiteX7" fmla="*/ 150086 w 228600"/>
                <a:gd name="connsiteY7" fmla="*/ 70746 h 257175"/>
                <a:gd name="connsiteX8" fmla="*/ 134275 w 228600"/>
                <a:gd name="connsiteY8" fmla="*/ 63412 h 257175"/>
                <a:gd name="connsiteX9" fmla="*/ 126369 w 228600"/>
                <a:gd name="connsiteY9" fmla="*/ 56649 h 257175"/>
                <a:gd name="connsiteX10" fmla="*/ 112748 w 228600"/>
                <a:gd name="connsiteY10" fmla="*/ 53791 h 257175"/>
                <a:gd name="connsiteX11" fmla="*/ 90079 w 228600"/>
                <a:gd name="connsiteY11" fmla="*/ 40171 h 257175"/>
                <a:gd name="connsiteX12" fmla="*/ 83887 w 228600"/>
                <a:gd name="connsiteY12" fmla="*/ 2833 h 257175"/>
                <a:gd name="connsiteX13" fmla="*/ 65790 w 228600"/>
                <a:gd name="connsiteY13" fmla="*/ 1690 h 257175"/>
                <a:gd name="connsiteX14" fmla="*/ 43120 w 228600"/>
                <a:gd name="connsiteY14" fmla="*/ 11881 h 257175"/>
                <a:gd name="connsiteX15" fmla="*/ 26737 w 228600"/>
                <a:gd name="connsiteY15" fmla="*/ 20359 h 257175"/>
                <a:gd name="connsiteX16" fmla="*/ 10354 w 228600"/>
                <a:gd name="connsiteY16" fmla="*/ 24359 h 257175"/>
                <a:gd name="connsiteX17" fmla="*/ 3973 w 228600"/>
                <a:gd name="connsiteY17" fmla="*/ 22931 h 257175"/>
                <a:gd name="connsiteX18" fmla="*/ 17212 w 228600"/>
                <a:gd name="connsiteY18" fmla="*/ 49886 h 257175"/>
                <a:gd name="connsiteX19" fmla="*/ 12069 w 228600"/>
                <a:gd name="connsiteY19" fmla="*/ 60078 h 257175"/>
                <a:gd name="connsiteX20" fmla="*/ 13783 w 228600"/>
                <a:gd name="connsiteY20" fmla="*/ 87224 h 257175"/>
                <a:gd name="connsiteX21" fmla="*/ 9211 w 228600"/>
                <a:gd name="connsiteY21" fmla="*/ 103036 h 257175"/>
                <a:gd name="connsiteX22" fmla="*/ 4735 w 228600"/>
                <a:gd name="connsiteY22" fmla="*/ 119514 h 257175"/>
                <a:gd name="connsiteX23" fmla="*/ 12069 w 228600"/>
                <a:gd name="connsiteY23" fmla="*/ 128563 h 257175"/>
                <a:gd name="connsiteX24" fmla="*/ 1877 w 228600"/>
                <a:gd name="connsiteY24" fmla="*/ 143898 h 257175"/>
                <a:gd name="connsiteX25" fmla="*/ 258 w 228600"/>
                <a:gd name="connsiteY25" fmla="*/ 151804 h 257175"/>
                <a:gd name="connsiteX26" fmla="*/ 8068 w 228600"/>
                <a:gd name="connsiteY26" fmla="*/ 160948 h 257175"/>
                <a:gd name="connsiteX27" fmla="*/ 12640 w 228600"/>
                <a:gd name="connsiteY27" fmla="*/ 181331 h 257175"/>
                <a:gd name="connsiteX28" fmla="*/ 20546 w 228600"/>
                <a:gd name="connsiteY28" fmla="*/ 192095 h 257175"/>
                <a:gd name="connsiteX29" fmla="*/ 16546 w 228600"/>
                <a:gd name="connsiteY29" fmla="*/ 205715 h 257175"/>
                <a:gd name="connsiteX30" fmla="*/ 23308 w 228600"/>
                <a:gd name="connsiteY30" fmla="*/ 221622 h 257175"/>
                <a:gd name="connsiteX31" fmla="*/ 30071 w 228600"/>
                <a:gd name="connsiteY31" fmla="*/ 239148 h 257175"/>
                <a:gd name="connsiteX32" fmla="*/ 34643 w 228600"/>
                <a:gd name="connsiteY32" fmla="*/ 260103 h 257175"/>
                <a:gd name="connsiteX33" fmla="*/ 60646 w 228600"/>
                <a:gd name="connsiteY33" fmla="*/ 244768 h 257175"/>
                <a:gd name="connsiteX34" fmla="*/ 77601 w 228600"/>
                <a:gd name="connsiteY34" fmla="*/ 244196 h 257175"/>
                <a:gd name="connsiteX35" fmla="*/ 99699 w 228600"/>
                <a:gd name="connsiteY35" fmla="*/ 253245 h 257175"/>
                <a:gd name="connsiteX36" fmla="*/ 111034 w 228600"/>
                <a:gd name="connsiteY36" fmla="*/ 241910 h 257175"/>
                <a:gd name="connsiteX37" fmla="*/ 136561 w 228600"/>
                <a:gd name="connsiteY37" fmla="*/ 241910 h 257175"/>
                <a:gd name="connsiteX38" fmla="*/ 142276 w 228600"/>
                <a:gd name="connsiteY38" fmla="*/ 212478 h 257175"/>
                <a:gd name="connsiteX39" fmla="*/ 156944 w 228600"/>
                <a:gd name="connsiteY39" fmla="*/ 194381 h 257175"/>
                <a:gd name="connsiteX40" fmla="*/ 180185 w 228600"/>
                <a:gd name="connsiteY40" fmla="*/ 190380 h 257175"/>
                <a:gd name="connsiteX41" fmla="*/ 202283 w 228600"/>
                <a:gd name="connsiteY41" fmla="*/ 188094 h 257175"/>
                <a:gd name="connsiteX42" fmla="*/ 220381 w 228600"/>
                <a:gd name="connsiteY42" fmla="*/ 196000 h 257175"/>
                <a:gd name="connsiteX43" fmla="*/ 229429 w 228600"/>
                <a:gd name="connsiteY43" fmla="*/ 181807 h 257175"/>
                <a:gd name="connsiteX44" fmla="*/ 231715 w 228600"/>
                <a:gd name="connsiteY44" fmla="*/ 156852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28600" h="257175">
                  <a:moveTo>
                    <a:pt x="231715" y="156852"/>
                  </a:moveTo>
                  <a:cubicBezTo>
                    <a:pt x="228858" y="148375"/>
                    <a:pt x="220381" y="147232"/>
                    <a:pt x="220381" y="138183"/>
                  </a:cubicBezTo>
                  <a:cubicBezTo>
                    <a:pt x="220381" y="129134"/>
                    <a:pt x="216952" y="127991"/>
                    <a:pt x="204474" y="128563"/>
                  </a:cubicBezTo>
                  <a:cubicBezTo>
                    <a:pt x="191996" y="129134"/>
                    <a:pt x="184090" y="126277"/>
                    <a:pt x="183519" y="118942"/>
                  </a:cubicBezTo>
                  <a:cubicBezTo>
                    <a:pt x="182947" y="111608"/>
                    <a:pt x="175613" y="105893"/>
                    <a:pt x="181233" y="103131"/>
                  </a:cubicBezTo>
                  <a:cubicBezTo>
                    <a:pt x="186853" y="100273"/>
                    <a:pt x="177232" y="95225"/>
                    <a:pt x="178375" y="88367"/>
                  </a:cubicBezTo>
                  <a:cubicBezTo>
                    <a:pt x="179518" y="81605"/>
                    <a:pt x="174946" y="78747"/>
                    <a:pt x="171041" y="75318"/>
                  </a:cubicBezTo>
                  <a:cubicBezTo>
                    <a:pt x="167041" y="71889"/>
                    <a:pt x="150086" y="77032"/>
                    <a:pt x="150086" y="70746"/>
                  </a:cubicBezTo>
                  <a:cubicBezTo>
                    <a:pt x="150086" y="64555"/>
                    <a:pt x="139894" y="63412"/>
                    <a:pt x="134275" y="63412"/>
                  </a:cubicBezTo>
                  <a:cubicBezTo>
                    <a:pt x="128655" y="63412"/>
                    <a:pt x="132560" y="56078"/>
                    <a:pt x="126369" y="56649"/>
                  </a:cubicBezTo>
                  <a:cubicBezTo>
                    <a:pt x="120178" y="57221"/>
                    <a:pt x="121225" y="52648"/>
                    <a:pt x="112748" y="53791"/>
                  </a:cubicBezTo>
                  <a:cubicBezTo>
                    <a:pt x="104271" y="54935"/>
                    <a:pt x="99127" y="50934"/>
                    <a:pt x="90079" y="40171"/>
                  </a:cubicBezTo>
                  <a:cubicBezTo>
                    <a:pt x="81030" y="29408"/>
                    <a:pt x="82173" y="8452"/>
                    <a:pt x="83887" y="2833"/>
                  </a:cubicBezTo>
                  <a:cubicBezTo>
                    <a:pt x="85602" y="-2787"/>
                    <a:pt x="73124" y="1690"/>
                    <a:pt x="65790" y="1690"/>
                  </a:cubicBezTo>
                  <a:cubicBezTo>
                    <a:pt x="58456" y="1690"/>
                    <a:pt x="51026" y="7310"/>
                    <a:pt x="43120" y="11881"/>
                  </a:cubicBezTo>
                  <a:cubicBezTo>
                    <a:pt x="35215" y="16454"/>
                    <a:pt x="30643" y="16358"/>
                    <a:pt x="26737" y="20359"/>
                  </a:cubicBezTo>
                  <a:cubicBezTo>
                    <a:pt x="22737" y="24359"/>
                    <a:pt x="16546" y="26550"/>
                    <a:pt x="10354" y="24359"/>
                  </a:cubicBezTo>
                  <a:cubicBezTo>
                    <a:pt x="8640" y="23693"/>
                    <a:pt x="6354" y="23216"/>
                    <a:pt x="3973" y="22931"/>
                  </a:cubicBezTo>
                  <a:cubicBezTo>
                    <a:pt x="7306" y="31217"/>
                    <a:pt x="15403" y="44933"/>
                    <a:pt x="17212" y="49886"/>
                  </a:cubicBezTo>
                  <a:cubicBezTo>
                    <a:pt x="19498" y="56078"/>
                    <a:pt x="14355" y="57792"/>
                    <a:pt x="12069" y="60078"/>
                  </a:cubicBezTo>
                  <a:cubicBezTo>
                    <a:pt x="9783" y="62364"/>
                    <a:pt x="13212" y="82748"/>
                    <a:pt x="13783" y="87224"/>
                  </a:cubicBezTo>
                  <a:cubicBezTo>
                    <a:pt x="14355" y="91796"/>
                    <a:pt x="5878" y="100273"/>
                    <a:pt x="9211" y="103036"/>
                  </a:cubicBezTo>
                  <a:cubicBezTo>
                    <a:pt x="12640" y="105893"/>
                    <a:pt x="4735" y="114371"/>
                    <a:pt x="4735" y="119514"/>
                  </a:cubicBezTo>
                  <a:cubicBezTo>
                    <a:pt x="4735" y="124562"/>
                    <a:pt x="12069" y="124562"/>
                    <a:pt x="12069" y="128563"/>
                  </a:cubicBezTo>
                  <a:cubicBezTo>
                    <a:pt x="12069" y="132563"/>
                    <a:pt x="5878" y="141612"/>
                    <a:pt x="1877" y="143898"/>
                  </a:cubicBezTo>
                  <a:cubicBezTo>
                    <a:pt x="-218" y="145136"/>
                    <a:pt x="-218" y="148280"/>
                    <a:pt x="258" y="151804"/>
                  </a:cubicBezTo>
                  <a:cubicBezTo>
                    <a:pt x="1401" y="151423"/>
                    <a:pt x="2258" y="156566"/>
                    <a:pt x="8068" y="160948"/>
                  </a:cubicBezTo>
                  <a:cubicBezTo>
                    <a:pt x="14831" y="166091"/>
                    <a:pt x="6925" y="174569"/>
                    <a:pt x="12640" y="181331"/>
                  </a:cubicBezTo>
                  <a:cubicBezTo>
                    <a:pt x="18260" y="188094"/>
                    <a:pt x="24547" y="188665"/>
                    <a:pt x="20546" y="192095"/>
                  </a:cubicBezTo>
                  <a:cubicBezTo>
                    <a:pt x="16546" y="195523"/>
                    <a:pt x="21118" y="202286"/>
                    <a:pt x="16546" y="205715"/>
                  </a:cubicBezTo>
                  <a:cubicBezTo>
                    <a:pt x="11974" y="209144"/>
                    <a:pt x="18260" y="219336"/>
                    <a:pt x="23308" y="221622"/>
                  </a:cubicBezTo>
                  <a:cubicBezTo>
                    <a:pt x="28452" y="223908"/>
                    <a:pt x="25023" y="234100"/>
                    <a:pt x="30071" y="239148"/>
                  </a:cubicBezTo>
                  <a:cubicBezTo>
                    <a:pt x="35119" y="244196"/>
                    <a:pt x="32929" y="256103"/>
                    <a:pt x="34643" y="260103"/>
                  </a:cubicBezTo>
                  <a:cubicBezTo>
                    <a:pt x="36358" y="264104"/>
                    <a:pt x="51598" y="254483"/>
                    <a:pt x="60646" y="244768"/>
                  </a:cubicBezTo>
                  <a:cubicBezTo>
                    <a:pt x="69695" y="235148"/>
                    <a:pt x="69124" y="243053"/>
                    <a:pt x="77601" y="244196"/>
                  </a:cubicBezTo>
                  <a:cubicBezTo>
                    <a:pt x="86078" y="245339"/>
                    <a:pt x="95698" y="245339"/>
                    <a:pt x="99699" y="253245"/>
                  </a:cubicBezTo>
                  <a:cubicBezTo>
                    <a:pt x="103699" y="261151"/>
                    <a:pt x="108176" y="245339"/>
                    <a:pt x="111034" y="241910"/>
                  </a:cubicBezTo>
                  <a:cubicBezTo>
                    <a:pt x="113891" y="238481"/>
                    <a:pt x="133132" y="243053"/>
                    <a:pt x="136561" y="241910"/>
                  </a:cubicBezTo>
                  <a:cubicBezTo>
                    <a:pt x="139990" y="240767"/>
                    <a:pt x="142752" y="216479"/>
                    <a:pt x="142276" y="212478"/>
                  </a:cubicBezTo>
                  <a:cubicBezTo>
                    <a:pt x="141704" y="208478"/>
                    <a:pt x="150181" y="198857"/>
                    <a:pt x="156944" y="194381"/>
                  </a:cubicBezTo>
                  <a:cubicBezTo>
                    <a:pt x="163707" y="189808"/>
                    <a:pt x="174470" y="193238"/>
                    <a:pt x="180185" y="190380"/>
                  </a:cubicBezTo>
                  <a:cubicBezTo>
                    <a:pt x="185805" y="187523"/>
                    <a:pt x="194377" y="188094"/>
                    <a:pt x="202283" y="188094"/>
                  </a:cubicBezTo>
                  <a:cubicBezTo>
                    <a:pt x="210189" y="188094"/>
                    <a:pt x="215904" y="196000"/>
                    <a:pt x="220381" y="196000"/>
                  </a:cubicBezTo>
                  <a:cubicBezTo>
                    <a:pt x="224857" y="196000"/>
                    <a:pt x="230572" y="188665"/>
                    <a:pt x="229429" y="181807"/>
                  </a:cubicBezTo>
                  <a:cubicBezTo>
                    <a:pt x="228286" y="174949"/>
                    <a:pt x="234573" y="165329"/>
                    <a:pt x="231715" y="15685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xmlns="" id="{85C3E6AE-F78A-49D1-AFD3-077ACCD49D4D}"/>
                </a:ext>
              </a:extLst>
            </p:cNvPr>
            <p:cNvSpPr/>
            <p:nvPr/>
          </p:nvSpPr>
          <p:spPr>
            <a:xfrm>
              <a:off x="4653127" y="4795045"/>
              <a:ext cx="246824" cy="365300"/>
            </a:xfrm>
            <a:custGeom>
              <a:avLst/>
              <a:gdLst>
                <a:gd name="connsiteX0" fmla="*/ 225351 w 238125"/>
                <a:gd name="connsiteY0" fmla="*/ 339622 h 352425"/>
                <a:gd name="connsiteX1" fmla="*/ 226018 w 238125"/>
                <a:gd name="connsiteY1" fmla="*/ 338955 h 352425"/>
                <a:gd name="connsiteX2" fmla="*/ 227638 w 238125"/>
                <a:gd name="connsiteY2" fmla="*/ 331049 h 352425"/>
                <a:gd name="connsiteX3" fmla="*/ 237829 w 238125"/>
                <a:gd name="connsiteY3" fmla="*/ 315714 h 352425"/>
                <a:gd name="connsiteX4" fmla="*/ 230495 w 238125"/>
                <a:gd name="connsiteY4" fmla="*/ 306665 h 352425"/>
                <a:gd name="connsiteX5" fmla="*/ 234972 w 238125"/>
                <a:gd name="connsiteY5" fmla="*/ 290187 h 352425"/>
                <a:gd name="connsiteX6" fmla="*/ 239544 w 238125"/>
                <a:gd name="connsiteY6" fmla="*/ 274376 h 352425"/>
                <a:gd name="connsiteX7" fmla="*/ 237829 w 238125"/>
                <a:gd name="connsiteY7" fmla="*/ 247229 h 352425"/>
                <a:gd name="connsiteX8" fmla="*/ 242973 w 238125"/>
                <a:gd name="connsiteY8" fmla="*/ 237038 h 352425"/>
                <a:gd name="connsiteX9" fmla="*/ 229733 w 238125"/>
                <a:gd name="connsiteY9" fmla="*/ 210082 h 352425"/>
                <a:gd name="connsiteX10" fmla="*/ 211255 w 238125"/>
                <a:gd name="connsiteY10" fmla="*/ 210939 h 352425"/>
                <a:gd name="connsiteX11" fmla="*/ 206683 w 238125"/>
                <a:gd name="connsiteY11" fmla="*/ 185984 h 352425"/>
                <a:gd name="connsiteX12" fmla="*/ 198205 w 238125"/>
                <a:gd name="connsiteY12" fmla="*/ 187698 h 352425"/>
                <a:gd name="connsiteX13" fmla="*/ 177822 w 238125"/>
                <a:gd name="connsiteY13" fmla="*/ 190556 h 352425"/>
                <a:gd name="connsiteX14" fmla="*/ 167630 w 238125"/>
                <a:gd name="connsiteY14" fmla="*/ 179792 h 352425"/>
                <a:gd name="connsiteX15" fmla="*/ 158010 w 238125"/>
                <a:gd name="connsiteY15" fmla="*/ 172458 h 352425"/>
                <a:gd name="connsiteX16" fmla="*/ 150104 w 238125"/>
                <a:gd name="connsiteY16" fmla="*/ 156075 h 352425"/>
                <a:gd name="connsiteX17" fmla="*/ 144960 w 238125"/>
                <a:gd name="connsiteY17" fmla="*/ 139692 h 352425"/>
                <a:gd name="connsiteX18" fmla="*/ 147818 w 238125"/>
                <a:gd name="connsiteY18" fmla="*/ 127214 h 352425"/>
                <a:gd name="connsiteX19" fmla="*/ 156295 w 238125"/>
                <a:gd name="connsiteY19" fmla="*/ 117023 h 352425"/>
                <a:gd name="connsiteX20" fmla="*/ 162487 w 238125"/>
                <a:gd name="connsiteY20" fmla="*/ 98925 h 352425"/>
                <a:gd name="connsiteX21" fmla="*/ 179441 w 238125"/>
                <a:gd name="connsiteY21" fmla="*/ 87590 h 352425"/>
                <a:gd name="connsiteX22" fmla="*/ 202682 w 238125"/>
                <a:gd name="connsiteY22" fmla="*/ 79113 h 352425"/>
                <a:gd name="connsiteX23" fmla="*/ 218208 w 238125"/>
                <a:gd name="connsiteY23" fmla="*/ 78065 h 352425"/>
                <a:gd name="connsiteX24" fmla="*/ 206778 w 238125"/>
                <a:gd name="connsiteY24" fmla="*/ 69017 h 352425"/>
                <a:gd name="connsiteX25" fmla="*/ 216779 w 238125"/>
                <a:gd name="connsiteY25" fmla="*/ 53015 h 352425"/>
                <a:gd name="connsiteX26" fmla="*/ 202777 w 238125"/>
                <a:gd name="connsiteY26" fmla="*/ 41680 h 352425"/>
                <a:gd name="connsiteX27" fmla="*/ 190109 w 238125"/>
                <a:gd name="connsiteY27" fmla="*/ 42347 h 352425"/>
                <a:gd name="connsiteX28" fmla="*/ 178774 w 238125"/>
                <a:gd name="connsiteY28" fmla="*/ 43680 h 352425"/>
                <a:gd name="connsiteX29" fmla="*/ 156771 w 238125"/>
                <a:gd name="connsiteY29" fmla="*/ 41013 h 352425"/>
                <a:gd name="connsiteX30" fmla="*/ 149437 w 238125"/>
                <a:gd name="connsiteY30" fmla="*/ 29012 h 352425"/>
                <a:gd name="connsiteX31" fmla="*/ 137436 w 238125"/>
                <a:gd name="connsiteY31" fmla="*/ 17010 h 352425"/>
                <a:gd name="connsiteX32" fmla="*/ 126101 w 238125"/>
                <a:gd name="connsiteY32" fmla="*/ 1008 h 352425"/>
                <a:gd name="connsiteX33" fmla="*/ 109623 w 238125"/>
                <a:gd name="connsiteY33" fmla="*/ 1580 h 352425"/>
                <a:gd name="connsiteX34" fmla="*/ 114100 w 238125"/>
                <a:gd name="connsiteY34" fmla="*/ 15200 h 352425"/>
                <a:gd name="connsiteX35" fmla="*/ 103431 w 238125"/>
                <a:gd name="connsiteY35" fmla="*/ 34631 h 352425"/>
                <a:gd name="connsiteX36" fmla="*/ 65808 w 238125"/>
                <a:gd name="connsiteY36" fmla="*/ 55015 h 352425"/>
                <a:gd name="connsiteX37" fmla="*/ 48567 w 238125"/>
                <a:gd name="connsiteY37" fmla="*/ 85590 h 352425"/>
                <a:gd name="connsiteX38" fmla="*/ 34851 w 238125"/>
                <a:gd name="connsiteY38" fmla="*/ 86447 h 352425"/>
                <a:gd name="connsiteX39" fmla="*/ 20278 w 238125"/>
                <a:gd name="connsiteY39" fmla="*/ 82447 h 352425"/>
                <a:gd name="connsiteX40" fmla="*/ 20278 w 238125"/>
                <a:gd name="connsiteY40" fmla="*/ 72731 h 352425"/>
                <a:gd name="connsiteX41" fmla="*/ 16563 w 238125"/>
                <a:gd name="connsiteY41" fmla="*/ 62921 h 352425"/>
                <a:gd name="connsiteX42" fmla="*/ 752 w 238125"/>
                <a:gd name="connsiteY42" fmla="*/ 79685 h 352425"/>
                <a:gd name="connsiteX43" fmla="*/ 7991 w 238125"/>
                <a:gd name="connsiteY43" fmla="*/ 105974 h 352425"/>
                <a:gd name="connsiteX44" fmla="*/ 2085 w 238125"/>
                <a:gd name="connsiteY44" fmla="*/ 111022 h 352425"/>
                <a:gd name="connsiteX45" fmla="*/ 22850 w 238125"/>
                <a:gd name="connsiteY45" fmla="*/ 127595 h 352425"/>
                <a:gd name="connsiteX46" fmla="*/ 41995 w 238125"/>
                <a:gd name="connsiteY46" fmla="*/ 153884 h 352425"/>
                <a:gd name="connsiteX47" fmla="*/ 55616 w 238125"/>
                <a:gd name="connsiteY47" fmla="*/ 183221 h 352425"/>
                <a:gd name="connsiteX48" fmla="*/ 85334 w 238125"/>
                <a:gd name="connsiteY48" fmla="*/ 239705 h 352425"/>
                <a:gd name="connsiteX49" fmla="*/ 96764 w 238125"/>
                <a:gd name="connsiteY49" fmla="*/ 264374 h 352425"/>
                <a:gd name="connsiteX50" fmla="*/ 104003 w 238125"/>
                <a:gd name="connsiteY50" fmla="*/ 281805 h 352425"/>
                <a:gd name="connsiteX51" fmla="*/ 134197 w 238125"/>
                <a:gd name="connsiteY51" fmla="*/ 303046 h 352425"/>
                <a:gd name="connsiteX52" fmla="*/ 189442 w 238125"/>
                <a:gd name="connsiteY52" fmla="*/ 337050 h 352425"/>
                <a:gd name="connsiteX53" fmla="*/ 212397 w 238125"/>
                <a:gd name="connsiteY53" fmla="*/ 354481 h 352425"/>
                <a:gd name="connsiteX54" fmla="*/ 213445 w 238125"/>
                <a:gd name="connsiteY54" fmla="*/ 358100 h 352425"/>
                <a:gd name="connsiteX55" fmla="*/ 217636 w 238125"/>
                <a:gd name="connsiteY55" fmla="*/ 355052 h 352425"/>
                <a:gd name="connsiteX56" fmla="*/ 225351 w 238125"/>
                <a:gd name="connsiteY56" fmla="*/ 339622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38125" h="352425">
                  <a:moveTo>
                    <a:pt x="225351" y="339622"/>
                  </a:moveTo>
                  <a:cubicBezTo>
                    <a:pt x="225637" y="339241"/>
                    <a:pt x="225828" y="339050"/>
                    <a:pt x="226018" y="338955"/>
                  </a:cubicBezTo>
                  <a:cubicBezTo>
                    <a:pt x="225542" y="335526"/>
                    <a:pt x="225542" y="332288"/>
                    <a:pt x="227638" y="331049"/>
                  </a:cubicBezTo>
                  <a:cubicBezTo>
                    <a:pt x="231638" y="328763"/>
                    <a:pt x="237829" y="319715"/>
                    <a:pt x="237829" y="315714"/>
                  </a:cubicBezTo>
                  <a:cubicBezTo>
                    <a:pt x="237829" y="311714"/>
                    <a:pt x="230495" y="311714"/>
                    <a:pt x="230495" y="306665"/>
                  </a:cubicBezTo>
                  <a:cubicBezTo>
                    <a:pt x="230495" y="301522"/>
                    <a:pt x="238401" y="293045"/>
                    <a:pt x="234972" y="290187"/>
                  </a:cubicBezTo>
                  <a:cubicBezTo>
                    <a:pt x="231543" y="287330"/>
                    <a:pt x="240115" y="278852"/>
                    <a:pt x="239544" y="274376"/>
                  </a:cubicBezTo>
                  <a:cubicBezTo>
                    <a:pt x="238972" y="269804"/>
                    <a:pt x="235543" y="249420"/>
                    <a:pt x="237829" y="247229"/>
                  </a:cubicBezTo>
                  <a:cubicBezTo>
                    <a:pt x="240115" y="244944"/>
                    <a:pt x="245163" y="243229"/>
                    <a:pt x="242973" y="237038"/>
                  </a:cubicBezTo>
                  <a:cubicBezTo>
                    <a:pt x="241163" y="232085"/>
                    <a:pt x="233067" y="218464"/>
                    <a:pt x="229733" y="210082"/>
                  </a:cubicBezTo>
                  <a:cubicBezTo>
                    <a:pt x="223446" y="209225"/>
                    <a:pt x="215731" y="209320"/>
                    <a:pt x="211255" y="210939"/>
                  </a:cubicBezTo>
                  <a:cubicBezTo>
                    <a:pt x="205063" y="213225"/>
                    <a:pt x="206683" y="193413"/>
                    <a:pt x="206683" y="185984"/>
                  </a:cubicBezTo>
                  <a:cubicBezTo>
                    <a:pt x="206683" y="178649"/>
                    <a:pt x="200491" y="182555"/>
                    <a:pt x="198205" y="187698"/>
                  </a:cubicBezTo>
                  <a:cubicBezTo>
                    <a:pt x="195919" y="192842"/>
                    <a:pt x="186871" y="190556"/>
                    <a:pt x="177822" y="190556"/>
                  </a:cubicBezTo>
                  <a:cubicBezTo>
                    <a:pt x="168773" y="190556"/>
                    <a:pt x="173250" y="179221"/>
                    <a:pt x="167630" y="179792"/>
                  </a:cubicBezTo>
                  <a:cubicBezTo>
                    <a:pt x="162010" y="180364"/>
                    <a:pt x="157438" y="178078"/>
                    <a:pt x="158010" y="172458"/>
                  </a:cubicBezTo>
                  <a:cubicBezTo>
                    <a:pt x="158581" y="166838"/>
                    <a:pt x="154009" y="162266"/>
                    <a:pt x="150104" y="156075"/>
                  </a:cubicBezTo>
                  <a:cubicBezTo>
                    <a:pt x="146104" y="149884"/>
                    <a:pt x="141627" y="143597"/>
                    <a:pt x="144960" y="139692"/>
                  </a:cubicBezTo>
                  <a:cubicBezTo>
                    <a:pt x="148389" y="135692"/>
                    <a:pt x="142675" y="132358"/>
                    <a:pt x="147818" y="127214"/>
                  </a:cubicBezTo>
                  <a:cubicBezTo>
                    <a:pt x="152962" y="122071"/>
                    <a:pt x="158010" y="123785"/>
                    <a:pt x="156295" y="117023"/>
                  </a:cubicBezTo>
                  <a:cubicBezTo>
                    <a:pt x="154581" y="110260"/>
                    <a:pt x="161915" y="106259"/>
                    <a:pt x="162487" y="98925"/>
                  </a:cubicBezTo>
                  <a:cubicBezTo>
                    <a:pt x="163058" y="91591"/>
                    <a:pt x="171535" y="93877"/>
                    <a:pt x="179441" y="87590"/>
                  </a:cubicBezTo>
                  <a:cubicBezTo>
                    <a:pt x="187347" y="81304"/>
                    <a:pt x="195824" y="84733"/>
                    <a:pt x="202682" y="79113"/>
                  </a:cubicBezTo>
                  <a:cubicBezTo>
                    <a:pt x="209064" y="73779"/>
                    <a:pt x="213445" y="78351"/>
                    <a:pt x="218208" y="78065"/>
                  </a:cubicBezTo>
                  <a:cubicBezTo>
                    <a:pt x="215350" y="74065"/>
                    <a:pt x="208397" y="72160"/>
                    <a:pt x="206778" y="69017"/>
                  </a:cubicBezTo>
                  <a:cubicBezTo>
                    <a:pt x="204778" y="65016"/>
                    <a:pt x="214112" y="57682"/>
                    <a:pt x="216779" y="53015"/>
                  </a:cubicBezTo>
                  <a:cubicBezTo>
                    <a:pt x="219446" y="48347"/>
                    <a:pt x="206111" y="43013"/>
                    <a:pt x="202777" y="41680"/>
                  </a:cubicBezTo>
                  <a:cubicBezTo>
                    <a:pt x="199443" y="40346"/>
                    <a:pt x="193443" y="44347"/>
                    <a:pt x="190109" y="42347"/>
                  </a:cubicBezTo>
                  <a:cubicBezTo>
                    <a:pt x="186775" y="40346"/>
                    <a:pt x="181441" y="41680"/>
                    <a:pt x="178774" y="43680"/>
                  </a:cubicBezTo>
                  <a:cubicBezTo>
                    <a:pt x="176107" y="45680"/>
                    <a:pt x="156105" y="47014"/>
                    <a:pt x="156771" y="41013"/>
                  </a:cubicBezTo>
                  <a:cubicBezTo>
                    <a:pt x="157438" y="35012"/>
                    <a:pt x="148771" y="33012"/>
                    <a:pt x="149437" y="29012"/>
                  </a:cubicBezTo>
                  <a:cubicBezTo>
                    <a:pt x="150104" y="25011"/>
                    <a:pt x="144770" y="17677"/>
                    <a:pt x="137436" y="17010"/>
                  </a:cubicBezTo>
                  <a:cubicBezTo>
                    <a:pt x="130101" y="16343"/>
                    <a:pt x="131435" y="4342"/>
                    <a:pt x="126101" y="1008"/>
                  </a:cubicBezTo>
                  <a:cubicBezTo>
                    <a:pt x="123053" y="-897"/>
                    <a:pt x="115528" y="246"/>
                    <a:pt x="109623" y="1580"/>
                  </a:cubicBezTo>
                  <a:cubicBezTo>
                    <a:pt x="116005" y="8819"/>
                    <a:pt x="118291" y="11771"/>
                    <a:pt x="114100" y="15200"/>
                  </a:cubicBezTo>
                  <a:cubicBezTo>
                    <a:pt x="108480" y="19677"/>
                    <a:pt x="114100" y="20534"/>
                    <a:pt x="103431" y="34631"/>
                  </a:cubicBezTo>
                  <a:cubicBezTo>
                    <a:pt x="92763" y="48824"/>
                    <a:pt x="74666" y="52348"/>
                    <a:pt x="65808" y="55015"/>
                  </a:cubicBezTo>
                  <a:cubicBezTo>
                    <a:pt x="56950" y="57682"/>
                    <a:pt x="53425" y="74065"/>
                    <a:pt x="48567" y="85590"/>
                  </a:cubicBezTo>
                  <a:cubicBezTo>
                    <a:pt x="43710" y="97115"/>
                    <a:pt x="39709" y="93115"/>
                    <a:pt x="34851" y="86447"/>
                  </a:cubicBezTo>
                  <a:cubicBezTo>
                    <a:pt x="29994" y="79780"/>
                    <a:pt x="25993" y="87781"/>
                    <a:pt x="20278" y="82447"/>
                  </a:cubicBezTo>
                  <a:cubicBezTo>
                    <a:pt x="14563" y="77113"/>
                    <a:pt x="17135" y="77113"/>
                    <a:pt x="20278" y="72731"/>
                  </a:cubicBezTo>
                  <a:cubicBezTo>
                    <a:pt x="21993" y="70350"/>
                    <a:pt x="20088" y="66540"/>
                    <a:pt x="16563" y="62921"/>
                  </a:cubicBezTo>
                  <a:cubicBezTo>
                    <a:pt x="10277" y="64254"/>
                    <a:pt x="3895" y="72922"/>
                    <a:pt x="752" y="79685"/>
                  </a:cubicBezTo>
                  <a:cubicBezTo>
                    <a:pt x="-2677" y="86924"/>
                    <a:pt x="6658" y="100925"/>
                    <a:pt x="7991" y="105974"/>
                  </a:cubicBezTo>
                  <a:cubicBezTo>
                    <a:pt x="9229" y="111022"/>
                    <a:pt x="2847" y="106355"/>
                    <a:pt x="2085" y="111022"/>
                  </a:cubicBezTo>
                  <a:cubicBezTo>
                    <a:pt x="1228" y="115689"/>
                    <a:pt x="16087" y="122452"/>
                    <a:pt x="22850" y="127595"/>
                  </a:cubicBezTo>
                  <a:cubicBezTo>
                    <a:pt x="29613" y="132739"/>
                    <a:pt x="35613" y="147122"/>
                    <a:pt x="41995" y="153884"/>
                  </a:cubicBezTo>
                  <a:cubicBezTo>
                    <a:pt x="48377" y="160647"/>
                    <a:pt x="48758" y="166648"/>
                    <a:pt x="55616" y="183221"/>
                  </a:cubicBezTo>
                  <a:cubicBezTo>
                    <a:pt x="62379" y="199795"/>
                    <a:pt x="76000" y="227798"/>
                    <a:pt x="85334" y="239705"/>
                  </a:cubicBezTo>
                  <a:cubicBezTo>
                    <a:pt x="94668" y="251611"/>
                    <a:pt x="98955" y="260945"/>
                    <a:pt x="96764" y="264374"/>
                  </a:cubicBezTo>
                  <a:cubicBezTo>
                    <a:pt x="94668" y="267803"/>
                    <a:pt x="97145" y="277138"/>
                    <a:pt x="104003" y="281805"/>
                  </a:cubicBezTo>
                  <a:cubicBezTo>
                    <a:pt x="110766" y="286472"/>
                    <a:pt x="116290" y="294092"/>
                    <a:pt x="134197" y="303046"/>
                  </a:cubicBezTo>
                  <a:cubicBezTo>
                    <a:pt x="152009" y="311999"/>
                    <a:pt x="184775" y="328954"/>
                    <a:pt x="189442" y="337050"/>
                  </a:cubicBezTo>
                  <a:cubicBezTo>
                    <a:pt x="194109" y="345146"/>
                    <a:pt x="209445" y="352766"/>
                    <a:pt x="212397" y="354481"/>
                  </a:cubicBezTo>
                  <a:cubicBezTo>
                    <a:pt x="213255" y="354957"/>
                    <a:pt x="213445" y="356290"/>
                    <a:pt x="213445" y="358100"/>
                  </a:cubicBezTo>
                  <a:cubicBezTo>
                    <a:pt x="215160" y="356672"/>
                    <a:pt x="216684" y="355529"/>
                    <a:pt x="217636" y="355052"/>
                  </a:cubicBezTo>
                  <a:cubicBezTo>
                    <a:pt x="223161" y="352100"/>
                    <a:pt x="223732" y="342479"/>
                    <a:pt x="225351" y="33962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xmlns="" id="{3AEE8EBB-76AC-4C15-B7DB-EC71C8543D11}"/>
                </a:ext>
              </a:extLst>
            </p:cNvPr>
            <p:cNvSpPr/>
            <p:nvPr/>
          </p:nvSpPr>
          <p:spPr>
            <a:xfrm>
              <a:off x="4812407" y="4548377"/>
              <a:ext cx="266570" cy="227079"/>
            </a:xfrm>
            <a:custGeom>
              <a:avLst/>
              <a:gdLst>
                <a:gd name="connsiteX0" fmla="*/ 24345 w 257175"/>
                <a:gd name="connsiteY0" fmla="*/ 13716 h 219075"/>
                <a:gd name="connsiteX1" fmla="*/ 7486 w 257175"/>
                <a:gd name="connsiteY1" fmla="*/ 35338 h 219075"/>
                <a:gd name="connsiteX2" fmla="*/ 4629 w 257175"/>
                <a:gd name="connsiteY2" fmla="*/ 49530 h 219075"/>
                <a:gd name="connsiteX3" fmla="*/ 1771 w 257175"/>
                <a:gd name="connsiteY3" fmla="*/ 58293 h 219075"/>
                <a:gd name="connsiteX4" fmla="*/ 10820 w 257175"/>
                <a:gd name="connsiteY4" fmla="*/ 62484 h 219075"/>
                <a:gd name="connsiteX5" fmla="*/ 19202 w 257175"/>
                <a:gd name="connsiteY5" fmla="*/ 75152 h 219075"/>
                <a:gd name="connsiteX6" fmla="*/ 31680 w 257175"/>
                <a:gd name="connsiteY6" fmla="*/ 100393 h 219075"/>
                <a:gd name="connsiteX7" fmla="*/ 64446 w 257175"/>
                <a:gd name="connsiteY7" fmla="*/ 103251 h 219075"/>
                <a:gd name="connsiteX8" fmla="*/ 91211 w 257175"/>
                <a:gd name="connsiteY8" fmla="*/ 114967 h 219075"/>
                <a:gd name="connsiteX9" fmla="*/ 113595 w 257175"/>
                <a:gd name="connsiteY9" fmla="*/ 120872 h 219075"/>
                <a:gd name="connsiteX10" fmla="*/ 109023 w 257175"/>
                <a:gd name="connsiteY10" fmla="*/ 155924 h 219075"/>
                <a:gd name="connsiteX11" fmla="*/ 116452 w 257175"/>
                <a:gd name="connsiteY11" fmla="*/ 170688 h 219075"/>
                <a:gd name="connsiteX12" fmla="*/ 115690 w 257175"/>
                <a:gd name="connsiteY12" fmla="*/ 185071 h 219075"/>
                <a:gd name="connsiteX13" fmla="*/ 119119 w 257175"/>
                <a:gd name="connsiteY13" fmla="*/ 194881 h 219075"/>
                <a:gd name="connsiteX14" fmla="*/ 116452 w 257175"/>
                <a:gd name="connsiteY14" fmla="*/ 196501 h 219075"/>
                <a:gd name="connsiteX15" fmla="*/ 131121 w 257175"/>
                <a:gd name="connsiteY15" fmla="*/ 215837 h 219075"/>
                <a:gd name="connsiteX16" fmla="*/ 142646 w 257175"/>
                <a:gd name="connsiteY16" fmla="*/ 220409 h 219075"/>
                <a:gd name="connsiteX17" fmla="*/ 153028 w 257175"/>
                <a:gd name="connsiteY17" fmla="*/ 218694 h 219075"/>
                <a:gd name="connsiteX18" fmla="*/ 166268 w 257175"/>
                <a:gd name="connsiteY18" fmla="*/ 211836 h 219075"/>
                <a:gd name="connsiteX19" fmla="*/ 178936 w 257175"/>
                <a:gd name="connsiteY19" fmla="*/ 205550 h 219075"/>
                <a:gd name="connsiteX20" fmla="*/ 189890 w 257175"/>
                <a:gd name="connsiteY20" fmla="*/ 195167 h 219075"/>
                <a:gd name="connsiteX21" fmla="*/ 192176 w 257175"/>
                <a:gd name="connsiteY21" fmla="*/ 187071 h 219075"/>
                <a:gd name="connsiteX22" fmla="*/ 182365 w 257175"/>
                <a:gd name="connsiteY22" fmla="*/ 184785 h 219075"/>
                <a:gd name="connsiteX23" fmla="*/ 177222 w 257175"/>
                <a:gd name="connsiteY23" fmla="*/ 172688 h 219075"/>
                <a:gd name="connsiteX24" fmla="*/ 169792 w 257175"/>
                <a:gd name="connsiteY24" fmla="*/ 158305 h 219075"/>
                <a:gd name="connsiteX25" fmla="*/ 182461 w 257175"/>
                <a:gd name="connsiteY25" fmla="*/ 156020 h 219075"/>
                <a:gd name="connsiteX26" fmla="*/ 199129 w 257175"/>
                <a:gd name="connsiteY26" fmla="*/ 161734 h 219075"/>
                <a:gd name="connsiteX27" fmla="*/ 206559 w 257175"/>
                <a:gd name="connsiteY27" fmla="*/ 162306 h 219075"/>
                <a:gd name="connsiteX28" fmla="*/ 219799 w 257175"/>
                <a:gd name="connsiteY28" fmla="*/ 154876 h 219075"/>
                <a:gd name="connsiteX29" fmla="*/ 243420 w 257175"/>
                <a:gd name="connsiteY29" fmla="*/ 145637 h 219075"/>
                <a:gd name="connsiteX30" fmla="*/ 248564 w 257175"/>
                <a:gd name="connsiteY30" fmla="*/ 138779 h 219075"/>
                <a:gd name="connsiteX31" fmla="*/ 235991 w 257175"/>
                <a:gd name="connsiteY31" fmla="*/ 123349 h 219075"/>
                <a:gd name="connsiteX32" fmla="*/ 238087 w 257175"/>
                <a:gd name="connsiteY32" fmla="*/ 113062 h 219075"/>
                <a:gd name="connsiteX33" fmla="*/ 247040 w 257175"/>
                <a:gd name="connsiteY33" fmla="*/ 104108 h 219075"/>
                <a:gd name="connsiteX34" fmla="*/ 249802 w 257175"/>
                <a:gd name="connsiteY34" fmla="*/ 93821 h 219075"/>
                <a:gd name="connsiteX35" fmla="*/ 256660 w 257175"/>
                <a:gd name="connsiteY35" fmla="*/ 80772 h 219075"/>
                <a:gd name="connsiteX36" fmla="*/ 263709 w 257175"/>
                <a:gd name="connsiteY36" fmla="*/ 71628 h 219075"/>
                <a:gd name="connsiteX37" fmla="*/ 235896 w 257175"/>
                <a:gd name="connsiteY37" fmla="*/ 68771 h 219075"/>
                <a:gd name="connsiteX38" fmla="*/ 240944 w 257175"/>
                <a:gd name="connsiteY38" fmla="*/ 53054 h 219075"/>
                <a:gd name="connsiteX39" fmla="*/ 212464 w 257175"/>
                <a:gd name="connsiteY39" fmla="*/ 42481 h 219075"/>
                <a:gd name="connsiteX40" fmla="*/ 215036 w 257175"/>
                <a:gd name="connsiteY40" fmla="*/ 31909 h 219075"/>
                <a:gd name="connsiteX41" fmla="*/ 198939 w 257175"/>
                <a:gd name="connsiteY41" fmla="*/ 27242 h 219075"/>
                <a:gd name="connsiteX42" fmla="*/ 161982 w 257175"/>
                <a:gd name="connsiteY42" fmla="*/ 40386 h 219075"/>
                <a:gd name="connsiteX43" fmla="*/ 125882 w 257175"/>
                <a:gd name="connsiteY43" fmla="*/ 29813 h 219075"/>
                <a:gd name="connsiteX44" fmla="*/ 100831 w 257175"/>
                <a:gd name="connsiteY44" fmla="*/ 25527 h 219075"/>
                <a:gd name="connsiteX45" fmla="*/ 85972 w 257175"/>
                <a:gd name="connsiteY45" fmla="*/ 10668 h 219075"/>
                <a:gd name="connsiteX46" fmla="*/ 69875 w 257175"/>
                <a:gd name="connsiteY46" fmla="*/ 0 h 219075"/>
                <a:gd name="connsiteX47" fmla="*/ 64351 w 257175"/>
                <a:gd name="connsiteY47" fmla="*/ 12287 h 219075"/>
                <a:gd name="connsiteX48" fmla="*/ 38443 w 257175"/>
                <a:gd name="connsiteY48" fmla="*/ 27146 h 219075"/>
                <a:gd name="connsiteX49" fmla="*/ 44824 w 257175"/>
                <a:gd name="connsiteY49" fmla="*/ 55150 h 219075"/>
                <a:gd name="connsiteX50" fmla="*/ 24441 w 257175"/>
                <a:gd name="connsiteY50" fmla="*/ 48387 h 219075"/>
                <a:gd name="connsiteX51" fmla="*/ 32918 w 257175"/>
                <a:gd name="connsiteY51" fmla="*/ 23336 h 219075"/>
                <a:gd name="connsiteX52" fmla="*/ 30346 w 257175"/>
                <a:gd name="connsiteY52" fmla="*/ 10096 h 219075"/>
                <a:gd name="connsiteX53" fmla="*/ 24345 w 257175"/>
                <a:gd name="connsiteY53" fmla="*/ 13716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57175" h="219075">
                  <a:moveTo>
                    <a:pt x="24345" y="13716"/>
                  </a:moveTo>
                  <a:cubicBezTo>
                    <a:pt x="18821" y="21241"/>
                    <a:pt x="7677" y="27718"/>
                    <a:pt x="7486" y="35338"/>
                  </a:cubicBezTo>
                  <a:cubicBezTo>
                    <a:pt x="7296" y="42958"/>
                    <a:pt x="7486" y="45910"/>
                    <a:pt x="4629" y="49530"/>
                  </a:cubicBezTo>
                  <a:cubicBezTo>
                    <a:pt x="1771" y="53150"/>
                    <a:pt x="-2420" y="58674"/>
                    <a:pt x="1771" y="58293"/>
                  </a:cubicBezTo>
                  <a:cubicBezTo>
                    <a:pt x="5962" y="57912"/>
                    <a:pt x="10820" y="57912"/>
                    <a:pt x="10820" y="62484"/>
                  </a:cubicBezTo>
                  <a:cubicBezTo>
                    <a:pt x="10820" y="67056"/>
                    <a:pt x="19964" y="68008"/>
                    <a:pt x="19202" y="75152"/>
                  </a:cubicBezTo>
                  <a:cubicBezTo>
                    <a:pt x="18440" y="82201"/>
                    <a:pt x="15202" y="100870"/>
                    <a:pt x="31680" y="100393"/>
                  </a:cubicBezTo>
                  <a:cubicBezTo>
                    <a:pt x="48158" y="100013"/>
                    <a:pt x="57493" y="94488"/>
                    <a:pt x="64446" y="103251"/>
                  </a:cubicBezTo>
                  <a:cubicBezTo>
                    <a:pt x="71304" y="112014"/>
                    <a:pt x="80543" y="116300"/>
                    <a:pt x="91211" y="114967"/>
                  </a:cubicBezTo>
                  <a:cubicBezTo>
                    <a:pt x="101974" y="113633"/>
                    <a:pt x="119405" y="111538"/>
                    <a:pt x="113595" y="120872"/>
                  </a:cubicBezTo>
                  <a:cubicBezTo>
                    <a:pt x="107880" y="130207"/>
                    <a:pt x="104070" y="150400"/>
                    <a:pt x="109023" y="155924"/>
                  </a:cubicBezTo>
                  <a:cubicBezTo>
                    <a:pt x="113976" y="161449"/>
                    <a:pt x="120548" y="166021"/>
                    <a:pt x="116452" y="170688"/>
                  </a:cubicBezTo>
                  <a:cubicBezTo>
                    <a:pt x="112452" y="175260"/>
                    <a:pt x="110547" y="181070"/>
                    <a:pt x="115690" y="185071"/>
                  </a:cubicBezTo>
                  <a:cubicBezTo>
                    <a:pt x="120834" y="189071"/>
                    <a:pt x="119310" y="193929"/>
                    <a:pt x="119119" y="194881"/>
                  </a:cubicBezTo>
                  <a:cubicBezTo>
                    <a:pt x="119119" y="195167"/>
                    <a:pt x="118072" y="195739"/>
                    <a:pt x="116452" y="196501"/>
                  </a:cubicBezTo>
                  <a:cubicBezTo>
                    <a:pt x="124072" y="204025"/>
                    <a:pt x="126739" y="212408"/>
                    <a:pt x="131121" y="215837"/>
                  </a:cubicBezTo>
                  <a:cubicBezTo>
                    <a:pt x="136836" y="220409"/>
                    <a:pt x="138645" y="222695"/>
                    <a:pt x="142646" y="220409"/>
                  </a:cubicBezTo>
                  <a:cubicBezTo>
                    <a:pt x="146647" y="218122"/>
                    <a:pt x="149504" y="216408"/>
                    <a:pt x="153028" y="218694"/>
                  </a:cubicBezTo>
                  <a:cubicBezTo>
                    <a:pt x="156457" y="220980"/>
                    <a:pt x="161124" y="216408"/>
                    <a:pt x="166268" y="211836"/>
                  </a:cubicBezTo>
                  <a:cubicBezTo>
                    <a:pt x="171412" y="207264"/>
                    <a:pt x="177222" y="211264"/>
                    <a:pt x="178936" y="205550"/>
                  </a:cubicBezTo>
                  <a:cubicBezTo>
                    <a:pt x="180651" y="199739"/>
                    <a:pt x="183508" y="196310"/>
                    <a:pt x="189890" y="195167"/>
                  </a:cubicBezTo>
                  <a:cubicBezTo>
                    <a:pt x="196177" y="194024"/>
                    <a:pt x="196177" y="187071"/>
                    <a:pt x="192176" y="187071"/>
                  </a:cubicBezTo>
                  <a:cubicBezTo>
                    <a:pt x="188176" y="187071"/>
                    <a:pt x="182365" y="192214"/>
                    <a:pt x="182365" y="184785"/>
                  </a:cubicBezTo>
                  <a:cubicBezTo>
                    <a:pt x="182365" y="177355"/>
                    <a:pt x="177222" y="179070"/>
                    <a:pt x="177222" y="172688"/>
                  </a:cubicBezTo>
                  <a:cubicBezTo>
                    <a:pt x="177222" y="166402"/>
                    <a:pt x="176650" y="162306"/>
                    <a:pt x="169792" y="158305"/>
                  </a:cubicBezTo>
                  <a:cubicBezTo>
                    <a:pt x="162934" y="154305"/>
                    <a:pt x="179032" y="152591"/>
                    <a:pt x="182461" y="156020"/>
                  </a:cubicBezTo>
                  <a:cubicBezTo>
                    <a:pt x="185890" y="159449"/>
                    <a:pt x="197986" y="156591"/>
                    <a:pt x="199129" y="161734"/>
                  </a:cubicBezTo>
                  <a:cubicBezTo>
                    <a:pt x="200272" y="166878"/>
                    <a:pt x="206559" y="168592"/>
                    <a:pt x="206559" y="162306"/>
                  </a:cubicBezTo>
                  <a:cubicBezTo>
                    <a:pt x="206559" y="156020"/>
                    <a:pt x="214083" y="153734"/>
                    <a:pt x="219799" y="154876"/>
                  </a:cubicBezTo>
                  <a:cubicBezTo>
                    <a:pt x="225514" y="156020"/>
                    <a:pt x="238182" y="147352"/>
                    <a:pt x="243420" y="145637"/>
                  </a:cubicBezTo>
                  <a:cubicBezTo>
                    <a:pt x="246087" y="144780"/>
                    <a:pt x="247135" y="141542"/>
                    <a:pt x="248564" y="138779"/>
                  </a:cubicBezTo>
                  <a:cubicBezTo>
                    <a:pt x="244754" y="133636"/>
                    <a:pt x="238753" y="125635"/>
                    <a:pt x="235991" y="123349"/>
                  </a:cubicBezTo>
                  <a:cubicBezTo>
                    <a:pt x="231895" y="119920"/>
                    <a:pt x="238753" y="117824"/>
                    <a:pt x="238087" y="113062"/>
                  </a:cubicBezTo>
                  <a:cubicBezTo>
                    <a:pt x="237420" y="108204"/>
                    <a:pt x="238087" y="104775"/>
                    <a:pt x="247040" y="104108"/>
                  </a:cubicBezTo>
                  <a:cubicBezTo>
                    <a:pt x="255994" y="103442"/>
                    <a:pt x="254565" y="96488"/>
                    <a:pt x="249802" y="93821"/>
                  </a:cubicBezTo>
                  <a:cubicBezTo>
                    <a:pt x="244945" y="91059"/>
                    <a:pt x="251898" y="83534"/>
                    <a:pt x="256660" y="80772"/>
                  </a:cubicBezTo>
                  <a:cubicBezTo>
                    <a:pt x="258661" y="79629"/>
                    <a:pt x="261232" y="76295"/>
                    <a:pt x="263709" y="71628"/>
                  </a:cubicBezTo>
                  <a:cubicBezTo>
                    <a:pt x="254565" y="68199"/>
                    <a:pt x="241420" y="68485"/>
                    <a:pt x="235896" y="68771"/>
                  </a:cubicBezTo>
                  <a:cubicBezTo>
                    <a:pt x="228657" y="69151"/>
                    <a:pt x="240563" y="60674"/>
                    <a:pt x="240944" y="53054"/>
                  </a:cubicBezTo>
                  <a:cubicBezTo>
                    <a:pt x="241325" y="45434"/>
                    <a:pt x="220561" y="44101"/>
                    <a:pt x="212464" y="42481"/>
                  </a:cubicBezTo>
                  <a:cubicBezTo>
                    <a:pt x="204368" y="40767"/>
                    <a:pt x="206559" y="32290"/>
                    <a:pt x="215036" y="31909"/>
                  </a:cubicBezTo>
                  <a:cubicBezTo>
                    <a:pt x="223513" y="31433"/>
                    <a:pt x="210369" y="25527"/>
                    <a:pt x="198939" y="27242"/>
                  </a:cubicBezTo>
                  <a:cubicBezTo>
                    <a:pt x="187509" y="28956"/>
                    <a:pt x="171316" y="35338"/>
                    <a:pt x="161982" y="40386"/>
                  </a:cubicBezTo>
                  <a:cubicBezTo>
                    <a:pt x="152647" y="45529"/>
                    <a:pt x="136455" y="25527"/>
                    <a:pt x="125882" y="29813"/>
                  </a:cubicBezTo>
                  <a:cubicBezTo>
                    <a:pt x="115309" y="34100"/>
                    <a:pt x="100355" y="34100"/>
                    <a:pt x="100831" y="25527"/>
                  </a:cubicBezTo>
                  <a:cubicBezTo>
                    <a:pt x="101212" y="17050"/>
                    <a:pt x="96545" y="9811"/>
                    <a:pt x="85972" y="10668"/>
                  </a:cubicBezTo>
                  <a:cubicBezTo>
                    <a:pt x="75399" y="11525"/>
                    <a:pt x="77876" y="0"/>
                    <a:pt x="69875" y="0"/>
                  </a:cubicBezTo>
                  <a:cubicBezTo>
                    <a:pt x="61779" y="0"/>
                    <a:pt x="69875" y="9811"/>
                    <a:pt x="64351" y="12287"/>
                  </a:cubicBezTo>
                  <a:cubicBezTo>
                    <a:pt x="58826" y="14859"/>
                    <a:pt x="39681" y="19526"/>
                    <a:pt x="38443" y="27146"/>
                  </a:cubicBezTo>
                  <a:cubicBezTo>
                    <a:pt x="37204" y="34766"/>
                    <a:pt x="48634" y="47530"/>
                    <a:pt x="44824" y="55150"/>
                  </a:cubicBezTo>
                  <a:cubicBezTo>
                    <a:pt x="41014" y="62770"/>
                    <a:pt x="28251" y="56388"/>
                    <a:pt x="24441" y="48387"/>
                  </a:cubicBezTo>
                  <a:cubicBezTo>
                    <a:pt x="20631" y="40291"/>
                    <a:pt x="35490" y="28004"/>
                    <a:pt x="32918" y="23336"/>
                  </a:cubicBezTo>
                  <a:cubicBezTo>
                    <a:pt x="31108" y="20098"/>
                    <a:pt x="28918" y="14097"/>
                    <a:pt x="30346" y="10096"/>
                  </a:cubicBezTo>
                  <a:cubicBezTo>
                    <a:pt x="27774" y="10763"/>
                    <a:pt x="25679" y="11906"/>
                    <a:pt x="24345" y="1371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xmlns="" id="{CFE74451-8231-4784-A595-AE11116A96BC}"/>
                </a:ext>
              </a:extLst>
            </p:cNvPr>
            <p:cNvSpPr/>
            <p:nvPr/>
          </p:nvSpPr>
          <p:spPr>
            <a:xfrm>
              <a:off x="5121204" y="4667875"/>
              <a:ext cx="78984" cy="78984"/>
            </a:xfrm>
            <a:custGeom>
              <a:avLst/>
              <a:gdLst>
                <a:gd name="connsiteX0" fmla="*/ 16945 w 76200"/>
                <a:gd name="connsiteY0" fmla="*/ 16349 h 76200"/>
                <a:gd name="connsiteX1" fmla="*/ 7992 w 76200"/>
                <a:gd name="connsiteY1" fmla="*/ 25303 h 76200"/>
                <a:gd name="connsiteX2" fmla="*/ 467 w 76200"/>
                <a:gd name="connsiteY2" fmla="*/ 41781 h 76200"/>
                <a:gd name="connsiteX3" fmla="*/ 16279 w 76200"/>
                <a:gd name="connsiteY3" fmla="*/ 61688 h 76200"/>
                <a:gd name="connsiteX4" fmla="*/ 27614 w 76200"/>
                <a:gd name="connsiteY4" fmla="*/ 83215 h 76200"/>
                <a:gd name="connsiteX5" fmla="*/ 37234 w 76200"/>
                <a:gd name="connsiteY5" fmla="*/ 83786 h 76200"/>
                <a:gd name="connsiteX6" fmla="*/ 45235 w 76200"/>
                <a:gd name="connsiteY6" fmla="*/ 71690 h 76200"/>
                <a:gd name="connsiteX7" fmla="*/ 66476 w 76200"/>
                <a:gd name="connsiteY7" fmla="*/ 72261 h 76200"/>
                <a:gd name="connsiteX8" fmla="*/ 68381 w 76200"/>
                <a:gd name="connsiteY8" fmla="*/ 74738 h 76200"/>
                <a:gd name="connsiteX9" fmla="*/ 74095 w 76200"/>
                <a:gd name="connsiteY9" fmla="*/ 65784 h 76200"/>
                <a:gd name="connsiteX10" fmla="*/ 72000 w 76200"/>
                <a:gd name="connsiteY10" fmla="*/ 40352 h 76200"/>
                <a:gd name="connsiteX11" fmla="*/ 75429 w 76200"/>
                <a:gd name="connsiteY11" fmla="*/ 17683 h 76200"/>
                <a:gd name="connsiteX12" fmla="*/ 79144 w 76200"/>
                <a:gd name="connsiteY12" fmla="*/ 7872 h 76200"/>
                <a:gd name="connsiteX13" fmla="*/ 59998 w 76200"/>
                <a:gd name="connsiteY13" fmla="*/ 3491 h 76200"/>
                <a:gd name="connsiteX14" fmla="*/ 35329 w 76200"/>
                <a:gd name="connsiteY14" fmla="*/ 3872 h 76200"/>
                <a:gd name="connsiteX15" fmla="*/ 20851 w 76200"/>
                <a:gd name="connsiteY15" fmla="*/ 3491 h 76200"/>
                <a:gd name="connsiteX16" fmla="*/ 18946 w 76200"/>
                <a:gd name="connsiteY16" fmla="*/ 4062 h 76200"/>
                <a:gd name="connsiteX17" fmla="*/ 16945 w 76200"/>
                <a:gd name="connsiteY17" fmla="*/ 1634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6200" h="76200">
                  <a:moveTo>
                    <a:pt x="16945" y="16349"/>
                  </a:moveTo>
                  <a:cubicBezTo>
                    <a:pt x="19708" y="21874"/>
                    <a:pt x="13516" y="24636"/>
                    <a:pt x="7992" y="25303"/>
                  </a:cubicBezTo>
                  <a:cubicBezTo>
                    <a:pt x="2468" y="25970"/>
                    <a:pt x="3896" y="38352"/>
                    <a:pt x="467" y="41781"/>
                  </a:cubicBezTo>
                  <a:cubicBezTo>
                    <a:pt x="-2962" y="45210"/>
                    <a:pt x="13516" y="54164"/>
                    <a:pt x="16279" y="61688"/>
                  </a:cubicBezTo>
                  <a:cubicBezTo>
                    <a:pt x="17898" y="66165"/>
                    <a:pt x="23423" y="75976"/>
                    <a:pt x="27614" y="83215"/>
                  </a:cubicBezTo>
                  <a:cubicBezTo>
                    <a:pt x="31423" y="84167"/>
                    <a:pt x="35043" y="85025"/>
                    <a:pt x="37234" y="83786"/>
                  </a:cubicBezTo>
                  <a:cubicBezTo>
                    <a:pt x="42377" y="80929"/>
                    <a:pt x="37805" y="71118"/>
                    <a:pt x="45235" y="71690"/>
                  </a:cubicBezTo>
                  <a:cubicBezTo>
                    <a:pt x="52664" y="72261"/>
                    <a:pt x="63618" y="67689"/>
                    <a:pt x="66476" y="72261"/>
                  </a:cubicBezTo>
                  <a:cubicBezTo>
                    <a:pt x="67047" y="73118"/>
                    <a:pt x="67619" y="73880"/>
                    <a:pt x="68381" y="74738"/>
                  </a:cubicBezTo>
                  <a:cubicBezTo>
                    <a:pt x="70762" y="71118"/>
                    <a:pt x="73333" y="67213"/>
                    <a:pt x="74095" y="65784"/>
                  </a:cubicBezTo>
                  <a:cubicBezTo>
                    <a:pt x="75524" y="63022"/>
                    <a:pt x="75524" y="48544"/>
                    <a:pt x="72000" y="40352"/>
                  </a:cubicBezTo>
                  <a:cubicBezTo>
                    <a:pt x="68571" y="32066"/>
                    <a:pt x="71333" y="21112"/>
                    <a:pt x="75429" y="17683"/>
                  </a:cubicBezTo>
                  <a:cubicBezTo>
                    <a:pt x="76286" y="16921"/>
                    <a:pt x="77620" y="13206"/>
                    <a:pt x="79144" y="7872"/>
                  </a:cubicBezTo>
                  <a:cubicBezTo>
                    <a:pt x="72286" y="5205"/>
                    <a:pt x="65714" y="2824"/>
                    <a:pt x="59998" y="3491"/>
                  </a:cubicBezTo>
                  <a:cubicBezTo>
                    <a:pt x="49807" y="4729"/>
                    <a:pt x="39234" y="9396"/>
                    <a:pt x="35329" y="3872"/>
                  </a:cubicBezTo>
                  <a:cubicBezTo>
                    <a:pt x="31519" y="-1653"/>
                    <a:pt x="25994" y="-795"/>
                    <a:pt x="20851" y="3491"/>
                  </a:cubicBezTo>
                  <a:cubicBezTo>
                    <a:pt x="20279" y="3967"/>
                    <a:pt x="19612" y="4157"/>
                    <a:pt x="18946" y="4062"/>
                  </a:cubicBezTo>
                  <a:cubicBezTo>
                    <a:pt x="17327" y="9015"/>
                    <a:pt x="15612" y="13587"/>
                    <a:pt x="16945" y="1634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xmlns="" id="{889445CB-4765-487B-B02E-5ABABF4C0EDF}"/>
                </a:ext>
              </a:extLst>
            </p:cNvPr>
            <p:cNvSpPr/>
            <p:nvPr/>
          </p:nvSpPr>
          <p:spPr>
            <a:xfrm>
              <a:off x="5055364" y="4622622"/>
              <a:ext cx="88857" cy="138222"/>
            </a:xfrm>
            <a:custGeom>
              <a:avLst/>
              <a:gdLst>
                <a:gd name="connsiteX0" fmla="*/ 21982 w 85725"/>
                <a:gd name="connsiteY0" fmla="*/ 9049 h 133350"/>
                <a:gd name="connsiteX1" fmla="*/ 15124 w 85725"/>
                <a:gd name="connsiteY1" fmla="*/ 22098 h 133350"/>
                <a:gd name="connsiteX2" fmla="*/ 12362 w 85725"/>
                <a:gd name="connsiteY2" fmla="*/ 32385 h 133350"/>
                <a:gd name="connsiteX3" fmla="*/ 3408 w 85725"/>
                <a:gd name="connsiteY3" fmla="*/ 41338 h 133350"/>
                <a:gd name="connsiteX4" fmla="*/ 1313 w 85725"/>
                <a:gd name="connsiteY4" fmla="*/ 51625 h 133350"/>
                <a:gd name="connsiteX5" fmla="*/ 13886 w 85725"/>
                <a:gd name="connsiteY5" fmla="*/ 67056 h 133350"/>
                <a:gd name="connsiteX6" fmla="*/ 20839 w 85725"/>
                <a:gd name="connsiteY6" fmla="*/ 63055 h 133350"/>
                <a:gd name="connsiteX7" fmla="*/ 28840 w 85725"/>
                <a:gd name="connsiteY7" fmla="*/ 79153 h 133350"/>
                <a:gd name="connsiteX8" fmla="*/ 30554 w 85725"/>
                <a:gd name="connsiteY8" fmla="*/ 95250 h 133350"/>
                <a:gd name="connsiteX9" fmla="*/ 34555 w 85725"/>
                <a:gd name="connsiteY9" fmla="*/ 129159 h 133350"/>
                <a:gd name="connsiteX10" fmla="*/ 55224 w 85725"/>
                <a:gd name="connsiteY10" fmla="*/ 136017 h 133350"/>
                <a:gd name="connsiteX11" fmla="*/ 67892 w 85725"/>
                <a:gd name="connsiteY11" fmla="*/ 131445 h 133350"/>
                <a:gd name="connsiteX12" fmla="*/ 77703 w 85725"/>
                <a:gd name="connsiteY12" fmla="*/ 126873 h 133350"/>
                <a:gd name="connsiteX13" fmla="*/ 91133 w 85725"/>
                <a:gd name="connsiteY13" fmla="*/ 126873 h 133350"/>
                <a:gd name="connsiteX14" fmla="*/ 79799 w 85725"/>
                <a:gd name="connsiteY14" fmla="*/ 105346 h 133350"/>
                <a:gd name="connsiteX15" fmla="*/ 63987 w 85725"/>
                <a:gd name="connsiteY15" fmla="*/ 85439 h 133350"/>
                <a:gd name="connsiteX16" fmla="*/ 71512 w 85725"/>
                <a:gd name="connsiteY16" fmla="*/ 68961 h 133350"/>
                <a:gd name="connsiteX17" fmla="*/ 80465 w 85725"/>
                <a:gd name="connsiteY17" fmla="*/ 60007 h 133350"/>
                <a:gd name="connsiteX18" fmla="*/ 82561 w 85725"/>
                <a:gd name="connsiteY18" fmla="*/ 47720 h 133350"/>
                <a:gd name="connsiteX19" fmla="*/ 64940 w 85725"/>
                <a:gd name="connsiteY19" fmla="*/ 31909 h 133350"/>
                <a:gd name="connsiteX20" fmla="*/ 55129 w 85725"/>
                <a:gd name="connsiteY20" fmla="*/ 20479 h 133350"/>
                <a:gd name="connsiteX21" fmla="*/ 35984 w 85725"/>
                <a:gd name="connsiteY21" fmla="*/ 4381 h 133350"/>
                <a:gd name="connsiteX22" fmla="*/ 28935 w 85725"/>
                <a:gd name="connsiteY22" fmla="*/ 0 h 133350"/>
                <a:gd name="connsiteX23" fmla="*/ 21982 w 85725"/>
                <a:gd name="connsiteY23" fmla="*/ 9049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5725" h="133350">
                  <a:moveTo>
                    <a:pt x="21982" y="9049"/>
                  </a:moveTo>
                  <a:cubicBezTo>
                    <a:pt x="17219" y="11811"/>
                    <a:pt x="10266" y="19336"/>
                    <a:pt x="15124" y="22098"/>
                  </a:cubicBezTo>
                  <a:cubicBezTo>
                    <a:pt x="19982" y="24860"/>
                    <a:pt x="21315" y="31718"/>
                    <a:pt x="12362" y="32385"/>
                  </a:cubicBezTo>
                  <a:cubicBezTo>
                    <a:pt x="3408" y="33052"/>
                    <a:pt x="2741" y="36481"/>
                    <a:pt x="3408" y="41338"/>
                  </a:cubicBezTo>
                  <a:cubicBezTo>
                    <a:pt x="4075" y="46196"/>
                    <a:pt x="-2783" y="48196"/>
                    <a:pt x="1313" y="51625"/>
                  </a:cubicBezTo>
                  <a:cubicBezTo>
                    <a:pt x="4075" y="53911"/>
                    <a:pt x="10076" y="61913"/>
                    <a:pt x="13886" y="67056"/>
                  </a:cubicBezTo>
                  <a:cubicBezTo>
                    <a:pt x="15219" y="64579"/>
                    <a:pt x="16934" y="62484"/>
                    <a:pt x="20839" y="63055"/>
                  </a:cubicBezTo>
                  <a:cubicBezTo>
                    <a:pt x="28840" y="64198"/>
                    <a:pt x="22553" y="76295"/>
                    <a:pt x="28840" y="79153"/>
                  </a:cubicBezTo>
                  <a:cubicBezTo>
                    <a:pt x="35126" y="82010"/>
                    <a:pt x="35126" y="91821"/>
                    <a:pt x="30554" y="95250"/>
                  </a:cubicBezTo>
                  <a:cubicBezTo>
                    <a:pt x="25982" y="98679"/>
                    <a:pt x="24268" y="117729"/>
                    <a:pt x="34555" y="129159"/>
                  </a:cubicBezTo>
                  <a:cubicBezTo>
                    <a:pt x="44937" y="140684"/>
                    <a:pt x="52938" y="138970"/>
                    <a:pt x="55224" y="136017"/>
                  </a:cubicBezTo>
                  <a:cubicBezTo>
                    <a:pt x="57510" y="133159"/>
                    <a:pt x="65606" y="136017"/>
                    <a:pt x="67892" y="131445"/>
                  </a:cubicBezTo>
                  <a:cubicBezTo>
                    <a:pt x="70178" y="126873"/>
                    <a:pt x="73036" y="132017"/>
                    <a:pt x="77703" y="126873"/>
                  </a:cubicBezTo>
                  <a:cubicBezTo>
                    <a:pt x="80370" y="123920"/>
                    <a:pt x="85895" y="125444"/>
                    <a:pt x="91133" y="126873"/>
                  </a:cubicBezTo>
                  <a:cubicBezTo>
                    <a:pt x="86942" y="119634"/>
                    <a:pt x="81418" y="109823"/>
                    <a:pt x="79799" y="105346"/>
                  </a:cubicBezTo>
                  <a:cubicBezTo>
                    <a:pt x="77036" y="97822"/>
                    <a:pt x="60558" y="88868"/>
                    <a:pt x="63987" y="85439"/>
                  </a:cubicBezTo>
                  <a:cubicBezTo>
                    <a:pt x="67416" y="82010"/>
                    <a:pt x="66083" y="69628"/>
                    <a:pt x="71512" y="68961"/>
                  </a:cubicBezTo>
                  <a:cubicBezTo>
                    <a:pt x="77036" y="68294"/>
                    <a:pt x="83228" y="65532"/>
                    <a:pt x="80465" y="60007"/>
                  </a:cubicBezTo>
                  <a:cubicBezTo>
                    <a:pt x="79037" y="57245"/>
                    <a:pt x="80846" y="52673"/>
                    <a:pt x="82561" y="47720"/>
                  </a:cubicBezTo>
                  <a:cubicBezTo>
                    <a:pt x="77322" y="47244"/>
                    <a:pt x="69416" y="31909"/>
                    <a:pt x="64940" y="31909"/>
                  </a:cubicBezTo>
                  <a:cubicBezTo>
                    <a:pt x="59891" y="31909"/>
                    <a:pt x="53891" y="27622"/>
                    <a:pt x="55129" y="20479"/>
                  </a:cubicBezTo>
                  <a:cubicBezTo>
                    <a:pt x="56367" y="13240"/>
                    <a:pt x="43223" y="12382"/>
                    <a:pt x="35984" y="4381"/>
                  </a:cubicBezTo>
                  <a:cubicBezTo>
                    <a:pt x="34269" y="2476"/>
                    <a:pt x="31793" y="1048"/>
                    <a:pt x="28935" y="0"/>
                  </a:cubicBezTo>
                  <a:cubicBezTo>
                    <a:pt x="26649" y="4572"/>
                    <a:pt x="23982" y="8001"/>
                    <a:pt x="21982" y="904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xmlns="" id="{68C9A80C-EC0C-4B52-B054-894DCC71A48B}"/>
                </a:ext>
              </a:extLst>
            </p:cNvPr>
            <p:cNvSpPr/>
            <p:nvPr/>
          </p:nvSpPr>
          <p:spPr>
            <a:xfrm>
              <a:off x="5192083" y="4676035"/>
              <a:ext cx="59238" cy="69111"/>
            </a:xfrm>
            <a:custGeom>
              <a:avLst/>
              <a:gdLst>
                <a:gd name="connsiteX0" fmla="*/ 3619 w 57150"/>
                <a:gd name="connsiteY0" fmla="*/ 32576 h 66675"/>
                <a:gd name="connsiteX1" fmla="*/ 5715 w 57150"/>
                <a:gd name="connsiteY1" fmla="*/ 58007 h 66675"/>
                <a:gd name="connsiteX2" fmla="*/ 0 w 57150"/>
                <a:gd name="connsiteY2" fmla="*/ 66961 h 66675"/>
                <a:gd name="connsiteX3" fmla="*/ 17145 w 57150"/>
                <a:gd name="connsiteY3" fmla="*/ 70295 h 66675"/>
                <a:gd name="connsiteX4" fmla="*/ 37243 w 57150"/>
                <a:gd name="connsiteY4" fmla="*/ 61627 h 66675"/>
                <a:gd name="connsiteX5" fmla="*/ 59912 w 57150"/>
                <a:gd name="connsiteY5" fmla="*/ 31147 h 66675"/>
                <a:gd name="connsiteX6" fmla="*/ 59626 w 57150"/>
                <a:gd name="connsiteY6" fmla="*/ 30956 h 66675"/>
                <a:gd name="connsiteX7" fmla="*/ 26956 w 57150"/>
                <a:gd name="connsiteY7" fmla="*/ 5429 h 66675"/>
                <a:gd name="connsiteX8" fmla="*/ 10858 w 57150"/>
                <a:gd name="connsiteY8" fmla="*/ 0 h 66675"/>
                <a:gd name="connsiteX9" fmla="*/ 7144 w 57150"/>
                <a:gd name="connsiteY9" fmla="*/ 9811 h 66675"/>
                <a:gd name="connsiteX10" fmla="*/ 3619 w 57150"/>
                <a:gd name="connsiteY10" fmla="*/ 3257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150" h="66675">
                  <a:moveTo>
                    <a:pt x="3619" y="32576"/>
                  </a:moveTo>
                  <a:cubicBezTo>
                    <a:pt x="7048" y="40862"/>
                    <a:pt x="7048" y="55245"/>
                    <a:pt x="5715" y="58007"/>
                  </a:cubicBezTo>
                  <a:cubicBezTo>
                    <a:pt x="5048" y="59341"/>
                    <a:pt x="2476" y="63341"/>
                    <a:pt x="0" y="66961"/>
                  </a:cubicBezTo>
                  <a:cubicBezTo>
                    <a:pt x="3143" y="70485"/>
                    <a:pt x="8192" y="73057"/>
                    <a:pt x="17145" y="70295"/>
                  </a:cubicBezTo>
                  <a:cubicBezTo>
                    <a:pt x="28099" y="66866"/>
                    <a:pt x="33242" y="73724"/>
                    <a:pt x="37243" y="61627"/>
                  </a:cubicBezTo>
                  <a:cubicBezTo>
                    <a:pt x="40386" y="52197"/>
                    <a:pt x="51530" y="39338"/>
                    <a:pt x="59912" y="31147"/>
                  </a:cubicBezTo>
                  <a:cubicBezTo>
                    <a:pt x="59817" y="31052"/>
                    <a:pt x="59722" y="31052"/>
                    <a:pt x="59626" y="30956"/>
                  </a:cubicBezTo>
                  <a:cubicBezTo>
                    <a:pt x="51530" y="27527"/>
                    <a:pt x="39243" y="8001"/>
                    <a:pt x="26956" y="5429"/>
                  </a:cubicBezTo>
                  <a:cubicBezTo>
                    <a:pt x="21622" y="4286"/>
                    <a:pt x="16097" y="2096"/>
                    <a:pt x="10858" y="0"/>
                  </a:cubicBezTo>
                  <a:cubicBezTo>
                    <a:pt x="9334" y="5334"/>
                    <a:pt x="8001" y="9049"/>
                    <a:pt x="7144" y="9811"/>
                  </a:cubicBezTo>
                  <a:cubicBezTo>
                    <a:pt x="2953" y="13240"/>
                    <a:pt x="190" y="24289"/>
                    <a:pt x="3619" y="3257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xmlns="" id="{32A39FDE-1149-4A6B-AA24-F2B316CF936D}"/>
                </a:ext>
              </a:extLst>
            </p:cNvPr>
            <p:cNvSpPr/>
            <p:nvPr/>
          </p:nvSpPr>
          <p:spPr>
            <a:xfrm>
              <a:off x="4589848" y="4319921"/>
              <a:ext cx="197460" cy="59238"/>
            </a:xfrm>
            <a:custGeom>
              <a:avLst/>
              <a:gdLst>
                <a:gd name="connsiteX0" fmla="*/ 160766 w 190500"/>
                <a:gd name="connsiteY0" fmla="*/ 38952 h 57150"/>
                <a:gd name="connsiteX1" fmla="*/ 68183 w 190500"/>
                <a:gd name="connsiteY1" fmla="*/ 1614 h 57150"/>
                <a:gd name="connsiteX2" fmla="*/ 270 w 190500"/>
                <a:gd name="connsiteY2" fmla="*/ 25427 h 57150"/>
                <a:gd name="connsiteX3" fmla="*/ 33417 w 190500"/>
                <a:gd name="connsiteY3" fmla="*/ 10187 h 57150"/>
                <a:gd name="connsiteX4" fmla="*/ 52086 w 190500"/>
                <a:gd name="connsiteY4" fmla="*/ 17807 h 57150"/>
                <a:gd name="connsiteX5" fmla="*/ 84376 w 190500"/>
                <a:gd name="connsiteY5" fmla="*/ 25427 h 57150"/>
                <a:gd name="connsiteX6" fmla="*/ 125143 w 190500"/>
                <a:gd name="connsiteY6" fmla="*/ 46668 h 57150"/>
                <a:gd name="connsiteX7" fmla="*/ 134477 w 190500"/>
                <a:gd name="connsiteY7" fmla="*/ 62003 h 57150"/>
                <a:gd name="connsiteX8" fmla="*/ 196485 w 190500"/>
                <a:gd name="connsiteY8" fmla="*/ 60288 h 57150"/>
                <a:gd name="connsiteX9" fmla="*/ 160766 w 190500"/>
                <a:gd name="connsiteY9" fmla="*/ 3895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00" h="57150">
                  <a:moveTo>
                    <a:pt x="160766" y="38952"/>
                  </a:moveTo>
                  <a:cubicBezTo>
                    <a:pt x="148002" y="38952"/>
                    <a:pt x="106378" y="10092"/>
                    <a:pt x="68183" y="1614"/>
                  </a:cubicBezTo>
                  <a:cubicBezTo>
                    <a:pt x="29988" y="-6863"/>
                    <a:pt x="-3350" y="20569"/>
                    <a:pt x="270" y="25427"/>
                  </a:cubicBezTo>
                  <a:cubicBezTo>
                    <a:pt x="5318" y="32190"/>
                    <a:pt x="24082" y="16950"/>
                    <a:pt x="33417" y="10187"/>
                  </a:cubicBezTo>
                  <a:cubicBezTo>
                    <a:pt x="42751" y="3424"/>
                    <a:pt x="51228" y="13616"/>
                    <a:pt x="52086" y="17807"/>
                  </a:cubicBezTo>
                  <a:cubicBezTo>
                    <a:pt x="52943" y="22093"/>
                    <a:pt x="64849" y="24570"/>
                    <a:pt x="84376" y="25427"/>
                  </a:cubicBezTo>
                  <a:cubicBezTo>
                    <a:pt x="103902" y="26284"/>
                    <a:pt x="106473" y="42381"/>
                    <a:pt x="125143" y="46668"/>
                  </a:cubicBezTo>
                  <a:cubicBezTo>
                    <a:pt x="143811" y="50954"/>
                    <a:pt x="125143" y="58574"/>
                    <a:pt x="134477" y="62003"/>
                  </a:cubicBezTo>
                  <a:cubicBezTo>
                    <a:pt x="143811" y="65432"/>
                    <a:pt x="193056" y="64575"/>
                    <a:pt x="196485" y="60288"/>
                  </a:cubicBezTo>
                  <a:cubicBezTo>
                    <a:pt x="199818" y="56002"/>
                    <a:pt x="173434" y="38952"/>
                    <a:pt x="160766" y="3895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xmlns="" id="{9F6C3949-DF51-4A2F-9B31-6FBCCBA691E5}"/>
                </a:ext>
              </a:extLst>
            </p:cNvPr>
            <p:cNvSpPr/>
            <p:nvPr/>
          </p:nvSpPr>
          <p:spPr>
            <a:xfrm>
              <a:off x="4711288" y="4417737"/>
              <a:ext cx="39492" cy="9873"/>
            </a:xfrm>
            <a:custGeom>
              <a:avLst/>
              <a:gdLst>
                <a:gd name="connsiteX0" fmla="*/ 267 w 38100"/>
                <a:gd name="connsiteY0" fmla="*/ 3259 h 9525"/>
                <a:gd name="connsiteX1" fmla="*/ 39319 w 38100"/>
                <a:gd name="connsiteY1" fmla="*/ 10021 h 9525"/>
                <a:gd name="connsiteX2" fmla="*/ 267 w 38100"/>
                <a:gd name="connsiteY2" fmla="*/ 32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 h="9525">
                  <a:moveTo>
                    <a:pt x="267" y="3259"/>
                  </a:moveTo>
                  <a:cubicBezTo>
                    <a:pt x="3696" y="9164"/>
                    <a:pt x="35985" y="17737"/>
                    <a:pt x="39319" y="10021"/>
                  </a:cubicBezTo>
                  <a:cubicBezTo>
                    <a:pt x="42748" y="2401"/>
                    <a:pt x="-3924" y="-4171"/>
                    <a:pt x="267" y="325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xmlns="" id="{15BB4462-99EF-4760-AB85-498507A5DC06}"/>
                </a:ext>
              </a:extLst>
            </p:cNvPr>
            <p:cNvSpPr/>
            <p:nvPr/>
          </p:nvSpPr>
          <p:spPr>
            <a:xfrm>
              <a:off x="4936881" y="4414854"/>
              <a:ext cx="29619" cy="9873"/>
            </a:xfrm>
            <a:custGeom>
              <a:avLst/>
              <a:gdLst>
                <a:gd name="connsiteX0" fmla="*/ 939 w 28575"/>
                <a:gd name="connsiteY0" fmla="*/ 7659 h 9525"/>
                <a:gd name="connsiteX1" fmla="*/ 32371 w 28575"/>
                <a:gd name="connsiteY1" fmla="*/ 7659 h 9525"/>
                <a:gd name="connsiteX2" fmla="*/ 939 w 28575"/>
                <a:gd name="connsiteY2" fmla="*/ 765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939" y="7659"/>
                  </a:moveTo>
                  <a:cubicBezTo>
                    <a:pt x="8559" y="19565"/>
                    <a:pt x="30466" y="12421"/>
                    <a:pt x="32371" y="7659"/>
                  </a:cubicBezTo>
                  <a:cubicBezTo>
                    <a:pt x="35705" y="-818"/>
                    <a:pt x="-6777" y="-4152"/>
                    <a:pt x="939" y="765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xmlns="" id="{3081B6C8-5CDD-4965-9E69-DE007C1E6E60}"/>
                </a:ext>
              </a:extLst>
            </p:cNvPr>
            <p:cNvSpPr/>
            <p:nvPr/>
          </p:nvSpPr>
          <p:spPr>
            <a:xfrm>
              <a:off x="5061296" y="5918534"/>
              <a:ext cx="59238" cy="19746"/>
            </a:xfrm>
            <a:custGeom>
              <a:avLst/>
              <a:gdLst>
                <a:gd name="connsiteX0" fmla="*/ 59217 w 57150"/>
                <a:gd name="connsiteY0" fmla="*/ 9444 h 19050"/>
                <a:gd name="connsiteX1" fmla="*/ 27785 w 57150"/>
                <a:gd name="connsiteY1" fmla="*/ 23922 h 19050"/>
                <a:gd name="connsiteX2" fmla="*/ 59217 w 57150"/>
                <a:gd name="connsiteY2" fmla="*/ 9444 h 19050"/>
                <a:gd name="connsiteX3" fmla="*/ 24451 w 57150"/>
                <a:gd name="connsiteY3" fmla="*/ 109 h 19050"/>
                <a:gd name="connsiteX4" fmla="*/ 2353 w 57150"/>
                <a:gd name="connsiteY4" fmla="*/ 22207 h 19050"/>
                <a:gd name="connsiteX5" fmla="*/ 24451 w 57150"/>
                <a:gd name="connsiteY5" fmla="*/ 10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19050">
                  <a:moveTo>
                    <a:pt x="59217" y="9444"/>
                  </a:moveTo>
                  <a:cubicBezTo>
                    <a:pt x="52454" y="-3320"/>
                    <a:pt x="21022" y="20493"/>
                    <a:pt x="27785" y="23922"/>
                  </a:cubicBezTo>
                  <a:cubicBezTo>
                    <a:pt x="34643" y="27255"/>
                    <a:pt x="62551" y="15635"/>
                    <a:pt x="59217" y="9444"/>
                  </a:cubicBezTo>
                  <a:close/>
                  <a:moveTo>
                    <a:pt x="24451" y="109"/>
                  </a:moveTo>
                  <a:cubicBezTo>
                    <a:pt x="15116" y="-1605"/>
                    <a:pt x="-7267" y="17350"/>
                    <a:pt x="2353" y="22207"/>
                  </a:cubicBezTo>
                  <a:cubicBezTo>
                    <a:pt x="12545" y="27255"/>
                    <a:pt x="33786" y="1824"/>
                    <a:pt x="24451" y="10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xmlns="" id="{038F04A4-642B-4A51-991C-D3DAE7A72F60}"/>
                </a:ext>
              </a:extLst>
            </p:cNvPr>
            <p:cNvSpPr/>
            <p:nvPr/>
          </p:nvSpPr>
          <p:spPr>
            <a:xfrm>
              <a:off x="4450253" y="4761732"/>
              <a:ext cx="315935" cy="128349"/>
            </a:xfrm>
            <a:custGeom>
              <a:avLst/>
              <a:gdLst>
                <a:gd name="connsiteX0" fmla="*/ 304584 w 304800"/>
                <a:gd name="connsiteY0" fmla="*/ 32766 h 123825"/>
                <a:gd name="connsiteX1" fmla="*/ 290868 w 304800"/>
                <a:gd name="connsiteY1" fmla="*/ 22098 h 123825"/>
                <a:gd name="connsiteX2" fmla="*/ 276295 w 304800"/>
                <a:gd name="connsiteY2" fmla="*/ 22098 h 123825"/>
                <a:gd name="connsiteX3" fmla="*/ 264293 w 304800"/>
                <a:gd name="connsiteY3" fmla="*/ 13240 h 123825"/>
                <a:gd name="connsiteX4" fmla="*/ 240671 w 304800"/>
                <a:gd name="connsiteY4" fmla="*/ 0 h 123825"/>
                <a:gd name="connsiteX5" fmla="*/ 240671 w 304800"/>
                <a:gd name="connsiteY5" fmla="*/ 2667 h 123825"/>
                <a:gd name="connsiteX6" fmla="*/ 227527 w 304800"/>
                <a:gd name="connsiteY6" fmla="*/ 9430 h 123825"/>
                <a:gd name="connsiteX7" fmla="*/ 221145 w 304800"/>
                <a:gd name="connsiteY7" fmla="*/ 23431 h 123825"/>
                <a:gd name="connsiteX8" fmla="*/ 212668 w 304800"/>
                <a:gd name="connsiteY8" fmla="*/ 34862 h 123825"/>
                <a:gd name="connsiteX9" fmla="*/ 207524 w 304800"/>
                <a:gd name="connsiteY9" fmla="*/ 45053 h 123825"/>
                <a:gd name="connsiteX10" fmla="*/ 203238 w 304800"/>
                <a:gd name="connsiteY10" fmla="*/ 58198 h 123825"/>
                <a:gd name="connsiteX11" fmla="*/ 202000 w 304800"/>
                <a:gd name="connsiteY11" fmla="*/ 70961 h 123825"/>
                <a:gd name="connsiteX12" fmla="*/ 213049 w 304800"/>
                <a:gd name="connsiteY12" fmla="*/ 80772 h 123825"/>
                <a:gd name="connsiteX13" fmla="*/ 222383 w 304800"/>
                <a:gd name="connsiteY13" fmla="*/ 82867 h 123825"/>
                <a:gd name="connsiteX14" fmla="*/ 213906 w 304800"/>
                <a:gd name="connsiteY14" fmla="*/ 94774 h 123825"/>
                <a:gd name="connsiteX15" fmla="*/ 212382 w 304800"/>
                <a:gd name="connsiteY15" fmla="*/ 95059 h 123825"/>
                <a:gd name="connsiteX16" fmla="*/ 216097 w 304800"/>
                <a:gd name="connsiteY16" fmla="*/ 104870 h 123825"/>
                <a:gd name="connsiteX17" fmla="*/ 216097 w 304800"/>
                <a:gd name="connsiteY17" fmla="*/ 114586 h 123825"/>
                <a:gd name="connsiteX18" fmla="*/ 230670 w 304800"/>
                <a:gd name="connsiteY18" fmla="*/ 118586 h 123825"/>
                <a:gd name="connsiteX19" fmla="*/ 244386 w 304800"/>
                <a:gd name="connsiteY19" fmla="*/ 117729 h 123825"/>
                <a:gd name="connsiteX20" fmla="*/ 261626 w 304800"/>
                <a:gd name="connsiteY20" fmla="*/ 87154 h 123825"/>
                <a:gd name="connsiteX21" fmla="*/ 299250 w 304800"/>
                <a:gd name="connsiteY21" fmla="*/ 66770 h 123825"/>
                <a:gd name="connsiteX22" fmla="*/ 309918 w 304800"/>
                <a:gd name="connsiteY22" fmla="*/ 47339 h 123825"/>
                <a:gd name="connsiteX23" fmla="*/ 304584 w 304800"/>
                <a:gd name="connsiteY23" fmla="*/ 32766 h 123825"/>
                <a:gd name="connsiteX24" fmla="*/ 2356 w 304800"/>
                <a:gd name="connsiteY24" fmla="*/ 27242 h 123825"/>
                <a:gd name="connsiteX25" fmla="*/ 14262 w 304800"/>
                <a:gd name="connsiteY25" fmla="*/ 46768 h 123825"/>
                <a:gd name="connsiteX26" fmla="*/ 2356 w 304800"/>
                <a:gd name="connsiteY26" fmla="*/ 27242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04800" h="123825">
                  <a:moveTo>
                    <a:pt x="304584" y="32766"/>
                  </a:moveTo>
                  <a:cubicBezTo>
                    <a:pt x="297536" y="24765"/>
                    <a:pt x="292678" y="19907"/>
                    <a:pt x="290868" y="22098"/>
                  </a:cubicBezTo>
                  <a:cubicBezTo>
                    <a:pt x="289058" y="24289"/>
                    <a:pt x="281534" y="25241"/>
                    <a:pt x="276295" y="22098"/>
                  </a:cubicBezTo>
                  <a:cubicBezTo>
                    <a:pt x="270961" y="19050"/>
                    <a:pt x="268294" y="13240"/>
                    <a:pt x="264293" y="13240"/>
                  </a:cubicBezTo>
                  <a:cubicBezTo>
                    <a:pt x="260579" y="13240"/>
                    <a:pt x="247815" y="6001"/>
                    <a:pt x="240671" y="0"/>
                  </a:cubicBezTo>
                  <a:cubicBezTo>
                    <a:pt x="240576" y="952"/>
                    <a:pt x="240576" y="1810"/>
                    <a:pt x="240671" y="2667"/>
                  </a:cubicBezTo>
                  <a:cubicBezTo>
                    <a:pt x="241052" y="6477"/>
                    <a:pt x="234766" y="9049"/>
                    <a:pt x="227527" y="9430"/>
                  </a:cubicBezTo>
                  <a:cubicBezTo>
                    <a:pt x="220288" y="9811"/>
                    <a:pt x="221145" y="17907"/>
                    <a:pt x="221145" y="23431"/>
                  </a:cubicBezTo>
                  <a:cubicBezTo>
                    <a:pt x="221145" y="28956"/>
                    <a:pt x="215240" y="28956"/>
                    <a:pt x="212668" y="34862"/>
                  </a:cubicBezTo>
                  <a:cubicBezTo>
                    <a:pt x="210096" y="40767"/>
                    <a:pt x="213525" y="42100"/>
                    <a:pt x="207524" y="45053"/>
                  </a:cubicBezTo>
                  <a:cubicBezTo>
                    <a:pt x="201619" y="48006"/>
                    <a:pt x="199904" y="53150"/>
                    <a:pt x="203238" y="58198"/>
                  </a:cubicBezTo>
                  <a:cubicBezTo>
                    <a:pt x="206667" y="63246"/>
                    <a:pt x="202857" y="67913"/>
                    <a:pt x="202000" y="70961"/>
                  </a:cubicBezTo>
                  <a:cubicBezTo>
                    <a:pt x="201143" y="73914"/>
                    <a:pt x="207143" y="75247"/>
                    <a:pt x="213049" y="80772"/>
                  </a:cubicBezTo>
                  <a:cubicBezTo>
                    <a:pt x="218954" y="86296"/>
                    <a:pt x="219812" y="78676"/>
                    <a:pt x="222383" y="82867"/>
                  </a:cubicBezTo>
                  <a:cubicBezTo>
                    <a:pt x="224955" y="87154"/>
                    <a:pt x="220669" y="94774"/>
                    <a:pt x="213906" y="94774"/>
                  </a:cubicBezTo>
                  <a:cubicBezTo>
                    <a:pt x="213430" y="94774"/>
                    <a:pt x="212858" y="94964"/>
                    <a:pt x="212382" y="95059"/>
                  </a:cubicBezTo>
                  <a:cubicBezTo>
                    <a:pt x="215906" y="98774"/>
                    <a:pt x="217811" y="102489"/>
                    <a:pt x="216097" y="104870"/>
                  </a:cubicBezTo>
                  <a:cubicBezTo>
                    <a:pt x="212954" y="109347"/>
                    <a:pt x="210382" y="109347"/>
                    <a:pt x="216097" y="114586"/>
                  </a:cubicBezTo>
                  <a:cubicBezTo>
                    <a:pt x="221812" y="119920"/>
                    <a:pt x="225812" y="111919"/>
                    <a:pt x="230670" y="118586"/>
                  </a:cubicBezTo>
                  <a:cubicBezTo>
                    <a:pt x="235528" y="125254"/>
                    <a:pt x="239528" y="129254"/>
                    <a:pt x="244386" y="117729"/>
                  </a:cubicBezTo>
                  <a:cubicBezTo>
                    <a:pt x="249244" y="106204"/>
                    <a:pt x="252768" y="89821"/>
                    <a:pt x="261626" y="87154"/>
                  </a:cubicBezTo>
                  <a:cubicBezTo>
                    <a:pt x="270485" y="84487"/>
                    <a:pt x="288677" y="80963"/>
                    <a:pt x="299250" y="66770"/>
                  </a:cubicBezTo>
                  <a:cubicBezTo>
                    <a:pt x="309918" y="52578"/>
                    <a:pt x="304203" y="51816"/>
                    <a:pt x="309918" y="47339"/>
                  </a:cubicBezTo>
                  <a:cubicBezTo>
                    <a:pt x="314300" y="43815"/>
                    <a:pt x="311633" y="40672"/>
                    <a:pt x="304584" y="32766"/>
                  </a:cubicBezTo>
                  <a:close/>
                  <a:moveTo>
                    <a:pt x="2356" y="27242"/>
                  </a:moveTo>
                  <a:cubicBezTo>
                    <a:pt x="-6121" y="40005"/>
                    <a:pt x="10738" y="52388"/>
                    <a:pt x="14262" y="46768"/>
                  </a:cubicBezTo>
                  <a:cubicBezTo>
                    <a:pt x="18548" y="40005"/>
                    <a:pt x="10833" y="14478"/>
                    <a:pt x="2356" y="2724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xmlns="" id="{C7FA254D-1429-425C-B556-61D465B58092}"/>
                </a:ext>
              </a:extLst>
            </p:cNvPr>
            <p:cNvSpPr/>
            <p:nvPr/>
          </p:nvSpPr>
          <p:spPr>
            <a:xfrm>
              <a:off x="4826585" y="2513734"/>
              <a:ext cx="1214376" cy="898441"/>
            </a:xfrm>
            <a:custGeom>
              <a:avLst/>
              <a:gdLst>
                <a:gd name="connsiteX0" fmla="*/ 1107281 w 1171575"/>
                <a:gd name="connsiteY0" fmla="*/ 79648 h 866775"/>
                <a:gd name="connsiteX1" fmla="*/ 1068229 w 1171575"/>
                <a:gd name="connsiteY1" fmla="*/ 97745 h 866775"/>
                <a:gd name="connsiteX2" fmla="*/ 1029176 w 1171575"/>
                <a:gd name="connsiteY2" fmla="*/ 100031 h 866775"/>
                <a:gd name="connsiteX3" fmla="*/ 1012222 w 1171575"/>
                <a:gd name="connsiteY3" fmla="*/ 93840 h 866775"/>
                <a:gd name="connsiteX4" fmla="*/ 974884 w 1171575"/>
                <a:gd name="connsiteY4" fmla="*/ 118795 h 866775"/>
                <a:gd name="connsiteX5" fmla="*/ 942594 w 1171575"/>
                <a:gd name="connsiteY5" fmla="*/ 139750 h 866775"/>
                <a:gd name="connsiteX6" fmla="*/ 974312 w 1171575"/>
                <a:gd name="connsiteY6" fmla="*/ 100126 h 866775"/>
                <a:gd name="connsiteX7" fmla="*/ 962406 w 1171575"/>
                <a:gd name="connsiteY7" fmla="*/ 72409 h 866775"/>
                <a:gd name="connsiteX8" fmla="*/ 938022 w 1171575"/>
                <a:gd name="connsiteY8" fmla="*/ 87744 h 866775"/>
                <a:gd name="connsiteX9" fmla="*/ 876872 w 1171575"/>
                <a:gd name="connsiteY9" fmla="*/ 106984 h 866775"/>
                <a:gd name="connsiteX10" fmla="*/ 916495 w 1171575"/>
                <a:gd name="connsiteY10" fmla="*/ 82029 h 866775"/>
                <a:gd name="connsiteX11" fmla="*/ 838962 w 1171575"/>
                <a:gd name="connsiteY11" fmla="*/ 79743 h 866775"/>
                <a:gd name="connsiteX12" fmla="*/ 772668 w 1171575"/>
                <a:gd name="connsiteY12" fmla="*/ 89935 h 866775"/>
                <a:gd name="connsiteX13" fmla="*/ 846296 w 1171575"/>
                <a:gd name="connsiteY13" fmla="*/ 70694 h 866775"/>
                <a:gd name="connsiteX14" fmla="*/ 936308 w 1171575"/>
                <a:gd name="connsiteY14" fmla="*/ 64503 h 866775"/>
                <a:gd name="connsiteX15" fmla="*/ 989552 w 1171575"/>
                <a:gd name="connsiteY15" fmla="*/ 49739 h 866775"/>
                <a:gd name="connsiteX16" fmla="*/ 953834 w 1171575"/>
                <a:gd name="connsiteY16" fmla="*/ 35547 h 866775"/>
                <a:gd name="connsiteX17" fmla="*/ 927735 w 1171575"/>
                <a:gd name="connsiteY17" fmla="*/ 27641 h 866775"/>
                <a:gd name="connsiteX18" fmla="*/ 904494 w 1171575"/>
                <a:gd name="connsiteY18" fmla="*/ 14020 h 866775"/>
                <a:gd name="connsiteX19" fmla="*/ 850678 w 1171575"/>
                <a:gd name="connsiteY19" fmla="*/ 7258 h 866775"/>
                <a:gd name="connsiteX20" fmla="*/ 792385 w 1171575"/>
                <a:gd name="connsiteY20" fmla="*/ 495 h 866775"/>
                <a:gd name="connsiteX21" fmla="*/ 712565 w 1171575"/>
                <a:gd name="connsiteY21" fmla="*/ 2781 h 866775"/>
                <a:gd name="connsiteX22" fmla="*/ 685419 w 1171575"/>
                <a:gd name="connsiteY22" fmla="*/ 7353 h 866775"/>
                <a:gd name="connsiteX23" fmla="*/ 666750 w 1171575"/>
                <a:gd name="connsiteY23" fmla="*/ 16402 h 866775"/>
                <a:gd name="connsiteX24" fmla="*/ 653129 w 1171575"/>
                <a:gd name="connsiteY24" fmla="*/ 23736 h 866775"/>
                <a:gd name="connsiteX25" fmla="*/ 623697 w 1171575"/>
                <a:gd name="connsiteY25" fmla="*/ 17545 h 866775"/>
                <a:gd name="connsiteX26" fmla="*/ 571595 w 1171575"/>
                <a:gd name="connsiteY26" fmla="*/ 17545 h 866775"/>
                <a:gd name="connsiteX27" fmla="*/ 508159 w 1171575"/>
                <a:gd name="connsiteY27" fmla="*/ 24879 h 866775"/>
                <a:gd name="connsiteX28" fmla="*/ 527399 w 1171575"/>
                <a:gd name="connsiteY28" fmla="*/ 42405 h 866775"/>
                <a:gd name="connsiteX29" fmla="*/ 493395 w 1171575"/>
                <a:gd name="connsiteY29" fmla="*/ 52597 h 866775"/>
                <a:gd name="connsiteX30" fmla="*/ 542068 w 1171575"/>
                <a:gd name="connsiteY30" fmla="*/ 83172 h 866775"/>
                <a:gd name="connsiteX31" fmla="*/ 517112 w 1171575"/>
                <a:gd name="connsiteY31" fmla="*/ 78600 h 866775"/>
                <a:gd name="connsiteX32" fmla="*/ 474631 w 1171575"/>
                <a:gd name="connsiteY32" fmla="*/ 62788 h 866775"/>
                <a:gd name="connsiteX33" fmla="*/ 423100 w 1171575"/>
                <a:gd name="connsiteY33" fmla="*/ 51454 h 866775"/>
                <a:gd name="connsiteX34" fmla="*/ 446342 w 1171575"/>
                <a:gd name="connsiteY34" fmla="*/ 78124 h 866775"/>
                <a:gd name="connsiteX35" fmla="*/ 419767 w 1171575"/>
                <a:gd name="connsiteY35" fmla="*/ 79267 h 866775"/>
                <a:gd name="connsiteX36" fmla="*/ 384620 w 1171575"/>
                <a:gd name="connsiteY36" fmla="*/ 60026 h 866775"/>
                <a:gd name="connsiteX37" fmla="*/ 382905 w 1171575"/>
                <a:gd name="connsiteY37" fmla="*/ 84410 h 866775"/>
                <a:gd name="connsiteX38" fmla="*/ 366998 w 1171575"/>
                <a:gd name="connsiteY38" fmla="*/ 97459 h 866775"/>
                <a:gd name="connsiteX39" fmla="*/ 356807 w 1171575"/>
                <a:gd name="connsiteY39" fmla="*/ 58407 h 866775"/>
                <a:gd name="connsiteX40" fmla="*/ 298513 w 1171575"/>
                <a:gd name="connsiteY40" fmla="*/ 67456 h 866775"/>
                <a:gd name="connsiteX41" fmla="*/ 275272 w 1171575"/>
                <a:gd name="connsiteY41" fmla="*/ 79933 h 866775"/>
                <a:gd name="connsiteX42" fmla="*/ 262795 w 1171575"/>
                <a:gd name="connsiteY42" fmla="*/ 83934 h 866775"/>
                <a:gd name="connsiteX43" fmla="*/ 219742 w 1171575"/>
                <a:gd name="connsiteY43" fmla="*/ 89554 h 866775"/>
                <a:gd name="connsiteX44" fmla="*/ 225362 w 1171575"/>
                <a:gd name="connsiteY44" fmla="*/ 118414 h 866775"/>
                <a:gd name="connsiteX45" fmla="*/ 188595 w 1171575"/>
                <a:gd name="connsiteY45" fmla="*/ 112699 h 866775"/>
                <a:gd name="connsiteX46" fmla="*/ 101917 w 1171575"/>
                <a:gd name="connsiteY46" fmla="*/ 159753 h 866775"/>
                <a:gd name="connsiteX47" fmla="*/ 148876 w 1171575"/>
                <a:gd name="connsiteY47" fmla="*/ 167087 h 866775"/>
                <a:gd name="connsiteX48" fmla="*/ 133064 w 1171575"/>
                <a:gd name="connsiteY48" fmla="*/ 202234 h 866775"/>
                <a:gd name="connsiteX49" fmla="*/ 73057 w 1171575"/>
                <a:gd name="connsiteY49" fmla="*/ 212998 h 866775"/>
                <a:gd name="connsiteX50" fmla="*/ 0 w 1171575"/>
                <a:gd name="connsiteY50" fmla="*/ 241287 h 866775"/>
                <a:gd name="connsiteX51" fmla="*/ 11335 w 1171575"/>
                <a:gd name="connsiteY51" fmla="*/ 255479 h 866775"/>
                <a:gd name="connsiteX52" fmla="*/ 43053 w 1171575"/>
                <a:gd name="connsiteY52" fmla="*/ 264528 h 866775"/>
                <a:gd name="connsiteX53" fmla="*/ 95155 w 1171575"/>
                <a:gd name="connsiteY53" fmla="*/ 268528 h 866775"/>
                <a:gd name="connsiteX54" fmla="*/ 125158 w 1171575"/>
                <a:gd name="connsiteY54" fmla="*/ 279863 h 866775"/>
                <a:gd name="connsiteX55" fmla="*/ 73628 w 1171575"/>
                <a:gd name="connsiteY55" fmla="*/ 283292 h 866775"/>
                <a:gd name="connsiteX56" fmla="*/ 26575 w 1171575"/>
                <a:gd name="connsiteY56" fmla="*/ 292341 h 866775"/>
                <a:gd name="connsiteX57" fmla="*/ 61150 w 1171575"/>
                <a:gd name="connsiteY57" fmla="*/ 301390 h 866775"/>
                <a:gd name="connsiteX58" fmla="*/ 61722 w 1171575"/>
                <a:gd name="connsiteY58" fmla="*/ 316630 h 866775"/>
                <a:gd name="connsiteX59" fmla="*/ 84392 w 1171575"/>
                <a:gd name="connsiteY59" fmla="*/ 329107 h 866775"/>
                <a:gd name="connsiteX60" fmla="*/ 115538 w 1171575"/>
                <a:gd name="connsiteY60" fmla="*/ 332536 h 866775"/>
                <a:gd name="connsiteX61" fmla="*/ 134779 w 1171575"/>
                <a:gd name="connsiteY61" fmla="*/ 330250 h 866775"/>
                <a:gd name="connsiteX62" fmla="*/ 160306 w 1171575"/>
                <a:gd name="connsiteY62" fmla="*/ 325678 h 866775"/>
                <a:gd name="connsiteX63" fmla="*/ 183547 w 1171575"/>
                <a:gd name="connsiteY63" fmla="*/ 321106 h 866775"/>
                <a:gd name="connsiteX64" fmla="*/ 245269 w 1171575"/>
                <a:gd name="connsiteY64" fmla="*/ 337489 h 866775"/>
                <a:gd name="connsiteX65" fmla="*/ 275844 w 1171575"/>
                <a:gd name="connsiteY65" fmla="*/ 357301 h 866775"/>
                <a:gd name="connsiteX66" fmla="*/ 302419 w 1171575"/>
                <a:gd name="connsiteY66" fmla="*/ 382733 h 866775"/>
                <a:gd name="connsiteX67" fmla="*/ 319945 w 1171575"/>
                <a:gd name="connsiteY67" fmla="*/ 413880 h 866775"/>
                <a:gd name="connsiteX68" fmla="*/ 333566 w 1171575"/>
                <a:gd name="connsiteY68" fmla="*/ 434835 h 866775"/>
                <a:gd name="connsiteX69" fmla="*/ 343186 w 1171575"/>
                <a:gd name="connsiteY69" fmla="*/ 454647 h 866775"/>
                <a:gd name="connsiteX70" fmla="*/ 333566 w 1171575"/>
                <a:gd name="connsiteY70" fmla="*/ 478459 h 866775"/>
                <a:gd name="connsiteX71" fmla="*/ 342614 w 1171575"/>
                <a:gd name="connsiteY71" fmla="*/ 504463 h 866775"/>
                <a:gd name="connsiteX72" fmla="*/ 371475 w 1171575"/>
                <a:gd name="connsiteY72" fmla="*/ 491985 h 866775"/>
                <a:gd name="connsiteX73" fmla="*/ 378238 w 1171575"/>
                <a:gd name="connsiteY73" fmla="*/ 511225 h 866775"/>
                <a:gd name="connsiteX74" fmla="*/ 415004 w 1171575"/>
                <a:gd name="connsiteY74" fmla="*/ 528751 h 866775"/>
                <a:gd name="connsiteX75" fmla="*/ 407099 w 1171575"/>
                <a:gd name="connsiteY75" fmla="*/ 536657 h 866775"/>
                <a:gd name="connsiteX76" fmla="*/ 356140 w 1171575"/>
                <a:gd name="connsiteY76" fmla="*/ 532657 h 866775"/>
                <a:gd name="connsiteX77" fmla="*/ 407670 w 1171575"/>
                <a:gd name="connsiteY77" fmla="*/ 556469 h 866775"/>
                <a:gd name="connsiteX78" fmla="*/ 424625 w 1171575"/>
                <a:gd name="connsiteY78" fmla="*/ 576281 h 866775"/>
                <a:gd name="connsiteX79" fmla="*/ 420624 w 1171575"/>
                <a:gd name="connsiteY79" fmla="*/ 602856 h 866775"/>
                <a:gd name="connsiteX80" fmla="*/ 396240 w 1171575"/>
                <a:gd name="connsiteY80" fmla="*/ 603999 h 866775"/>
                <a:gd name="connsiteX81" fmla="*/ 381000 w 1171575"/>
                <a:gd name="connsiteY81" fmla="*/ 617620 h 866775"/>
                <a:gd name="connsiteX82" fmla="*/ 365188 w 1171575"/>
                <a:gd name="connsiteY82" fmla="*/ 645909 h 866775"/>
                <a:gd name="connsiteX83" fmla="*/ 383858 w 1171575"/>
                <a:gd name="connsiteY83" fmla="*/ 662292 h 866775"/>
                <a:gd name="connsiteX84" fmla="*/ 369094 w 1171575"/>
                <a:gd name="connsiteY84" fmla="*/ 679246 h 866775"/>
                <a:gd name="connsiteX85" fmla="*/ 395668 w 1171575"/>
                <a:gd name="connsiteY85" fmla="*/ 706964 h 866775"/>
                <a:gd name="connsiteX86" fmla="*/ 399097 w 1171575"/>
                <a:gd name="connsiteY86" fmla="*/ 739825 h 866775"/>
                <a:gd name="connsiteX87" fmla="*/ 410432 w 1171575"/>
                <a:gd name="connsiteY87" fmla="*/ 750017 h 866775"/>
                <a:gd name="connsiteX88" fmla="*/ 420053 w 1171575"/>
                <a:gd name="connsiteY88" fmla="*/ 769258 h 866775"/>
                <a:gd name="connsiteX89" fmla="*/ 434816 w 1171575"/>
                <a:gd name="connsiteY89" fmla="*/ 785641 h 866775"/>
                <a:gd name="connsiteX90" fmla="*/ 443865 w 1171575"/>
                <a:gd name="connsiteY90" fmla="*/ 808882 h 866775"/>
                <a:gd name="connsiteX91" fmla="*/ 465392 w 1171575"/>
                <a:gd name="connsiteY91" fmla="*/ 831551 h 866775"/>
                <a:gd name="connsiteX92" fmla="*/ 486918 w 1171575"/>
                <a:gd name="connsiteY92" fmla="*/ 845743 h 866775"/>
                <a:gd name="connsiteX93" fmla="*/ 505587 w 1171575"/>
                <a:gd name="connsiteY93" fmla="*/ 851363 h 866775"/>
                <a:gd name="connsiteX94" fmla="*/ 528257 w 1171575"/>
                <a:gd name="connsiteY94" fmla="*/ 860983 h 866775"/>
                <a:gd name="connsiteX95" fmla="*/ 561689 w 1171575"/>
                <a:gd name="connsiteY95" fmla="*/ 874033 h 866775"/>
                <a:gd name="connsiteX96" fmla="*/ 575882 w 1171575"/>
                <a:gd name="connsiteY96" fmla="*/ 859364 h 866775"/>
                <a:gd name="connsiteX97" fmla="*/ 585502 w 1171575"/>
                <a:gd name="connsiteY97" fmla="*/ 829360 h 866775"/>
                <a:gd name="connsiteX98" fmla="*/ 583787 w 1171575"/>
                <a:gd name="connsiteY98" fmla="*/ 799357 h 866775"/>
                <a:gd name="connsiteX99" fmla="*/ 593408 w 1171575"/>
                <a:gd name="connsiteY99" fmla="*/ 789736 h 866775"/>
                <a:gd name="connsiteX100" fmla="*/ 608076 w 1171575"/>
                <a:gd name="connsiteY100" fmla="*/ 776687 h 866775"/>
                <a:gd name="connsiteX101" fmla="*/ 615982 w 1171575"/>
                <a:gd name="connsiteY101" fmla="*/ 761923 h 866775"/>
                <a:gd name="connsiteX102" fmla="*/ 616553 w 1171575"/>
                <a:gd name="connsiteY102" fmla="*/ 748303 h 866775"/>
                <a:gd name="connsiteX103" fmla="*/ 623888 w 1171575"/>
                <a:gd name="connsiteY103" fmla="*/ 739254 h 866775"/>
                <a:gd name="connsiteX104" fmla="*/ 619887 w 1171575"/>
                <a:gd name="connsiteY104" fmla="*/ 725062 h 866775"/>
                <a:gd name="connsiteX105" fmla="*/ 622744 w 1171575"/>
                <a:gd name="connsiteY105" fmla="*/ 717727 h 866775"/>
                <a:gd name="connsiteX106" fmla="*/ 633508 w 1171575"/>
                <a:gd name="connsiteY106" fmla="*/ 712584 h 866775"/>
                <a:gd name="connsiteX107" fmla="*/ 651605 w 1171575"/>
                <a:gd name="connsiteY107" fmla="*/ 701249 h 866775"/>
                <a:gd name="connsiteX108" fmla="*/ 667512 w 1171575"/>
                <a:gd name="connsiteY108" fmla="*/ 684771 h 866775"/>
                <a:gd name="connsiteX109" fmla="*/ 677132 w 1171575"/>
                <a:gd name="connsiteY109" fmla="*/ 684199 h 866775"/>
                <a:gd name="connsiteX110" fmla="*/ 681133 w 1171575"/>
                <a:gd name="connsiteY110" fmla="*/ 694391 h 866775"/>
                <a:gd name="connsiteX111" fmla="*/ 716851 w 1171575"/>
                <a:gd name="connsiteY111" fmla="*/ 687057 h 866775"/>
                <a:gd name="connsiteX112" fmla="*/ 759333 w 1171575"/>
                <a:gd name="connsiteY112" fmla="*/ 650290 h 866775"/>
                <a:gd name="connsiteX113" fmla="*/ 783145 w 1171575"/>
                <a:gd name="connsiteY113" fmla="*/ 626478 h 866775"/>
                <a:gd name="connsiteX114" fmla="*/ 801243 w 1171575"/>
                <a:gd name="connsiteY114" fmla="*/ 619144 h 866775"/>
                <a:gd name="connsiteX115" fmla="*/ 819912 w 1171575"/>
                <a:gd name="connsiteY115" fmla="*/ 614572 h 866775"/>
                <a:gd name="connsiteX116" fmla="*/ 848201 w 1171575"/>
                <a:gd name="connsiteY116" fmla="*/ 608380 h 866775"/>
                <a:gd name="connsiteX117" fmla="*/ 916686 w 1171575"/>
                <a:gd name="connsiteY117" fmla="*/ 589711 h 866775"/>
                <a:gd name="connsiteX118" fmla="*/ 971074 w 1171575"/>
                <a:gd name="connsiteY118" fmla="*/ 561422 h 866775"/>
                <a:gd name="connsiteX119" fmla="*/ 978408 w 1171575"/>
                <a:gd name="connsiteY119" fmla="*/ 551802 h 866775"/>
                <a:gd name="connsiteX120" fmla="*/ 944404 w 1171575"/>
                <a:gd name="connsiteY120" fmla="*/ 553516 h 866775"/>
                <a:gd name="connsiteX121" fmla="*/ 901922 w 1171575"/>
                <a:gd name="connsiteY121" fmla="*/ 548373 h 866775"/>
                <a:gd name="connsiteX122" fmla="*/ 907637 w 1171575"/>
                <a:gd name="connsiteY122" fmla="*/ 535895 h 866775"/>
                <a:gd name="connsiteX123" fmla="*/ 911066 w 1171575"/>
                <a:gd name="connsiteY123" fmla="*/ 517798 h 866775"/>
                <a:gd name="connsiteX124" fmla="*/ 938213 w 1171575"/>
                <a:gd name="connsiteY124" fmla="*/ 526846 h 866775"/>
                <a:gd name="connsiteX125" fmla="*/ 980123 w 1171575"/>
                <a:gd name="connsiteY125" fmla="*/ 541039 h 866775"/>
                <a:gd name="connsiteX126" fmla="*/ 986885 w 1171575"/>
                <a:gd name="connsiteY126" fmla="*/ 515607 h 866775"/>
                <a:gd name="connsiteX127" fmla="*/ 937069 w 1171575"/>
                <a:gd name="connsiteY127" fmla="*/ 471411 h 866775"/>
                <a:gd name="connsiteX128" fmla="*/ 965359 w 1171575"/>
                <a:gd name="connsiteY128" fmla="*/ 474840 h 866775"/>
                <a:gd name="connsiteX129" fmla="*/ 983456 w 1171575"/>
                <a:gd name="connsiteY129" fmla="*/ 455028 h 866775"/>
                <a:gd name="connsiteX130" fmla="*/ 937546 w 1171575"/>
                <a:gd name="connsiteY130" fmla="*/ 454456 h 866775"/>
                <a:gd name="connsiteX131" fmla="*/ 929068 w 1171575"/>
                <a:gd name="connsiteY131" fmla="*/ 441979 h 866775"/>
                <a:gd name="connsiteX132" fmla="*/ 936403 w 1171575"/>
                <a:gd name="connsiteY132" fmla="*/ 426167 h 866775"/>
                <a:gd name="connsiteX133" fmla="*/ 978884 w 1171575"/>
                <a:gd name="connsiteY133" fmla="*/ 438645 h 866775"/>
                <a:gd name="connsiteX134" fmla="*/ 1011174 w 1171575"/>
                <a:gd name="connsiteY134" fmla="*/ 430739 h 866775"/>
                <a:gd name="connsiteX135" fmla="*/ 985647 w 1171575"/>
                <a:gd name="connsiteY135" fmla="*/ 406927 h 866775"/>
                <a:gd name="connsiteX136" fmla="*/ 1028128 w 1171575"/>
                <a:gd name="connsiteY136" fmla="*/ 402926 h 866775"/>
                <a:gd name="connsiteX137" fmla="*/ 1033272 w 1171575"/>
                <a:gd name="connsiteY137" fmla="*/ 389877 h 866775"/>
                <a:gd name="connsiteX138" fmla="*/ 998696 w 1171575"/>
                <a:gd name="connsiteY138" fmla="*/ 368350 h 866775"/>
                <a:gd name="connsiteX139" fmla="*/ 1032129 w 1171575"/>
                <a:gd name="connsiteY139" fmla="*/ 362635 h 866775"/>
                <a:gd name="connsiteX140" fmla="*/ 1023080 w 1171575"/>
                <a:gd name="connsiteY140" fmla="*/ 327488 h 866775"/>
                <a:gd name="connsiteX141" fmla="*/ 989076 w 1171575"/>
                <a:gd name="connsiteY141" fmla="*/ 319011 h 866775"/>
                <a:gd name="connsiteX142" fmla="*/ 974884 w 1171575"/>
                <a:gd name="connsiteY142" fmla="*/ 304247 h 866775"/>
                <a:gd name="connsiteX143" fmla="*/ 1000887 w 1171575"/>
                <a:gd name="connsiteY143" fmla="*/ 300818 h 866775"/>
                <a:gd name="connsiteX144" fmla="*/ 1052989 w 1171575"/>
                <a:gd name="connsiteY144" fmla="*/ 300818 h 866775"/>
                <a:gd name="connsiteX145" fmla="*/ 1041083 w 1171575"/>
                <a:gd name="connsiteY145" fmla="*/ 280435 h 866775"/>
                <a:gd name="connsiteX146" fmla="*/ 1009364 w 1171575"/>
                <a:gd name="connsiteY146" fmla="*/ 273672 h 866775"/>
                <a:gd name="connsiteX147" fmla="*/ 1035368 w 1171575"/>
                <a:gd name="connsiteY147" fmla="*/ 268052 h 866775"/>
                <a:gd name="connsiteX148" fmla="*/ 996886 w 1171575"/>
                <a:gd name="connsiteY148" fmla="*/ 259575 h 866775"/>
                <a:gd name="connsiteX149" fmla="*/ 981647 w 1171575"/>
                <a:gd name="connsiteY149" fmla="*/ 260718 h 866775"/>
                <a:gd name="connsiteX150" fmla="*/ 993553 w 1171575"/>
                <a:gd name="connsiteY150" fmla="*/ 224999 h 866775"/>
                <a:gd name="connsiteX151" fmla="*/ 1027557 w 1171575"/>
                <a:gd name="connsiteY151" fmla="*/ 198996 h 866775"/>
                <a:gd name="connsiteX152" fmla="*/ 1059275 w 1171575"/>
                <a:gd name="connsiteY152" fmla="*/ 179755 h 866775"/>
                <a:gd name="connsiteX153" fmla="*/ 1046226 w 1171575"/>
                <a:gd name="connsiteY153" fmla="*/ 164515 h 866775"/>
                <a:gd name="connsiteX154" fmla="*/ 1014508 w 1171575"/>
                <a:gd name="connsiteY154" fmla="*/ 174707 h 866775"/>
                <a:gd name="connsiteX155" fmla="*/ 1040606 w 1171575"/>
                <a:gd name="connsiteY155" fmla="*/ 158800 h 866775"/>
                <a:gd name="connsiteX156" fmla="*/ 1088708 w 1171575"/>
                <a:gd name="connsiteY156" fmla="*/ 152038 h 866775"/>
                <a:gd name="connsiteX157" fmla="*/ 1053560 w 1171575"/>
                <a:gd name="connsiteY157" fmla="*/ 143560 h 866775"/>
                <a:gd name="connsiteX158" fmla="*/ 1062609 w 1171575"/>
                <a:gd name="connsiteY158" fmla="*/ 137369 h 866775"/>
                <a:gd name="connsiteX159" fmla="*/ 1104519 w 1171575"/>
                <a:gd name="connsiteY159" fmla="*/ 128892 h 866775"/>
                <a:gd name="connsiteX160" fmla="*/ 1129379 w 1171575"/>
                <a:gd name="connsiteY160" fmla="*/ 118129 h 866775"/>
                <a:gd name="connsiteX161" fmla="*/ 1172432 w 1171575"/>
                <a:gd name="connsiteY161" fmla="*/ 98317 h 866775"/>
                <a:gd name="connsiteX162" fmla="*/ 1107281 w 1171575"/>
                <a:gd name="connsiteY162" fmla="*/ 79648 h 866775"/>
                <a:gd name="connsiteX163" fmla="*/ 401765 w 1171575"/>
                <a:gd name="connsiteY163" fmla="*/ 572852 h 866775"/>
                <a:gd name="connsiteX164" fmla="*/ 386525 w 1171575"/>
                <a:gd name="connsiteY164" fmla="*/ 558660 h 866775"/>
                <a:gd name="connsiteX165" fmla="*/ 349187 w 1171575"/>
                <a:gd name="connsiteY165" fmla="*/ 551897 h 866775"/>
                <a:gd name="connsiteX166" fmla="*/ 346329 w 1171575"/>
                <a:gd name="connsiteY166" fmla="*/ 568280 h 866775"/>
                <a:gd name="connsiteX167" fmla="*/ 367284 w 1171575"/>
                <a:gd name="connsiteY167" fmla="*/ 580758 h 866775"/>
                <a:gd name="connsiteX168" fmla="*/ 401765 w 1171575"/>
                <a:gd name="connsiteY168" fmla="*/ 572852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1171575" h="866775">
                  <a:moveTo>
                    <a:pt x="1107281" y="79648"/>
                  </a:moveTo>
                  <a:cubicBezTo>
                    <a:pt x="1086326" y="79648"/>
                    <a:pt x="1069372" y="83077"/>
                    <a:pt x="1068229" y="97745"/>
                  </a:cubicBezTo>
                  <a:cubicBezTo>
                    <a:pt x="1067086" y="112509"/>
                    <a:pt x="1040511" y="94888"/>
                    <a:pt x="1029176" y="100031"/>
                  </a:cubicBezTo>
                  <a:cubicBezTo>
                    <a:pt x="1017842" y="105175"/>
                    <a:pt x="1023461" y="88125"/>
                    <a:pt x="1012222" y="93840"/>
                  </a:cubicBezTo>
                  <a:cubicBezTo>
                    <a:pt x="1000887" y="99555"/>
                    <a:pt x="988409" y="113080"/>
                    <a:pt x="974884" y="118795"/>
                  </a:cubicBezTo>
                  <a:cubicBezTo>
                    <a:pt x="961263" y="124415"/>
                    <a:pt x="951071" y="138607"/>
                    <a:pt x="942594" y="139750"/>
                  </a:cubicBezTo>
                  <a:cubicBezTo>
                    <a:pt x="934117" y="140893"/>
                    <a:pt x="960692" y="113747"/>
                    <a:pt x="974312" y="100126"/>
                  </a:cubicBezTo>
                  <a:cubicBezTo>
                    <a:pt x="987933" y="86506"/>
                    <a:pt x="980503" y="70694"/>
                    <a:pt x="962406" y="72409"/>
                  </a:cubicBezTo>
                  <a:cubicBezTo>
                    <a:pt x="944309" y="74123"/>
                    <a:pt x="948214" y="85458"/>
                    <a:pt x="938022" y="87744"/>
                  </a:cubicBezTo>
                  <a:cubicBezTo>
                    <a:pt x="927830" y="90030"/>
                    <a:pt x="879158" y="114319"/>
                    <a:pt x="876872" y="106984"/>
                  </a:cubicBezTo>
                  <a:cubicBezTo>
                    <a:pt x="874585" y="99650"/>
                    <a:pt x="917067" y="87172"/>
                    <a:pt x="916495" y="82029"/>
                  </a:cubicBezTo>
                  <a:cubicBezTo>
                    <a:pt x="915924" y="76885"/>
                    <a:pt x="862679" y="76409"/>
                    <a:pt x="838962" y="79743"/>
                  </a:cubicBezTo>
                  <a:cubicBezTo>
                    <a:pt x="815150" y="83172"/>
                    <a:pt x="773240" y="96697"/>
                    <a:pt x="772668" y="89935"/>
                  </a:cubicBezTo>
                  <a:cubicBezTo>
                    <a:pt x="772097" y="83172"/>
                    <a:pt x="821341" y="73456"/>
                    <a:pt x="846296" y="70694"/>
                  </a:cubicBezTo>
                  <a:cubicBezTo>
                    <a:pt x="871728" y="67837"/>
                    <a:pt x="917067" y="72409"/>
                    <a:pt x="936308" y="64503"/>
                  </a:cubicBezTo>
                  <a:cubicBezTo>
                    <a:pt x="955548" y="56597"/>
                    <a:pt x="984409" y="56026"/>
                    <a:pt x="989552" y="49739"/>
                  </a:cubicBezTo>
                  <a:cubicBezTo>
                    <a:pt x="994601" y="43548"/>
                    <a:pt x="967454" y="34975"/>
                    <a:pt x="953834" y="35547"/>
                  </a:cubicBezTo>
                  <a:cubicBezTo>
                    <a:pt x="940213" y="36118"/>
                    <a:pt x="926687" y="34404"/>
                    <a:pt x="927735" y="27641"/>
                  </a:cubicBezTo>
                  <a:cubicBezTo>
                    <a:pt x="928878" y="20878"/>
                    <a:pt x="906780" y="19164"/>
                    <a:pt x="904494" y="14020"/>
                  </a:cubicBezTo>
                  <a:cubicBezTo>
                    <a:pt x="902208" y="8972"/>
                    <a:pt x="859726" y="12877"/>
                    <a:pt x="850678" y="7258"/>
                  </a:cubicBezTo>
                  <a:cubicBezTo>
                    <a:pt x="841629" y="1638"/>
                    <a:pt x="814959" y="-1220"/>
                    <a:pt x="792385" y="495"/>
                  </a:cubicBezTo>
                  <a:cubicBezTo>
                    <a:pt x="769715" y="2209"/>
                    <a:pt x="723328" y="1638"/>
                    <a:pt x="712565" y="2781"/>
                  </a:cubicBezTo>
                  <a:cubicBezTo>
                    <a:pt x="701802" y="3924"/>
                    <a:pt x="695039" y="7924"/>
                    <a:pt x="685419" y="7353"/>
                  </a:cubicBezTo>
                  <a:cubicBezTo>
                    <a:pt x="675799" y="6781"/>
                    <a:pt x="661035" y="10210"/>
                    <a:pt x="666750" y="16402"/>
                  </a:cubicBezTo>
                  <a:cubicBezTo>
                    <a:pt x="677037" y="27641"/>
                    <a:pt x="651415" y="32213"/>
                    <a:pt x="653129" y="23736"/>
                  </a:cubicBezTo>
                  <a:cubicBezTo>
                    <a:pt x="654844" y="15259"/>
                    <a:pt x="631031" y="11258"/>
                    <a:pt x="623697" y="17545"/>
                  </a:cubicBezTo>
                  <a:cubicBezTo>
                    <a:pt x="615315" y="24688"/>
                    <a:pt x="577215" y="10210"/>
                    <a:pt x="571595" y="17545"/>
                  </a:cubicBezTo>
                  <a:cubicBezTo>
                    <a:pt x="565880" y="24879"/>
                    <a:pt x="521208" y="22688"/>
                    <a:pt x="508159" y="24879"/>
                  </a:cubicBezTo>
                  <a:cubicBezTo>
                    <a:pt x="495109" y="27165"/>
                    <a:pt x="528542" y="36785"/>
                    <a:pt x="527399" y="42405"/>
                  </a:cubicBezTo>
                  <a:cubicBezTo>
                    <a:pt x="526256" y="48025"/>
                    <a:pt x="484918" y="42405"/>
                    <a:pt x="493395" y="52597"/>
                  </a:cubicBezTo>
                  <a:cubicBezTo>
                    <a:pt x="501872" y="62788"/>
                    <a:pt x="529114" y="70123"/>
                    <a:pt x="542068" y="83172"/>
                  </a:cubicBezTo>
                  <a:cubicBezTo>
                    <a:pt x="555117" y="96221"/>
                    <a:pt x="531876" y="88220"/>
                    <a:pt x="517112" y="78600"/>
                  </a:cubicBezTo>
                  <a:cubicBezTo>
                    <a:pt x="502349" y="68980"/>
                    <a:pt x="483680" y="72409"/>
                    <a:pt x="474631" y="62788"/>
                  </a:cubicBezTo>
                  <a:cubicBezTo>
                    <a:pt x="465582" y="53168"/>
                    <a:pt x="431578" y="45834"/>
                    <a:pt x="423100" y="51454"/>
                  </a:cubicBezTo>
                  <a:cubicBezTo>
                    <a:pt x="413004" y="58216"/>
                    <a:pt x="446342" y="70694"/>
                    <a:pt x="446342" y="78124"/>
                  </a:cubicBezTo>
                  <a:cubicBezTo>
                    <a:pt x="446342" y="85458"/>
                    <a:pt x="423672" y="76409"/>
                    <a:pt x="419767" y="79267"/>
                  </a:cubicBezTo>
                  <a:cubicBezTo>
                    <a:pt x="415766" y="82124"/>
                    <a:pt x="395954" y="60026"/>
                    <a:pt x="384620" y="60026"/>
                  </a:cubicBezTo>
                  <a:cubicBezTo>
                    <a:pt x="373285" y="60026"/>
                    <a:pt x="382905" y="70218"/>
                    <a:pt x="382905" y="84410"/>
                  </a:cubicBezTo>
                  <a:cubicBezTo>
                    <a:pt x="382905" y="98602"/>
                    <a:pt x="360807" y="107080"/>
                    <a:pt x="366998" y="97459"/>
                  </a:cubicBezTo>
                  <a:cubicBezTo>
                    <a:pt x="373190" y="87839"/>
                    <a:pt x="368713" y="62884"/>
                    <a:pt x="356807" y="58407"/>
                  </a:cubicBezTo>
                  <a:cubicBezTo>
                    <a:pt x="344900" y="53835"/>
                    <a:pt x="314325" y="68027"/>
                    <a:pt x="298513" y="67456"/>
                  </a:cubicBezTo>
                  <a:cubicBezTo>
                    <a:pt x="282702" y="66884"/>
                    <a:pt x="261747" y="72028"/>
                    <a:pt x="275272" y="79933"/>
                  </a:cubicBezTo>
                  <a:cubicBezTo>
                    <a:pt x="288893" y="87839"/>
                    <a:pt x="274701" y="92411"/>
                    <a:pt x="262795" y="83934"/>
                  </a:cubicBezTo>
                  <a:cubicBezTo>
                    <a:pt x="250888" y="75457"/>
                    <a:pt x="211836" y="83934"/>
                    <a:pt x="219742" y="89554"/>
                  </a:cubicBezTo>
                  <a:cubicBezTo>
                    <a:pt x="227647" y="95269"/>
                    <a:pt x="230505" y="111652"/>
                    <a:pt x="225362" y="118414"/>
                  </a:cubicBezTo>
                  <a:cubicBezTo>
                    <a:pt x="220218" y="125177"/>
                    <a:pt x="203835" y="111652"/>
                    <a:pt x="188595" y="112699"/>
                  </a:cubicBezTo>
                  <a:cubicBezTo>
                    <a:pt x="173355" y="113842"/>
                    <a:pt x="97441" y="150037"/>
                    <a:pt x="101917" y="159753"/>
                  </a:cubicBezTo>
                  <a:cubicBezTo>
                    <a:pt x="106394" y="169373"/>
                    <a:pt x="138684" y="161467"/>
                    <a:pt x="148876" y="167087"/>
                  </a:cubicBezTo>
                  <a:cubicBezTo>
                    <a:pt x="159067" y="172802"/>
                    <a:pt x="145447" y="193757"/>
                    <a:pt x="133064" y="202234"/>
                  </a:cubicBezTo>
                  <a:cubicBezTo>
                    <a:pt x="120587" y="210712"/>
                    <a:pt x="74200" y="202806"/>
                    <a:pt x="73057" y="212998"/>
                  </a:cubicBezTo>
                  <a:cubicBezTo>
                    <a:pt x="71914" y="223189"/>
                    <a:pt x="0" y="224904"/>
                    <a:pt x="0" y="241287"/>
                  </a:cubicBezTo>
                  <a:cubicBezTo>
                    <a:pt x="0" y="247478"/>
                    <a:pt x="3429" y="253765"/>
                    <a:pt x="11335" y="255479"/>
                  </a:cubicBezTo>
                  <a:cubicBezTo>
                    <a:pt x="21526" y="257670"/>
                    <a:pt x="34004" y="254336"/>
                    <a:pt x="43053" y="264528"/>
                  </a:cubicBezTo>
                  <a:cubicBezTo>
                    <a:pt x="52102" y="274720"/>
                    <a:pt x="77629" y="275291"/>
                    <a:pt x="95155" y="268528"/>
                  </a:cubicBezTo>
                  <a:cubicBezTo>
                    <a:pt x="112681" y="261766"/>
                    <a:pt x="125730" y="269671"/>
                    <a:pt x="125158" y="279863"/>
                  </a:cubicBezTo>
                  <a:cubicBezTo>
                    <a:pt x="124587" y="290055"/>
                    <a:pt x="85534" y="275863"/>
                    <a:pt x="73628" y="283292"/>
                  </a:cubicBezTo>
                  <a:cubicBezTo>
                    <a:pt x="61722" y="290626"/>
                    <a:pt x="24955" y="284435"/>
                    <a:pt x="26575" y="292341"/>
                  </a:cubicBezTo>
                  <a:cubicBezTo>
                    <a:pt x="28289" y="300247"/>
                    <a:pt x="46387" y="298532"/>
                    <a:pt x="61150" y="301390"/>
                  </a:cubicBezTo>
                  <a:cubicBezTo>
                    <a:pt x="75819" y="304247"/>
                    <a:pt x="62293" y="310438"/>
                    <a:pt x="61722" y="316630"/>
                  </a:cubicBezTo>
                  <a:cubicBezTo>
                    <a:pt x="61150" y="322821"/>
                    <a:pt x="69628" y="321678"/>
                    <a:pt x="84392" y="329107"/>
                  </a:cubicBezTo>
                  <a:cubicBezTo>
                    <a:pt x="99155" y="336442"/>
                    <a:pt x="123444" y="341014"/>
                    <a:pt x="115538" y="332536"/>
                  </a:cubicBezTo>
                  <a:cubicBezTo>
                    <a:pt x="107633" y="324059"/>
                    <a:pt x="130874" y="325202"/>
                    <a:pt x="134779" y="330250"/>
                  </a:cubicBezTo>
                  <a:cubicBezTo>
                    <a:pt x="138779" y="335299"/>
                    <a:pt x="149542" y="322916"/>
                    <a:pt x="160306" y="325678"/>
                  </a:cubicBezTo>
                  <a:cubicBezTo>
                    <a:pt x="171069" y="328536"/>
                    <a:pt x="175070" y="315487"/>
                    <a:pt x="183547" y="321106"/>
                  </a:cubicBezTo>
                  <a:cubicBezTo>
                    <a:pt x="192024" y="326821"/>
                    <a:pt x="231648" y="330155"/>
                    <a:pt x="245269" y="337489"/>
                  </a:cubicBezTo>
                  <a:cubicBezTo>
                    <a:pt x="258890" y="344824"/>
                    <a:pt x="277559" y="346538"/>
                    <a:pt x="275844" y="357301"/>
                  </a:cubicBezTo>
                  <a:cubicBezTo>
                    <a:pt x="274130" y="368065"/>
                    <a:pt x="287179" y="375970"/>
                    <a:pt x="302419" y="382733"/>
                  </a:cubicBezTo>
                  <a:cubicBezTo>
                    <a:pt x="317659" y="389496"/>
                    <a:pt x="320516" y="404260"/>
                    <a:pt x="319945" y="413880"/>
                  </a:cubicBezTo>
                  <a:cubicBezTo>
                    <a:pt x="319373" y="423500"/>
                    <a:pt x="336328" y="430263"/>
                    <a:pt x="333566" y="434835"/>
                  </a:cubicBezTo>
                  <a:cubicBezTo>
                    <a:pt x="330708" y="439407"/>
                    <a:pt x="332994" y="445598"/>
                    <a:pt x="343186" y="454647"/>
                  </a:cubicBezTo>
                  <a:cubicBezTo>
                    <a:pt x="353378" y="463696"/>
                    <a:pt x="327374" y="470554"/>
                    <a:pt x="333566" y="478459"/>
                  </a:cubicBezTo>
                  <a:cubicBezTo>
                    <a:pt x="339757" y="486365"/>
                    <a:pt x="324517" y="501700"/>
                    <a:pt x="342614" y="504463"/>
                  </a:cubicBezTo>
                  <a:cubicBezTo>
                    <a:pt x="360712" y="507320"/>
                    <a:pt x="357854" y="491985"/>
                    <a:pt x="371475" y="491985"/>
                  </a:cubicBezTo>
                  <a:cubicBezTo>
                    <a:pt x="385096" y="491985"/>
                    <a:pt x="370904" y="503891"/>
                    <a:pt x="378238" y="511225"/>
                  </a:cubicBezTo>
                  <a:cubicBezTo>
                    <a:pt x="385572" y="518560"/>
                    <a:pt x="400907" y="516845"/>
                    <a:pt x="415004" y="528751"/>
                  </a:cubicBezTo>
                  <a:cubicBezTo>
                    <a:pt x="429196" y="540658"/>
                    <a:pt x="420148" y="546277"/>
                    <a:pt x="407099" y="536657"/>
                  </a:cubicBezTo>
                  <a:cubicBezTo>
                    <a:pt x="394049" y="527037"/>
                    <a:pt x="356140" y="529323"/>
                    <a:pt x="356140" y="532657"/>
                  </a:cubicBezTo>
                  <a:cubicBezTo>
                    <a:pt x="356140" y="536086"/>
                    <a:pt x="398050" y="559803"/>
                    <a:pt x="407670" y="556469"/>
                  </a:cubicBezTo>
                  <a:cubicBezTo>
                    <a:pt x="417290" y="553040"/>
                    <a:pt x="430340" y="570661"/>
                    <a:pt x="424625" y="576281"/>
                  </a:cubicBezTo>
                  <a:cubicBezTo>
                    <a:pt x="419005" y="581901"/>
                    <a:pt x="421767" y="596093"/>
                    <a:pt x="420624" y="602856"/>
                  </a:cubicBezTo>
                  <a:cubicBezTo>
                    <a:pt x="419481" y="609619"/>
                    <a:pt x="405384" y="602856"/>
                    <a:pt x="396240" y="603999"/>
                  </a:cubicBezTo>
                  <a:cubicBezTo>
                    <a:pt x="387191" y="605142"/>
                    <a:pt x="381000" y="607999"/>
                    <a:pt x="381000" y="617620"/>
                  </a:cubicBezTo>
                  <a:cubicBezTo>
                    <a:pt x="381000" y="627240"/>
                    <a:pt x="366808" y="634003"/>
                    <a:pt x="365188" y="645909"/>
                  </a:cubicBezTo>
                  <a:cubicBezTo>
                    <a:pt x="363474" y="657815"/>
                    <a:pt x="376523" y="657244"/>
                    <a:pt x="383858" y="662292"/>
                  </a:cubicBezTo>
                  <a:cubicBezTo>
                    <a:pt x="391192" y="667435"/>
                    <a:pt x="370237" y="670769"/>
                    <a:pt x="369094" y="679246"/>
                  </a:cubicBezTo>
                  <a:cubicBezTo>
                    <a:pt x="367951" y="687724"/>
                    <a:pt x="388334" y="703059"/>
                    <a:pt x="395668" y="706964"/>
                  </a:cubicBezTo>
                  <a:cubicBezTo>
                    <a:pt x="403003" y="710965"/>
                    <a:pt x="396240" y="730205"/>
                    <a:pt x="399097" y="739825"/>
                  </a:cubicBezTo>
                  <a:cubicBezTo>
                    <a:pt x="401955" y="749446"/>
                    <a:pt x="411575" y="737539"/>
                    <a:pt x="410432" y="750017"/>
                  </a:cubicBezTo>
                  <a:cubicBezTo>
                    <a:pt x="409289" y="762495"/>
                    <a:pt x="419481" y="761923"/>
                    <a:pt x="420053" y="769258"/>
                  </a:cubicBezTo>
                  <a:cubicBezTo>
                    <a:pt x="420624" y="776592"/>
                    <a:pt x="438150" y="775449"/>
                    <a:pt x="434816" y="785641"/>
                  </a:cubicBezTo>
                  <a:cubicBezTo>
                    <a:pt x="431387" y="795832"/>
                    <a:pt x="439865" y="803167"/>
                    <a:pt x="443865" y="808882"/>
                  </a:cubicBezTo>
                  <a:cubicBezTo>
                    <a:pt x="447866" y="814597"/>
                    <a:pt x="462534" y="824217"/>
                    <a:pt x="465392" y="831551"/>
                  </a:cubicBezTo>
                  <a:cubicBezTo>
                    <a:pt x="468249" y="838885"/>
                    <a:pt x="476726" y="848506"/>
                    <a:pt x="486918" y="845743"/>
                  </a:cubicBezTo>
                  <a:cubicBezTo>
                    <a:pt x="497110" y="842886"/>
                    <a:pt x="497681" y="852506"/>
                    <a:pt x="505587" y="851363"/>
                  </a:cubicBezTo>
                  <a:cubicBezTo>
                    <a:pt x="513493" y="850220"/>
                    <a:pt x="525971" y="854792"/>
                    <a:pt x="528257" y="860983"/>
                  </a:cubicBezTo>
                  <a:cubicBezTo>
                    <a:pt x="530543" y="867175"/>
                    <a:pt x="554831" y="872890"/>
                    <a:pt x="561689" y="874033"/>
                  </a:cubicBezTo>
                  <a:cubicBezTo>
                    <a:pt x="568452" y="875176"/>
                    <a:pt x="569595" y="862698"/>
                    <a:pt x="575882" y="859364"/>
                  </a:cubicBezTo>
                  <a:cubicBezTo>
                    <a:pt x="582073" y="855935"/>
                    <a:pt x="579882" y="831075"/>
                    <a:pt x="585502" y="829360"/>
                  </a:cubicBezTo>
                  <a:cubicBezTo>
                    <a:pt x="591122" y="827646"/>
                    <a:pt x="589502" y="801643"/>
                    <a:pt x="583787" y="799357"/>
                  </a:cubicBezTo>
                  <a:cubicBezTo>
                    <a:pt x="578168" y="797071"/>
                    <a:pt x="580358" y="788022"/>
                    <a:pt x="593408" y="789736"/>
                  </a:cubicBezTo>
                  <a:cubicBezTo>
                    <a:pt x="606457" y="791451"/>
                    <a:pt x="601885" y="778402"/>
                    <a:pt x="608076" y="776687"/>
                  </a:cubicBezTo>
                  <a:cubicBezTo>
                    <a:pt x="614267" y="774973"/>
                    <a:pt x="611505" y="763066"/>
                    <a:pt x="615982" y="761923"/>
                  </a:cubicBezTo>
                  <a:cubicBezTo>
                    <a:pt x="620554" y="760780"/>
                    <a:pt x="619982" y="752875"/>
                    <a:pt x="616553" y="748303"/>
                  </a:cubicBezTo>
                  <a:cubicBezTo>
                    <a:pt x="613124" y="743731"/>
                    <a:pt x="617125" y="740397"/>
                    <a:pt x="623888" y="739254"/>
                  </a:cubicBezTo>
                  <a:cubicBezTo>
                    <a:pt x="630650" y="738111"/>
                    <a:pt x="629031" y="728491"/>
                    <a:pt x="619887" y="725062"/>
                  </a:cubicBezTo>
                  <a:cubicBezTo>
                    <a:pt x="610838" y="721633"/>
                    <a:pt x="613696" y="711441"/>
                    <a:pt x="622744" y="717727"/>
                  </a:cubicBezTo>
                  <a:cubicBezTo>
                    <a:pt x="631793" y="723919"/>
                    <a:pt x="638651" y="719442"/>
                    <a:pt x="633508" y="712584"/>
                  </a:cubicBezTo>
                  <a:cubicBezTo>
                    <a:pt x="628364" y="705821"/>
                    <a:pt x="639699" y="702392"/>
                    <a:pt x="651605" y="701249"/>
                  </a:cubicBezTo>
                  <a:cubicBezTo>
                    <a:pt x="663511" y="700106"/>
                    <a:pt x="669703" y="693915"/>
                    <a:pt x="667512" y="684771"/>
                  </a:cubicBezTo>
                  <a:cubicBezTo>
                    <a:pt x="665226" y="675722"/>
                    <a:pt x="681133" y="676294"/>
                    <a:pt x="677132" y="684199"/>
                  </a:cubicBezTo>
                  <a:cubicBezTo>
                    <a:pt x="673132" y="692105"/>
                    <a:pt x="675418" y="700011"/>
                    <a:pt x="681133" y="694391"/>
                  </a:cubicBezTo>
                  <a:cubicBezTo>
                    <a:pt x="686752" y="688771"/>
                    <a:pt x="697516" y="692677"/>
                    <a:pt x="716851" y="687057"/>
                  </a:cubicBezTo>
                  <a:cubicBezTo>
                    <a:pt x="736092" y="681437"/>
                    <a:pt x="754761" y="665530"/>
                    <a:pt x="759333" y="650290"/>
                  </a:cubicBezTo>
                  <a:cubicBezTo>
                    <a:pt x="763905" y="634955"/>
                    <a:pt x="785908" y="636670"/>
                    <a:pt x="783145" y="626478"/>
                  </a:cubicBezTo>
                  <a:cubicBezTo>
                    <a:pt x="780288" y="616286"/>
                    <a:pt x="787146" y="612286"/>
                    <a:pt x="801243" y="619144"/>
                  </a:cubicBezTo>
                  <a:cubicBezTo>
                    <a:pt x="815435" y="625906"/>
                    <a:pt x="804101" y="614572"/>
                    <a:pt x="819912" y="614572"/>
                  </a:cubicBezTo>
                  <a:cubicBezTo>
                    <a:pt x="835724" y="614572"/>
                    <a:pt x="832961" y="608857"/>
                    <a:pt x="848201" y="608380"/>
                  </a:cubicBezTo>
                  <a:cubicBezTo>
                    <a:pt x="863536" y="607809"/>
                    <a:pt x="903160" y="601046"/>
                    <a:pt x="916686" y="589711"/>
                  </a:cubicBezTo>
                  <a:cubicBezTo>
                    <a:pt x="930307" y="578377"/>
                    <a:pt x="959168" y="568756"/>
                    <a:pt x="971074" y="561422"/>
                  </a:cubicBezTo>
                  <a:cubicBezTo>
                    <a:pt x="982980" y="554088"/>
                    <a:pt x="985838" y="547801"/>
                    <a:pt x="978408" y="551802"/>
                  </a:cubicBezTo>
                  <a:cubicBezTo>
                    <a:pt x="971074" y="555802"/>
                    <a:pt x="955739" y="556279"/>
                    <a:pt x="944404" y="553516"/>
                  </a:cubicBezTo>
                  <a:cubicBezTo>
                    <a:pt x="933069" y="550659"/>
                    <a:pt x="914972" y="541039"/>
                    <a:pt x="901922" y="548373"/>
                  </a:cubicBezTo>
                  <a:cubicBezTo>
                    <a:pt x="888873" y="555707"/>
                    <a:pt x="896874" y="537610"/>
                    <a:pt x="907637" y="535895"/>
                  </a:cubicBezTo>
                  <a:cubicBezTo>
                    <a:pt x="918401" y="534181"/>
                    <a:pt x="913828" y="529132"/>
                    <a:pt x="911066" y="517798"/>
                  </a:cubicBezTo>
                  <a:cubicBezTo>
                    <a:pt x="908209" y="506463"/>
                    <a:pt x="929164" y="513797"/>
                    <a:pt x="938213" y="526846"/>
                  </a:cubicBezTo>
                  <a:cubicBezTo>
                    <a:pt x="947261" y="539896"/>
                    <a:pt x="964787" y="545515"/>
                    <a:pt x="980123" y="541039"/>
                  </a:cubicBezTo>
                  <a:cubicBezTo>
                    <a:pt x="995458" y="536467"/>
                    <a:pt x="980694" y="524084"/>
                    <a:pt x="986885" y="515607"/>
                  </a:cubicBezTo>
                  <a:cubicBezTo>
                    <a:pt x="993076" y="507130"/>
                    <a:pt x="939927" y="480460"/>
                    <a:pt x="937069" y="471411"/>
                  </a:cubicBezTo>
                  <a:cubicBezTo>
                    <a:pt x="934212" y="462362"/>
                    <a:pt x="950690" y="468553"/>
                    <a:pt x="965359" y="474840"/>
                  </a:cubicBezTo>
                  <a:cubicBezTo>
                    <a:pt x="980027" y="481031"/>
                    <a:pt x="983456" y="462934"/>
                    <a:pt x="983456" y="455028"/>
                  </a:cubicBezTo>
                  <a:cubicBezTo>
                    <a:pt x="983456" y="447122"/>
                    <a:pt x="951738" y="446551"/>
                    <a:pt x="937546" y="454456"/>
                  </a:cubicBezTo>
                  <a:cubicBezTo>
                    <a:pt x="923353" y="462362"/>
                    <a:pt x="909828" y="444265"/>
                    <a:pt x="929068" y="441979"/>
                  </a:cubicBezTo>
                  <a:cubicBezTo>
                    <a:pt x="948309" y="439693"/>
                    <a:pt x="930783" y="431787"/>
                    <a:pt x="936403" y="426167"/>
                  </a:cubicBezTo>
                  <a:cubicBezTo>
                    <a:pt x="942023" y="420452"/>
                    <a:pt x="966407" y="442550"/>
                    <a:pt x="978884" y="438645"/>
                  </a:cubicBezTo>
                  <a:cubicBezTo>
                    <a:pt x="991362" y="434644"/>
                    <a:pt x="1000411" y="439216"/>
                    <a:pt x="1011174" y="430739"/>
                  </a:cubicBezTo>
                  <a:cubicBezTo>
                    <a:pt x="1021937" y="422262"/>
                    <a:pt x="991934" y="414356"/>
                    <a:pt x="985647" y="406927"/>
                  </a:cubicBezTo>
                  <a:cubicBezTo>
                    <a:pt x="979456" y="399592"/>
                    <a:pt x="1016794" y="402355"/>
                    <a:pt x="1028128" y="402926"/>
                  </a:cubicBezTo>
                  <a:cubicBezTo>
                    <a:pt x="1039463" y="403498"/>
                    <a:pt x="1042321" y="386543"/>
                    <a:pt x="1033272" y="389877"/>
                  </a:cubicBezTo>
                  <a:cubicBezTo>
                    <a:pt x="1024223" y="393306"/>
                    <a:pt x="991934" y="378542"/>
                    <a:pt x="998696" y="368350"/>
                  </a:cubicBezTo>
                  <a:cubicBezTo>
                    <a:pt x="1005459" y="358159"/>
                    <a:pt x="1017937" y="370065"/>
                    <a:pt x="1032129" y="362635"/>
                  </a:cubicBezTo>
                  <a:cubicBezTo>
                    <a:pt x="1046321" y="355301"/>
                    <a:pt x="1033272" y="327488"/>
                    <a:pt x="1023080" y="327488"/>
                  </a:cubicBezTo>
                  <a:cubicBezTo>
                    <a:pt x="1012889" y="327488"/>
                    <a:pt x="989076" y="324059"/>
                    <a:pt x="989076" y="319011"/>
                  </a:cubicBezTo>
                  <a:cubicBezTo>
                    <a:pt x="989076" y="313867"/>
                    <a:pt x="969264" y="309391"/>
                    <a:pt x="974884" y="304247"/>
                  </a:cubicBezTo>
                  <a:cubicBezTo>
                    <a:pt x="980503" y="299104"/>
                    <a:pt x="987933" y="310438"/>
                    <a:pt x="1000887" y="300818"/>
                  </a:cubicBezTo>
                  <a:cubicBezTo>
                    <a:pt x="1013936" y="291198"/>
                    <a:pt x="1041083" y="303104"/>
                    <a:pt x="1052989" y="300818"/>
                  </a:cubicBezTo>
                  <a:cubicBezTo>
                    <a:pt x="1064895" y="298532"/>
                    <a:pt x="1047845" y="276434"/>
                    <a:pt x="1041083" y="280435"/>
                  </a:cubicBezTo>
                  <a:cubicBezTo>
                    <a:pt x="1034320" y="284435"/>
                    <a:pt x="1011079" y="285483"/>
                    <a:pt x="1009364" y="273672"/>
                  </a:cubicBezTo>
                  <a:cubicBezTo>
                    <a:pt x="1007650" y="261766"/>
                    <a:pt x="1031462" y="273672"/>
                    <a:pt x="1035368" y="268052"/>
                  </a:cubicBezTo>
                  <a:cubicBezTo>
                    <a:pt x="1039368" y="262337"/>
                    <a:pt x="1002506" y="247669"/>
                    <a:pt x="996886" y="259575"/>
                  </a:cubicBezTo>
                  <a:cubicBezTo>
                    <a:pt x="991172" y="271481"/>
                    <a:pt x="970883" y="267481"/>
                    <a:pt x="981647" y="260718"/>
                  </a:cubicBezTo>
                  <a:cubicBezTo>
                    <a:pt x="992410" y="253955"/>
                    <a:pt x="994696" y="234715"/>
                    <a:pt x="993553" y="224999"/>
                  </a:cubicBezTo>
                  <a:cubicBezTo>
                    <a:pt x="992410" y="215379"/>
                    <a:pt x="1032034" y="214807"/>
                    <a:pt x="1027557" y="198996"/>
                  </a:cubicBezTo>
                  <a:cubicBezTo>
                    <a:pt x="1022985" y="183184"/>
                    <a:pt x="1046226" y="179755"/>
                    <a:pt x="1059275" y="179755"/>
                  </a:cubicBezTo>
                  <a:cubicBezTo>
                    <a:pt x="1072325" y="179755"/>
                    <a:pt x="1058704" y="162801"/>
                    <a:pt x="1046226" y="164515"/>
                  </a:cubicBezTo>
                  <a:cubicBezTo>
                    <a:pt x="1033748" y="166230"/>
                    <a:pt x="1020699" y="180327"/>
                    <a:pt x="1014508" y="174707"/>
                  </a:cubicBezTo>
                  <a:cubicBezTo>
                    <a:pt x="1008317" y="168992"/>
                    <a:pt x="1029176" y="158800"/>
                    <a:pt x="1040606" y="158800"/>
                  </a:cubicBezTo>
                  <a:cubicBezTo>
                    <a:pt x="1051941" y="158800"/>
                    <a:pt x="1079087" y="157657"/>
                    <a:pt x="1088708" y="152038"/>
                  </a:cubicBezTo>
                  <a:cubicBezTo>
                    <a:pt x="1098328" y="146418"/>
                    <a:pt x="1071753" y="141274"/>
                    <a:pt x="1053560" y="143560"/>
                  </a:cubicBezTo>
                  <a:cubicBezTo>
                    <a:pt x="1035463" y="145846"/>
                    <a:pt x="1035463" y="137941"/>
                    <a:pt x="1062609" y="137369"/>
                  </a:cubicBezTo>
                  <a:cubicBezTo>
                    <a:pt x="1089755" y="136798"/>
                    <a:pt x="1085278" y="131178"/>
                    <a:pt x="1104519" y="128892"/>
                  </a:cubicBezTo>
                  <a:cubicBezTo>
                    <a:pt x="1123760" y="126606"/>
                    <a:pt x="1117568" y="118700"/>
                    <a:pt x="1129379" y="118129"/>
                  </a:cubicBezTo>
                  <a:cubicBezTo>
                    <a:pt x="1141285" y="117557"/>
                    <a:pt x="1172432" y="104508"/>
                    <a:pt x="1172432" y="98317"/>
                  </a:cubicBezTo>
                  <a:cubicBezTo>
                    <a:pt x="1173004" y="92125"/>
                    <a:pt x="1128236" y="79648"/>
                    <a:pt x="1107281" y="79648"/>
                  </a:cubicBezTo>
                  <a:close/>
                  <a:moveTo>
                    <a:pt x="401765" y="572852"/>
                  </a:moveTo>
                  <a:cubicBezTo>
                    <a:pt x="402336" y="563803"/>
                    <a:pt x="392144" y="569423"/>
                    <a:pt x="386525" y="558660"/>
                  </a:cubicBezTo>
                  <a:cubicBezTo>
                    <a:pt x="380809" y="547897"/>
                    <a:pt x="351949" y="543420"/>
                    <a:pt x="349187" y="551897"/>
                  </a:cubicBezTo>
                  <a:cubicBezTo>
                    <a:pt x="348043" y="555326"/>
                    <a:pt x="338995" y="560374"/>
                    <a:pt x="346329" y="568280"/>
                  </a:cubicBezTo>
                  <a:cubicBezTo>
                    <a:pt x="353663" y="576186"/>
                    <a:pt x="358807" y="572757"/>
                    <a:pt x="367284" y="580758"/>
                  </a:cubicBezTo>
                  <a:cubicBezTo>
                    <a:pt x="375761" y="588664"/>
                    <a:pt x="401193" y="581901"/>
                    <a:pt x="401765" y="57285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xmlns="" id="{EEF8E5BD-4CB8-4DA2-950C-AAFDBA4067CC}"/>
                </a:ext>
              </a:extLst>
            </p:cNvPr>
            <p:cNvSpPr/>
            <p:nvPr/>
          </p:nvSpPr>
          <p:spPr>
            <a:xfrm>
              <a:off x="5522319" y="5996612"/>
              <a:ext cx="39492" cy="19746"/>
            </a:xfrm>
            <a:custGeom>
              <a:avLst/>
              <a:gdLst>
                <a:gd name="connsiteX0" fmla="*/ 14 w 38100"/>
                <a:gd name="connsiteY0" fmla="*/ 888 h 19050"/>
                <a:gd name="connsiteX1" fmla="*/ 16588 w 38100"/>
                <a:gd name="connsiteY1" fmla="*/ 11651 h 19050"/>
                <a:gd name="connsiteX2" fmla="*/ 38114 w 38100"/>
                <a:gd name="connsiteY2" fmla="*/ 19081 h 19050"/>
                <a:gd name="connsiteX3" fmla="*/ 14 w 38100"/>
                <a:gd name="connsiteY3" fmla="*/ 88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9050">
                  <a:moveTo>
                    <a:pt x="14" y="888"/>
                  </a:moveTo>
                  <a:cubicBezTo>
                    <a:pt x="1634" y="8317"/>
                    <a:pt x="9159" y="4983"/>
                    <a:pt x="16588" y="11651"/>
                  </a:cubicBezTo>
                  <a:cubicBezTo>
                    <a:pt x="24018" y="18318"/>
                    <a:pt x="30685" y="30701"/>
                    <a:pt x="38114" y="19081"/>
                  </a:cubicBezTo>
                  <a:cubicBezTo>
                    <a:pt x="45639" y="7555"/>
                    <a:pt x="-938" y="-3208"/>
                    <a:pt x="14" y="88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xmlns="" id="{7BAF060E-9CBD-4EB6-BA02-444D82EBB522}"/>
                </a:ext>
              </a:extLst>
            </p:cNvPr>
            <p:cNvSpPr/>
            <p:nvPr/>
          </p:nvSpPr>
          <p:spPr>
            <a:xfrm>
              <a:off x="6539393" y="3776188"/>
              <a:ext cx="59238" cy="29619"/>
            </a:xfrm>
            <a:custGeom>
              <a:avLst/>
              <a:gdLst>
                <a:gd name="connsiteX0" fmla="*/ 149 w 57150"/>
                <a:gd name="connsiteY0" fmla="*/ 31169 h 28575"/>
                <a:gd name="connsiteX1" fmla="*/ 12341 w 57150"/>
                <a:gd name="connsiteY1" fmla="*/ 29645 h 28575"/>
                <a:gd name="connsiteX2" fmla="*/ 15674 w 57150"/>
                <a:gd name="connsiteY2" fmla="*/ 35360 h 28575"/>
                <a:gd name="connsiteX3" fmla="*/ 29200 w 57150"/>
                <a:gd name="connsiteY3" fmla="*/ 32788 h 28575"/>
                <a:gd name="connsiteX4" fmla="*/ 41106 w 57150"/>
                <a:gd name="connsiteY4" fmla="*/ 33169 h 28575"/>
                <a:gd name="connsiteX5" fmla="*/ 47869 w 57150"/>
                <a:gd name="connsiteY5" fmla="*/ 24692 h 28575"/>
                <a:gd name="connsiteX6" fmla="*/ 52536 w 57150"/>
                <a:gd name="connsiteY6" fmla="*/ 15357 h 28575"/>
                <a:gd name="connsiteX7" fmla="*/ 64443 w 57150"/>
                <a:gd name="connsiteY7" fmla="*/ 7261 h 28575"/>
                <a:gd name="connsiteX8" fmla="*/ 59775 w 57150"/>
                <a:gd name="connsiteY8" fmla="*/ 22 h 28575"/>
                <a:gd name="connsiteX9" fmla="*/ 46631 w 57150"/>
                <a:gd name="connsiteY9" fmla="*/ 4308 h 28575"/>
                <a:gd name="connsiteX10" fmla="*/ 30057 w 57150"/>
                <a:gd name="connsiteY10" fmla="*/ 10309 h 28575"/>
                <a:gd name="connsiteX11" fmla="*/ 8816 w 57150"/>
                <a:gd name="connsiteY11" fmla="*/ 6499 h 28575"/>
                <a:gd name="connsiteX12" fmla="*/ 1101 w 57150"/>
                <a:gd name="connsiteY12" fmla="*/ 5928 h 28575"/>
                <a:gd name="connsiteX13" fmla="*/ 149 w 57150"/>
                <a:gd name="connsiteY13" fmla="*/ 3116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150" h="28575">
                  <a:moveTo>
                    <a:pt x="149" y="31169"/>
                  </a:moveTo>
                  <a:cubicBezTo>
                    <a:pt x="4721" y="29359"/>
                    <a:pt x="9864" y="28597"/>
                    <a:pt x="12341" y="29645"/>
                  </a:cubicBezTo>
                  <a:cubicBezTo>
                    <a:pt x="14531" y="30502"/>
                    <a:pt x="15294" y="32883"/>
                    <a:pt x="15674" y="35360"/>
                  </a:cubicBezTo>
                  <a:cubicBezTo>
                    <a:pt x="19580" y="34788"/>
                    <a:pt x="26723" y="33645"/>
                    <a:pt x="29200" y="32788"/>
                  </a:cubicBezTo>
                  <a:cubicBezTo>
                    <a:pt x="32629" y="31550"/>
                    <a:pt x="40249" y="35741"/>
                    <a:pt x="41106" y="33169"/>
                  </a:cubicBezTo>
                  <a:cubicBezTo>
                    <a:pt x="41963" y="30597"/>
                    <a:pt x="44535" y="24692"/>
                    <a:pt x="47869" y="24692"/>
                  </a:cubicBezTo>
                  <a:cubicBezTo>
                    <a:pt x="51298" y="24692"/>
                    <a:pt x="49107" y="15738"/>
                    <a:pt x="52536" y="15357"/>
                  </a:cubicBezTo>
                  <a:cubicBezTo>
                    <a:pt x="55965" y="14976"/>
                    <a:pt x="64443" y="7261"/>
                    <a:pt x="64443" y="7261"/>
                  </a:cubicBezTo>
                  <a:cubicBezTo>
                    <a:pt x="64443" y="7261"/>
                    <a:pt x="61013" y="498"/>
                    <a:pt x="59775" y="22"/>
                  </a:cubicBezTo>
                  <a:cubicBezTo>
                    <a:pt x="58537" y="-359"/>
                    <a:pt x="54251" y="4308"/>
                    <a:pt x="46631" y="4308"/>
                  </a:cubicBezTo>
                  <a:cubicBezTo>
                    <a:pt x="39011" y="4308"/>
                    <a:pt x="33486" y="10309"/>
                    <a:pt x="30057" y="10309"/>
                  </a:cubicBezTo>
                  <a:cubicBezTo>
                    <a:pt x="26628" y="10309"/>
                    <a:pt x="16055" y="6880"/>
                    <a:pt x="8816" y="6499"/>
                  </a:cubicBezTo>
                  <a:cubicBezTo>
                    <a:pt x="6245" y="6404"/>
                    <a:pt x="3578" y="6118"/>
                    <a:pt x="1101" y="5928"/>
                  </a:cubicBezTo>
                  <a:cubicBezTo>
                    <a:pt x="435" y="12119"/>
                    <a:pt x="-328" y="22025"/>
                    <a:pt x="149" y="3116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xmlns="" id="{B4062BE4-DA83-4E46-8113-CF63394602B5}"/>
                </a:ext>
              </a:extLst>
            </p:cNvPr>
            <p:cNvSpPr/>
            <p:nvPr/>
          </p:nvSpPr>
          <p:spPr>
            <a:xfrm>
              <a:off x="6676583" y="3901795"/>
              <a:ext cx="118476" cy="148095"/>
            </a:xfrm>
            <a:custGeom>
              <a:avLst/>
              <a:gdLst>
                <a:gd name="connsiteX0" fmla="*/ 119920 w 114300"/>
                <a:gd name="connsiteY0" fmla="*/ 0 h 142875"/>
                <a:gd name="connsiteX1" fmla="*/ 110681 w 114300"/>
                <a:gd name="connsiteY1" fmla="*/ 4382 h 142875"/>
                <a:gd name="connsiteX2" fmla="*/ 103346 w 114300"/>
                <a:gd name="connsiteY2" fmla="*/ 8858 h 142875"/>
                <a:gd name="connsiteX3" fmla="*/ 82963 w 114300"/>
                <a:gd name="connsiteY3" fmla="*/ 5429 h 142875"/>
                <a:gd name="connsiteX4" fmla="*/ 57245 w 114300"/>
                <a:gd name="connsiteY4" fmla="*/ 5144 h 142875"/>
                <a:gd name="connsiteX5" fmla="*/ 56864 w 114300"/>
                <a:gd name="connsiteY5" fmla="*/ 6001 h 142875"/>
                <a:gd name="connsiteX6" fmla="*/ 39053 w 114300"/>
                <a:gd name="connsiteY6" fmla="*/ 14192 h 142875"/>
                <a:gd name="connsiteX7" fmla="*/ 30099 w 114300"/>
                <a:gd name="connsiteY7" fmla="*/ 19717 h 142875"/>
                <a:gd name="connsiteX8" fmla="*/ 16954 w 114300"/>
                <a:gd name="connsiteY8" fmla="*/ 21431 h 142875"/>
                <a:gd name="connsiteX9" fmla="*/ 10192 w 114300"/>
                <a:gd name="connsiteY9" fmla="*/ 32480 h 142875"/>
                <a:gd name="connsiteX10" fmla="*/ 5525 w 114300"/>
                <a:gd name="connsiteY10" fmla="*/ 39719 h 142875"/>
                <a:gd name="connsiteX11" fmla="*/ 0 w 114300"/>
                <a:gd name="connsiteY11" fmla="*/ 50102 h 142875"/>
                <a:gd name="connsiteX12" fmla="*/ 857 w 114300"/>
                <a:gd name="connsiteY12" fmla="*/ 50483 h 142875"/>
                <a:gd name="connsiteX13" fmla="*/ 11049 w 114300"/>
                <a:gd name="connsiteY13" fmla="*/ 66866 h 142875"/>
                <a:gd name="connsiteX14" fmla="*/ 24670 w 114300"/>
                <a:gd name="connsiteY14" fmla="*/ 71438 h 142875"/>
                <a:gd name="connsiteX15" fmla="*/ 41910 w 114300"/>
                <a:gd name="connsiteY15" fmla="*/ 77629 h 142875"/>
                <a:gd name="connsiteX16" fmla="*/ 21527 w 114300"/>
                <a:gd name="connsiteY16" fmla="*/ 79343 h 142875"/>
                <a:gd name="connsiteX17" fmla="*/ 25527 w 114300"/>
                <a:gd name="connsiteY17" fmla="*/ 95441 h 142875"/>
                <a:gd name="connsiteX18" fmla="*/ 35433 w 114300"/>
                <a:gd name="connsiteY18" fmla="*/ 108775 h 142875"/>
                <a:gd name="connsiteX19" fmla="*/ 53245 w 114300"/>
                <a:gd name="connsiteY19" fmla="*/ 117253 h 142875"/>
                <a:gd name="connsiteX20" fmla="*/ 49816 w 114300"/>
                <a:gd name="connsiteY20" fmla="*/ 98012 h 142875"/>
                <a:gd name="connsiteX21" fmla="*/ 63151 w 114300"/>
                <a:gd name="connsiteY21" fmla="*/ 97441 h 142875"/>
                <a:gd name="connsiteX22" fmla="*/ 54388 w 114300"/>
                <a:gd name="connsiteY22" fmla="*/ 89821 h 142875"/>
                <a:gd name="connsiteX23" fmla="*/ 61151 w 114300"/>
                <a:gd name="connsiteY23" fmla="*/ 86106 h 142875"/>
                <a:gd name="connsiteX24" fmla="*/ 75057 w 114300"/>
                <a:gd name="connsiteY24" fmla="*/ 84392 h 142875"/>
                <a:gd name="connsiteX25" fmla="*/ 68866 w 114300"/>
                <a:gd name="connsiteY25" fmla="*/ 68866 h 142875"/>
                <a:gd name="connsiteX26" fmla="*/ 52959 w 114300"/>
                <a:gd name="connsiteY26" fmla="*/ 69437 h 142875"/>
                <a:gd name="connsiteX27" fmla="*/ 59150 w 114300"/>
                <a:gd name="connsiteY27" fmla="*/ 59246 h 142875"/>
                <a:gd name="connsiteX28" fmla="*/ 43625 w 114300"/>
                <a:gd name="connsiteY28" fmla="*/ 37719 h 142875"/>
                <a:gd name="connsiteX29" fmla="*/ 53531 w 114300"/>
                <a:gd name="connsiteY29" fmla="*/ 32385 h 142875"/>
                <a:gd name="connsiteX30" fmla="*/ 68866 w 114300"/>
                <a:gd name="connsiteY30" fmla="*/ 34671 h 142875"/>
                <a:gd name="connsiteX31" fmla="*/ 72581 w 114300"/>
                <a:gd name="connsiteY31" fmla="*/ 20193 h 142875"/>
                <a:gd name="connsiteX32" fmla="*/ 84201 w 114300"/>
                <a:gd name="connsiteY32" fmla="*/ 23908 h 142875"/>
                <a:gd name="connsiteX33" fmla="*/ 98679 w 114300"/>
                <a:gd name="connsiteY33" fmla="*/ 16859 h 142875"/>
                <a:gd name="connsiteX34" fmla="*/ 111633 w 114300"/>
                <a:gd name="connsiteY34" fmla="*/ 23050 h 142875"/>
                <a:gd name="connsiteX35" fmla="*/ 116110 w 114300"/>
                <a:gd name="connsiteY35" fmla="*/ 16478 h 142875"/>
                <a:gd name="connsiteX36" fmla="*/ 121634 w 114300"/>
                <a:gd name="connsiteY36" fmla="*/ 7525 h 142875"/>
                <a:gd name="connsiteX37" fmla="*/ 119920 w 114300"/>
                <a:gd name="connsiteY37" fmla="*/ 0 h 142875"/>
                <a:gd name="connsiteX38" fmla="*/ 103918 w 114300"/>
                <a:gd name="connsiteY38" fmla="*/ 142780 h 142875"/>
                <a:gd name="connsiteX39" fmla="*/ 73628 w 114300"/>
                <a:gd name="connsiteY39" fmla="*/ 139351 h 142875"/>
                <a:gd name="connsiteX40" fmla="*/ 62008 w 114300"/>
                <a:gd name="connsiteY40" fmla="*/ 144113 h 142875"/>
                <a:gd name="connsiteX41" fmla="*/ 90011 w 114300"/>
                <a:gd name="connsiteY41" fmla="*/ 151448 h 142875"/>
                <a:gd name="connsiteX42" fmla="*/ 115824 w 114300"/>
                <a:gd name="connsiteY42" fmla="*/ 143542 h 142875"/>
                <a:gd name="connsiteX43" fmla="*/ 103918 w 114300"/>
                <a:gd name="connsiteY43" fmla="*/ 14278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4300" h="142875">
                  <a:moveTo>
                    <a:pt x="119920" y="0"/>
                  </a:moveTo>
                  <a:cubicBezTo>
                    <a:pt x="115634" y="476"/>
                    <a:pt x="109728" y="2000"/>
                    <a:pt x="110681" y="4382"/>
                  </a:cubicBezTo>
                  <a:cubicBezTo>
                    <a:pt x="111824" y="7239"/>
                    <a:pt x="107823" y="8858"/>
                    <a:pt x="103346" y="8858"/>
                  </a:cubicBezTo>
                  <a:cubicBezTo>
                    <a:pt x="103346" y="8858"/>
                    <a:pt x="87440" y="7715"/>
                    <a:pt x="82963" y="5429"/>
                  </a:cubicBezTo>
                  <a:cubicBezTo>
                    <a:pt x="79534" y="3715"/>
                    <a:pt x="64389" y="4572"/>
                    <a:pt x="57245" y="5144"/>
                  </a:cubicBezTo>
                  <a:cubicBezTo>
                    <a:pt x="57245" y="5429"/>
                    <a:pt x="57150" y="5715"/>
                    <a:pt x="56864" y="6001"/>
                  </a:cubicBezTo>
                  <a:cubicBezTo>
                    <a:pt x="55150" y="8573"/>
                    <a:pt x="41529" y="15526"/>
                    <a:pt x="39053" y="14192"/>
                  </a:cubicBezTo>
                  <a:cubicBezTo>
                    <a:pt x="36481" y="12954"/>
                    <a:pt x="35243" y="18479"/>
                    <a:pt x="30099" y="19717"/>
                  </a:cubicBezTo>
                  <a:cubicBezTo>
                    <a:pt x="24956" y="20955"/>
                    <a:pt x="17336" y="19336"/>
                    <a:pt x="16954" y="21431"/>
                  </a:cubicBezTo>
                  <a:cubicBezTo>
                    <a:pt x="16478" y="23527"/>
                    <a:pt x="13145" y="29528"/>
                    <a:pt x="10192" y="32480"/>
                  </a:cubicBezTo>
                  <a:cubicBezTo>
                    <a:pt x="7239" y="35433"/>
                    <a:pt x="9811" y="38862"/>
                    <a:pt x="5525" y="39719"/>
                  </a:cubicBezTo>
                  <a:cubicBezTo>
                    <a:pt x="2762" y="40291"/>
                    <a:pt x="1524" y="45529"/>
                    <a:pt x="0" y="50102"/>
                  </a:cubicBezTo>
                  <a:cubicBezTo>
                    <a:pt x="286" y="50197"/>
                    <a:pt x="571" y="50483"/>
                    <a:pt x="857" y="50483"/>
                  </a:cubicBezTo>
                  <a:cubicBezTo>
                    <a:pt x="7049" y="52483"/>
                    <a:pt x="11906" y="59817"/>
                    <a:pt x="11049" y="66866"/>
                  </a:cubicBezTo>
                  <a:cubicBezTo>
                    <a:pt x="10192" y="73914"/>
                    <a:pt x="20098" y="76486"/>
                    <a:pt x="24670" y="71438"/>
                  </a:cubicBezTo>
                  <a:cubicBezTo>
                    <a:pt x="29242" y="66389"/>
                    <a:pt x="41910" y="74295"/>
                    <a:pt x="41910" y="77629"/>
                  </a:cubicBezTo>
                  <a:cubicBezTo>
                    <a:pt x="41910" y="81058"/>
                    <a:pt x="28861" y="73914"/>
                    <a:pt x="21527" y="79343"/>
                  </a:cubicBezTo>
                  <a:cubicBezTo>
                    <a:pt x="14192" y="84677"/>
                    <a:pt x="27242" y="89821"/>
                    <a:pt x="25527" y="95441"/>
                  </a:cubicBezTo>
                  <a:cubicBezTo>
                    <a:pt x="23813" y="101060"/>
                    <a:pt x="28956" y="109061"/>
                    <a:pt x="35433" y="108775"/>
                  </a:cubicBezTo>
                  <a:cubicBezTo>
                    <a:pt x="41910" y="108490"/>
                    <a:pt x="49340" y="119253"/>
                    <a:pt x="53245" y="117253"/>
                  </a:cubicBezTo>
                  <a:cubicBezTo>
                    <a:pt x="57245" y="115253"/>
                    <a:pt x="48482" y="100298"/>
                    <a:pt x="49816" y="98012"/>
                  </a:cubicBezTo>
                  <a:cubicBezTo>
                    <a:pt x="51245" y="95726"/>
                    <a:pt x="59150" y="102013"/>
                    <a:pt x="63151" y="97441"/>
                  </a:cubicBezTo>
                  <a:cubicBezTo>
                    <a:pt x="67151" y="92964"/>
                    <a:pt x="60293" y="89535"/>
                    <a:pt x="54388" y="89821"/>
                  </a:cubicBezTo>
                  <a:cubicBezTo>
                    <a:pt x="48482" y="90107"/>
                    <a:pt x="54102" y="81915"/>
                    <a:pt x="61151" y="86106"/>
                  </a:cubicBezTo>
                  <a:cubicBezTo>
                    <a:pt x="68199" y="90392"/>
                    <a:pt x="71628" y="84963"/>
                    <a:pt x="75057" y="84392"/>
                  </a:cubicBezTo>
                  <a:cubicBezTo>
                    <a:pt x="78486" y="83820"/>
                    <a:pt x="79343" y="71628"/>
                    <a:pt x="68866" y="68866"/>
                  </a:cubicBezTo>
                  <a:cubicBezTo>
                    <a:pt x="58388" y="66008"/>
                    <a:pt x="59817" y="76486"/>
                    <a:pt x="52959" y="69437"/>
                  </a:cubicBezTo>
                  <a:cubicBezTo>
                    <a:pt x="46196" y="62389"/>
                    <a:pt x="59150" y="65151"/>
                    <a:pt x="59150" y="59246"/>
                  </a:cubicBezTo>
                  <a:cubicBezTo>
                    <a:pt x="59150" y="53340"/>
                    <a:pt x="48673" y="44767"/>
                    <a:pt x="43625" y="37719"/>
                  </a:cubicBezTo>
                  <a:cubicBezTo>
                    <a:pt x="38481" y="30671"/>
                    <a:pt x="50673" y="27242"/>
                    <a:pt x="53531" y="32385"/>
                  </a:cubicBezTo>
                  <a:cubicBezTo>
                    <a:pt x="56388" y="37433"/>
                    <a:pt x="64008" y="36671"/>
                    <a:pt x="68866" y="34671"/>
                  </a:cubicBezTo>
                  <a:cubicBezTo>
                    <a:pt x="73724" y="32671"/>
                    <a:pt x="63722" y="23622"/>
                    <a:pt x="72581" y="20193"/>
                  </a:cubicBezTo>
                  <a:cubicBezTo>
                    <a:pt x="81344" y="16764"/>
                    <a:pt x="81344" y="22765"/>
                    <a:pt x="84201" y="23908"/>
                  </a:cubicBezTo>
                  <a:cubicBezTo>
                    <a:pt x="87059" y="25051"/>
                    <a:pt x="89535" y="16859"/>
                    <a:pt x="98679" y="16859"/>
                  </a:cubicBezTo>
                  <a:cubicBezTo>
                    <a:pt x="103442" y="16859"/>
                    <a:pt x="107537" y="20003"/>
                    <a:pt x="111633" y="23050"/>
                  </a:cubicBezTo>
                  <a:cubicBezTo>
                    <a:pt x="114110" y="20383"/>
                    <a:pt x="116110" y="18764"/>
                    <a:pt x="116110" y="16478"/>
                  </a:cubicBezTo>
                  <a:cubicBezTo>
                    <a:pt x="116110" y="13525"/>
                    <a:pt x="121634" y="12192"/>
                    <a:pt x="121634" y="7525"/>
                  </a:cubicBezTo>
                  <a:cubicBezTo>
                    <a:pt x="121444" y="5239"/>
                    <a:pt x="120587" y="2381"/>
                    <a:pt x="119920" y="0"/>
                  </a:cubicBezTo>
                  <a:close/>
                  <a:moveTo>
                    <a:pt x="103918" y="142780"/>
                  </a:moveTo>
                  <a:cubicBezTo>
                    <a:pt x="99346" y="140208"/>
                    <a:pt x="78962" y="144494"/>
                    <a:pt x="73628" y="139351"/>
                  </a:cubicBezTo>
                  <a:cubicBezTo>
                    <a:pt x="68199" y="134207"/>
                    <a:pt x="57245" y="143351"/>
                    <a:pt x="62008" y="144113"/>
                  </a:cubicBezTo>
                  <a:cubicBezTo>
                    <a:pt x="68771" y="145256"/>
                    <a:pt x="78962" y="151162"/>
                    <a:pt x="90011" y="151448"/>
                  </a:cubicBezTo>
                  <a:cubicBezTo>
                    <a:pt x="101060" y="151733"/>
                    <a:pt x="116015" y="146399"/>
                    <a:pt x="115824" y="143542"/>
                  </a:cubicBezTo>
                  <a:cubicBezTo>
                    <a:pt x="115538" y="140875"/>
                    <a:pt x="108490" y="145352"/>
                    <a:pt x="103918" y="14278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xmlns="" id="{DD1F7C4A-13E8-4DE1-AC14-C8ADC64D345E}"/>
                </a:ext>
              </a:extLst>
            </p:cNvPr>
            <p:cNvSpPr/>
            <p:nvPr/>
          </p:nvSpPr>
          <p:spPr>
            <a:xfrm>
              <a:off x="6914192" y="4040240"/>
              <a:ext cx="39492" cy="19746"/>
            </a:xfrm>
            <a:custGeom>
              <a:avLst/>
              <a:gdLst>
                <a:gd name="connsiteX0" fmla="*/ 30133 w 38100"/>
                <a:gd name="connsiteY0" fmla="*/ 17216 h 19050"/>
                <a:gd name="connsiteX1" fmla="*/ 40324 w 38100"/>
                <a:gd name="connsiteY1" fmla="*/ 5024 h 19050"/>
                <a:gd name="connsiteX2" fmla="*/ 40039 w 38100"/>
                <a:gd name="connsiteY2" fmla="*/ 1309 h 19050"/>
                <a:gd name="connsiteX3" fmla="*/ 12892 w 38100"/>
                <a:gd name="connsiteY3" fmla="*/ 9501 h 19050"/>
                <a:gd name="connsiteX4" fmla="*/ 4129 w 38100"/>
                <a:gd name="connsiteY4" fmla="*/ 23121 h 19050"/>
                <a:gd name="connsiteX5" fmla="*/ 30133 w 38100"/>
                <a:gd name="connsiteY5" fmla="*/ 172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9050">
                  <a:moveTo>
                    <a:pt x="30133" y="17216"/>
                  </a:moveTo>
                  <a:cubicBezTo>
                    <a:pt x="29561" y="14073"/>
                    <a:pt x="33848" y="7596"/>
                    <a:pt x="40324" y="5024"/>
                  </a:cubicBezTo>
                  <a:cubicBezTo>
                    <a:pt x="46801" y="2452"/>
                    <a:pt x="44325" y="-2310"/>
                    <a:pt x="40039" y="1309"/>
                  </a:cubicBezTo>
                  <a:cubicBezTo>
                    <a:pt x="35752" y="5024"/>
                    <a:pt x="25561" y="8929"/>
                    <a:pt x="12892" y="9501"/>
                  </a:cubicBezTo>
                  <a:cubicBezTo>
                    <a:pt x="129" y="10072"/>
                    <a:pt x="-3872" y="18454"/>
                    <a:pt x="4129" y="23121"/>
                  </a:cubicBezTo>
                  <a:cubicBezTo>
                    <a:pt x="14321" y="29027"/>
                    <a:pt x="30704" y="20264"/>
                    <a:pt x="30133" y="1721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xmlns="" id="{BE80932A-6A71-4BC3-9B89-9E6AA7D99A63}"/>
                </a:ext>
              </a:extLst>
            </p:cNvPr>
            <p:cNvSpPr/>
            <p:nvPr/>
          </p:nvSpPr>
          <p:spPr>
            <a:xfrm>
              <a:off x="5801123" y="3211081"/>
              <a:ext cx="207333" cy="98730"/>
            </a:xfrm>
            <a:custGeom>
              <a:avLst/>
              <a:gdLst>
                <a:gd name="connsiteX0" fmla="*/ 172235 w 200025"/>
                <a:gd name="connsiteY0" fmla="*/ 71628 h 95250"/>
                <a:gd name="connsiteX1" fmla="*/ 187475 w 200025"/>
                <a:gd name="connsiteY1" fmla="*/ 59436 h 95250"/>
                <a:gd name="connsiteX2" fmla="*/ 202239 w 200025"/>
                <a:gd name="connsiteY2" fmla="*/ 45244 h 95250"/>
                <a:gd name="connsiteX3" fmla="*/ 192333 w 200025"/>
                <a:gd name="connsiteY3" fmla="*/ 29433 h 95250"/>
                <a:gd name="connsiteX4" fmla="*/ 181855 w 200025"/>
                <a:gd name="connsiteY4" fmla="*/ 20098 h 95250"/>
                <a:gd name="connsiteX5" fmla="*/ 178426 w 200025"/>
                <a:gd name="connsiteY5" fmla="*/ 8192 h 95250"/>
                <a:gd name="connsiteX6" fmla="*/ 165377 w 200025"/>
                <a:gd name="connsiteY6" fmla="*/ 9049 h 95250"/>
                <a:gd name="connsiteX7" fmla="*/ 146994 w 200025"/>
                <a:gd name="connsiteY7" fmla="*/ 286 h 95250"/>
                <a:gd name="connsiteX8" fmla="*/ 144708 w 200025"/>
                <a:gd name="connsiteY8" fmla="*/ 11907 h 95250"/>
                <a:gd name="connsiteX9" fmla="*/ 133373 w 200025"/>
                <a:gd name="connsiteY9" fmla="*/ 12764 h 95250"/>
                <a:gd name="connsiteX10" fmla="*/ 125753 w 200025"/>
                <a:gd name="connsiteY10" fmla="*/ 13050 h 95250"/>
                <a:gd name="connsiteX11" fmla="*/ 114704 w 200025"/>
                <a:gd name="connsiteY11" fmla="*/ 14764 h 95250"/>
                <a:gd name="connsiteX12" fmla="*/ 104798 w 200025"/>
                <a:gd name="connsiteY12" fmla="*/ 11335 h 95250"/>
                <a:gd name="connsiteX13" fmla="*/ 92035 w 200025"/>
                <a:gd name="connsiteY13" fmla="*/ 20098 h 95250"/>
                <a:gd name="connsiteX14" fmla="*/ 84414 w 200025"/>
                <a:gd name="connsiteY14" fmla="*/ 16098 h 95250"/>
                <a:gd name="connsiteX15" fmla="*/ 75652 w 200025"/>
                <a:gd name="connsiteY15" fmla="*/ 22098 h 95250"/>
                <a:gd name="connsiteX16" fmla="*/ 73080 w 200025"/>
                <a:gd name="connsiteY16" fmla="*/ 30861 h 95250"/>
                <a:gd name="connsiteX17" fmla="*/ 60602 w 200025"/>
                <a:gd name="connsiteY17" fmla="*/ 36576 h 95250"/>
                <a:gd name="connsiteX18" fmla="*/ 55459 w 200025"/>
                <a:gd name="connsiteY18" fmla="*/ 21241 h 95250"/>
                <a:gd name="connsiteX19" fmla="*/ 26312 w 200025"/>
                <a:gd name="connsiteY19" fmla="*/ 2001 h 95250"/>
                <a:gd name="connsiteX20" fmla="*/ 29169 w 200025"/>
                <a:gd name="connsiteY20" fmla="*/ 12764 h 95250"/>
                <a:gd name="connsiteX21" fmla="*/ 22121 w 200025"/>
                <a:gd name="connsiteY21" fmla="*/ 12193 h 95250"/>
                <a:gd name="connsiteX22" fmla="*/ 9643 w 200025"/>
                <a:gd name="connsiteY22" fmla="*/ 17050 h 95250"/>
                <a:gd name="connsiteX23" fmla="*/ 23 w 200025"/>
                <a:gd name="connsiteY23" fmla="*/ 29814 h 95250"/>
                <a:gd name="connsiteX24" fmla="*/ 18406 w 200025"/>
                <a:gd name="connsiteY24" fmla="*/ 34386 h 95250"/>
                <a:gd name="connsiteX25" fmla="*/ 41647 w 200025"/>
                <a:gd name="connsiteY25" fmla="*/ 34386 h 95250"/>
                <a:gd name="connsiteX26" fmla="*/ 37932 w 200025"/>
                <a:gd name="connsiteY26" fmla="*/ 43720 h 95250"/>
                <a:gd name="connsiteX27" fmla="*/ 28027 w 200025"/>
                <a:gd name="connsiteY27" fmla="*/ 49149 h 95250"/>
                <a:gd name="connsiteX28" fmla="*/ 6214 w 200025"/>
                <a:gd name="connsiteY28" fmla="*/ 55055 h 95250"/>
                <a:gd name="connsiteX29" fmla="*/ 33932 w 200025"/>
                <a:gd name="connsiteY29" fmla="*/ 55626 h 95250"/>
                <a:gd name="connsiteX30" fmla="*/ 40695 w 200025"/>
                <a:gd name="connsiteY30" fmla="*/ 62675 h 95250"/>
                <a:gd name="connsiteX31" fmla="*/ 46314 w 200025"/>
                <a:gd name="connsiteY31" fmla="*/ 69152 h 95250"/>
                <a:gd name="connsiteX32" fmla="*/ 39837 w 200025"/>
                <a:gd name="connsiteY32" fmla="*/ 77915 h 95250"/>
                <a:gd name="connsiteX33" fmla="*/ 30217 w 200025"/>
                <a:gd name="connsiteY33" fmla="*/ 84106 h 95250"/>
                <a:gd name="connsiteX34" fmla="*/ 54601 w 200025"/>
                <a:gd name="connsiteY34" fmla="*/ 83249 h 95250"/>
                <a:gd name="connsiteX35" fmla="*/ 89463 w 200025"/>
                <a:gd name="connsiteY35" fmla="*/ 97155 h 95250"/>
                <a:gd name="connsiteX36" fmla="*/ 122610 w 200025"/>
                <a:gd name="connsiteY36" fmla="*/ 89535 h 95250"/>
                <a:gd name="connsiteX37" fmla="*/ 146422 w 200025"/>
                <a:gd name="connsiteY37" fmla="*/ 81630 h 95250"/>
                <a:gd name="connsiteX38" fmla="*/ 172235 w 200025"/>
                <a:gd name="connsiteY38" fmla="*/ 716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00025" h="95250">
                  <a:moveTo>
                    <a:pt x="172235" y="71628"/>
                  </a:moveTo>
                  <a:cubicBezTo>
                    <a:pt x="183284" y="71057"/>
                    <a:pt x="182998" y="58865"/>
                    <a:pt x="187475" y="59436"/>
                  </a:cubicBezTo>
                  <a:cubicBezTo>
                    <a:pt x="192047" y="60008"/>
                    <a:pt x="199381" y="50959"/>
                    <a:pt x="202239" y="45244"/>
                  </a:cubicBezTo>
                  <a:cubicBezTo>
                    <a:pt x="205096" y="39624"/>
                    <a:pt x="199095" y="29433"/>
                    <a:pt x="192333" y="29433"/>
                  </a:cubicBezTo>
                  <a:cubicBezTo>
                    <a:pt x="185570" y="29433"/>
                    <a:pt x="180427" y="24003"/>
                    <a:pt x="181855" y="20098"/>
                  </a:cubicBezTo>
                  <a:cubicBezTo>
                    <a:pt x="183284" y="16098"/>
                    <a:pt x="178140" y="11049"/>
                    <a:pt x="178426" y="8192"/>
                  </a:cubicBezTo>
                  <a:cubicBezTo>
                    <a:pt x="178712" y="5334"/>
                    <a:pt x="169949" y="7906"/>
                    <a:pt x="165377" y="9049"/>
                  </a:cubicBezTo>
                  <a:cubicBezTo>
                    <a:pt x="160900" y="10192"/>
                    <a:pt x="151280" y="-2000"/>
                    <a:pt x="146994" y="286"/>
                  </a:cubicBezTo>
                  <a:cubicBezTo>
                    <a:pt x="142707" y="2572"/>
                    <a:pt x="145851" y="8478"/>
                    <a:pt x="144708" y="11907"/>
                  </a:cubicBezTo>
                  <a:cubicBezTo>
                    <a:pt x="143565" y="15336"/>
                    <a:pt x="133373" y="8763"/>
                    <a:pt x="133373" y="12764"/>
                  </a:cubicBezTo>
                  <a:cubicBezTo>
                    <a:pt x="133373" y="16764"/>
                    <a:pt x="129087" y="17241"/>
                    <a:pt x="125753" y="13050"/>
                  </a:cubicBezTo>
                  <a:cubicBezTo>
                    <a:pt x="122324" y="8763"/>
                    <a:pt x="114418" y="11335"/>
                    <a:pt x="114704" y="14764"/>
                  </a:cubicBezTo>
                  <a:cubicBezTo>
                    <a:pt x="114990" y="18193"/>
                    <a:pt x="111275" y="15336"/>
                    <a:pt x="104798" y="11335"/>
                  </a:cubicBezTo>
                  <a:cubicBezTo>
                    <a:pt x="98321" y="7430"/>
                    <a:pt x="91463" y="15907"/>
                    <a:pt x="92035" y="20098"/>
                  </a:cubicBezTo>
                  <a:cubicBezTo>
                    <a:pt x="92606" y="24384"/>
                    <a:pt x="89748" y="25432"/>
                    <a:pt x="84414" y="16098"/>
                  </a:cubicBezTo>
                  <a:cubicBezTo>
                    <a:pt x="79080" y="6763"/>
                    <a:pt x="72794" y="16955"/>
                    <a:pt x="75652" y="22098"/>
                  </a:cubicBezTo>
                  <a:cubicBezTo>
                    <a:pt x="78509" y="27147"/>
                    <a:pt x="77366" y="33433"/>
                    <a:pt x="73080" y="30861"/>
                  </a:cubicBezTo>
                  <a:cubicBezTo>
                    <a:pt x="68794" y="28290"/>
                    <a:pt x="63174" y="32576"/>
                    <a:pt x="60602" y="36576"/>
                  </a:cubicBezTo>
                  <a:cubicBezTo>
                    <a:pt x="58030" y="40577"/>
                    <a:pt x="48981" y="24956"/>
                    <a:pt x="55459" y="21241"/>
                  </a:cubicBezTo>
                  <a:cubicBezTo>
                    <a:pt x="61935" y="17526"/>
                    <a:pt x="34789" y="2001"/>
                    <a:pt x="26312" y="2001"/>
                  </a:cubicBezTo>
                  <a:cubicBezTo>
                    <a:pt x="17835" y="2001"/>
                    <a:pt x="23454" y="8287"/>
                    <a:pt x="29169" y="12764"/>
                  </a:cubicBezTo>
                  <a:cubicBezTo>
                    <a:pt x="34789" y="17241"/>
                    <a:pt x="25169" y="16193"/>
                    <a:pt x="22121" y="12193"/>
                  </a:cubicBezTo>
                  <a:cubicBezTo>
                    <a:pt x="18978" y="8192"/>
                    <a:pt x="13072" y="11335"/>
                    <a:pt x="9643" y="17050"/>
                  </a:cubicBezTo>
                  <a:cubicBezTo>
                    <a:pt x="6214" y="22670"/>
                    <a:pt x="594" y="25813"/>
                    <a:pt x="23" y="29814"/>
                  </a:cubicBezTo>
                  <a:cubicBezTo>
                    <a:pt x="-548" y="33814"/>
                    <a:pt x="9643" y="38005"/>
                    <a:pt x="18406" y="34386"/>
                  </a:cubicBezTo>
                  <a:cubicBezTo>
                    <a:pt x="27169" y="30671"/>
                    <a:pt x="37075" y="30099"/>
                    <a:pt x="41647" y="34386"/>
                  </a:cubicBezTo>
                  <a:cubicBezTo>
                    <a:pt x="46219" y="38672"/>
                    <a:pt x="33456" y="40291"/>
                    <a:pt x="37932" y="43720"/>
                  </a:cubicBezTo>
                  <a:cubicBezTo>
                    <a:pt x="42504" y="47149"/>
                    <a:pt x="38790" y="49911"/>
                    <a:pt x="28027" y="49149"/>
                  </a:cubicBezTo>
                  <a:cubicBezTo>
                    <a:pt x="17263" y="48292"/>
                    <a:pt x="4214" y="51435"/>
                    <a:pt x="6214" y="55055"/>
                  </a:cubicBezTo>
                  <a:cubicBezTo>
                    <a:pt x="8214" y="58770"/>
                    <a:pt x="33646" y="51912"/>
                    <a:pt x="33932" y="55626"/>
                  </a:cubicBezTo>
                  <a:cubicBezTo>
                    <a:pt x="34218" y="59341"/>
                    <a:pt x="33932" y="65532"/>
                    <a:pt x="40695" y="62675"/>
                  </a:cubicBezTo>
                  <a:cubicBezTo>
                    <a:pt x="47457" y="59818"/>
                    <a:pt x="42981" y="67818"/>
                    <a:pt x="46314" y="69152"/>
                  </a:cubicBezTo>
                  <a:cubicBezTo>
                    <a:pt x="49744" y="70581"/>
                    <a:pt x="48886" y="77343"/>
                    <a:pt x="39837" y="77915"/>
                  </a:cubicBezTo>
                  <a:cubicBezTo>
                    <a:pt x="30789" y="78486"/>
                    <a:pt x="26312" y="80296"/>
                    <a:pt x="30217" y="84106"/>
                  </a:cubicBezTo>
                  <a:cubicBezTo>
                    <a:pt x="35075" y="88964"/>
                    <a:pt x="44981" y="85535"/>
                    <a:pt x="54601" y="83249"/>
                  </a:cubicBezTo>
                  <a:cubicBezTo>
                    <a:pt x="64221" y="80963"/>
                    <a:pt x="78128" y="92583"/>
                    <a:pt x="89463" y="97155"/>
                  </a:cubicBezTo>
                  <a:cubicBezTo>
                    <a:pt x="100797" y="101727"/>
                    <a:pt x="120324" y="95441"/>
                    <a:pt x="122610" y="89535"/>
                  </a:cubicBezTo>
                  <a:cubicBezTo>
                    <a:pt x="124896" y="83535"/>
                    <a:pt x="140136" y="85821"/>
                    <a:pt x="146422" y="81630"/>
                  </a:cubicBezTo>
                  <a:cubicBezTo>
                    <a:pt x="152709" y="77343"/>
                    <a:pt x="161186" y="72200"/>
                    <a:pt x="172235" y="7162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xmlns="" id="{A4D2F2C6-E5C8-494D-BFDD-F34FD04FA080}"/>
                </a:ext>
              </a:extLst>
            </p:cNvPr>
            <p:cNvSpPr/>
            <p:nvPr/>
          </p:nvSpPr>
          <p:spPr>
            <a:xfrm>
              <a:off x="6076196" y="3557616"/>
              <a:ext cx="78984" cy="98730"/>
            </a:xfrm>
            <a:custGeom>
              <a:avLst/>
              <a:gdLst>
                <a:gd name="connsiteX0" fmla="*/ 75545 w 76200"/>
                <a:gd name="connsiteY0" fmla="*/ 29344 h 95250"/>
                <a:gd name="connsiteX1" fmla="*/ 69259 w 76200"/>
                <a:gd name="connsiteY1" fmla="*/ 23629 h 95250"/>
                <a:gd name="connsiteX2" fmla="*/ 58114 w 76200"/>
                <a:gd name="connsiteY2" fmla="*/ 27058 h 95250"/>
                <a:gd name="connsiteX3" fmla="*/ 46113 w 76200"/>
                <a:gd name="connsiteY3" fmla="*/ 24486 h 95250"/>
                <a:gd name="connsiteX4" fmla="*/ 50399 w 76200"/>
                <a:gd name="connsiteY4" fmla="*/ 13342 h 95250"/>
                <a:gd name="connsiteX5" fmla="*/ 55638 w 76200"/>
                <a:gd name="connsiteY5" fmla="*/ 2388 h 95250"/>
                <a:gd name="connsiteX6" fmla="*/ 53256 w 76200"/>
                <a:gd name="connsiteY6" fmla="*/ 2007 h 95250"/>
                <a:gd name="connsiteX7" fmla="*/ 34016 w 76200"/>
                <a:gd name="connsiteY7" fmla="*/ 6008 h 95250"/>
                <a:gd name="connsiteX8" fmla="*/ 43065 w 76200"/>
                <a:gd name="connsiteY8" fmla="*/ 15056 h 95250"/>
                <a:gd name="connsiteX9" fmla="*/ 27444 w 76200"/>
                <a:gd name="connsiteY9" fmla="*/ 22962 h 95250"/>
                <a:gd name="connsiteX10" fmla="*/ 7060 w 76200"/>
                <a:gd name="connsiteY10" fmla="*/ 23248 h 95250"/>
                <a:gd name="connsiteX11" fmla="*/ 9346 w 76200"/>
                <a:gd name="connsiteY11" fmla="*/ 37726 h 95250"/>
                <a:gd name="connsiteX12" fmla="*/ 18109 w 76200"/>
                <a:gd name="connsiteY12" fmla="*/ 51347 h 95250"/>
                <a:gd name="connsiteX13" fmla="*/ 13061 w 76200"/>
                <a:gd name="connsiteY13" fmla="*/ 67444 h 95250"/>
                <a:gd name="connsiteX14" fmla="*/ 297 w 76200"/>
                <a:gd name="connsiteY14" fmla="*/ 79922 h 95250"/>
                <a:gd name="connsiteX15" fmla="*/ 19252 w 76200"/>
                <a:gd name="connsiteY15" fmla="*/ 95257 h 95250"/>
                <a:gd name="connsiteX16" fmla="*/ 52399 w 76200"/>
                <a:gd name="connsiteY16" fmla="*/ 81636 h 95250"/>
                <a:gd name="connsiteX17" fmla="*/ 75926 w 76200"/>
                <a:gd name="connsiteY17" fmla="*/ 76874 h 95250"/>
                <a:gd name="connsiteX18" fmla="*/ 75926 w 76200"/>
                <a:gd name="connsiteY18" fmla="*/ 32392 h 95250"/>
                <a:gd name="connsiteX19" fmla="*/ 75545 w 76200"/>
                <a:gd name="connsiteY19" fmla="*/ 293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200" h="95250">
                  <a:moveTo>
                    <a:pt x="75545" y="29344"/>
                  </a:moveTo>
                  <a:cubicBezTo>
                    <a:pt x="73164" y="27534"/>
                    <a:pt x="70973" y="25629"/>
                    <a:pt x="69259" y="23629"/>
                  </a:cubicBezTo>
                  <a:cubicBezTo>
                    <a:pt x="62019" y="15056"/>
                    <a:pt x="58971" y="21914"/>
                    <a:pt x="58114" y="27058"/>
                  </a:cubicBezTo>
                  <a:cubicBezTo>
                    <a:pt x="57257" y="32201"/>
                    <a:pt x="50399" y="25343"/>
                    <a:pt x="46113" y="24486"/>
                  </a:cubicBezTo>
                  <a:cubicBezTo>
                    <a:pt x="41826" y="23629"/>
                    <a:pt x="47351" y="15533"/>
                    <a:pt x="50399" y="13342"/>
                  </a:cubicBezTo>
                  <a:cubicBezTo>
                    <a:pt x="52399" y="11913"/>
                    <a:pt x="54400" y="7913"/>
                    <a:pt x="55638" y="2388"/>
                  </a:cubicBezTo>
                  <a:cubicBezTo>
                    <a:pt x="54876" y="2388"/>
                    <a:pt x="54018" y="2293"/>
                    <a:pt x="53256" y="2007"/>
                  </a:cubicBezTo>
                  <a:cubicBezTo>
                    <a:pt x="45351" y="-1136"/>
                    <a:pt x="34302" y="-1136"/>
                    <a:pt x="34016" y="6008"/>
                  </a:cubicBezTo>
                  <a:cubicBezTo>
                    <a:pt x="33730" y="13056"/>
                    <a:pt x="42779" y="10580"/>
                    <a:pt x="43065" y="15056"/>
                  </a:cubicBezTo>
                  <a:cubicBezTo>
                    <a:pt x="43350" y="19628"/>
                    <a:pt x="34016" y="18485"/>
                    <a:pt x="27444" y="22962"/>
                  </a:cubicBezTo>
                  <a:cubicBezTo>
                    <a:pt x="20967" y="27534"/>
                    <a:pt x="13823" y="19819"/>
                    <a:pt x="7060" y="23248"/>
                  </a:cubicBezTo>
                  <a:cubicBezTo>
                    <a:pt x="297" y="26677"/>
                    <a:pt x="14394" y="30582"/>
                    <a:pt x="9346" y="37726"/>
                  </a:cubicBezTo>
                  <a:cubicBezTo>
                    <a:pt x="4203" y="44774"/>
                    <a:pt x="9632" y="44489"/>
                    <a:pt x="18109" y="51347"/>
                  </a:cubicBezTo>
                  <a:cubicBezTo>
                    <a:pt x="26586" y="58109"/>
                    <a:pt x="13061" y="59824"/>
                    <a:pt x="13061" y="67444"/>
                  </a:cubicBezTo>
                  <a:cubicBezTo>
                    <a:pt x="13061" y="75064"/>
                    <a:pt x="2583" y="74778"/>
                    <a:pt x="297" y="79922"/>
                  </a:cubicBezTo>
                  <a:cubicBezTo>
                    <a:pt x="-1989" y="85065"/>
                    <a:pt x="9346" y="95257"/>
                    <a:pt x="19252" y="95257"/>
                  </a:cubicBezTo>
                  <a:cubicBezTo>
                    <a:pt x="26301" y="95257"/>
                    <a:pt x="42779" y="90685"/>
                    <a:pt x="52399" y="81636"/>
                  </a:cubicBezTo>
                  <a:cubicBezTo>
                    <a:pt x="62019" y="72587"/>
                    <a:pt x="67068" y="81350"/>
                    <a:pt x="75926" y="76874"/>
                  </a:cubicBezTo>
                  <a:cubicBezTo>
                    <a:pt x="84689" y="72302"/>
                    <a:pt x="79355" y="39250"/>
                    <a:pt x="75926" y="32392"/>
                  </a:cubicBezTo>
                  <a:cubicBezTo>
                    <a:pt x="75259" y="31154"/>
                    <a:pt x="75259" y="30201"/>
                    <a:pt x="75545" y="29344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xmlns="" id="{3B87989E-43DB-42EF-B6FE-2700BFEA8CC5}"/>
                </a:ext>
              </a:extLst>
            </p:cNvPr>
            <p:cNvSpPr/>
            <p:nvPr/>
          </p:nvSpPr>
          <p:spPr>
            <a:xfrm>
              <a:off x="6122283" y="3395847"/>
              <a:ext cx="187587" cy="296189"/>
            </a:xfrm>
            <a:custGeom>
              <a:avLst/>
              <a:gdLst>
                <a:gd name="connsiteX0" fmla="*/ 35083 w 180975"/>
                <a:gd name="connsiteY0" fmla="*/ 154742 h 285750"/>
                <a:gd name="connsiteX1" fmla="*/ 11080 w 180975"/>
                <a:gd name="connsiteY1" fmla="*/ 158552 h 285750"/>
                <a:gd name="connsiteX2" fmla="*/ 5841 w 180975"/>
                <a:gd name="connsiteY2" fmla="*/ 169505 h 285750"/>
                <a:gd name="connsiteX3" fmla="*/ 1555 w 180975"/>
                <a:gd name="connsiteY3" fmla="*/ 180650 h 285750"/>
                <a:gd name="connsiteX4" fmla="*/ 13557 w 180975"/>
                <a:gd name="connsiteY4" fmla="*/ 183221 h 285750"/>
                <a:gd name="connsiteX5" fmla="*/ 24701 w 180975"/>
                <a:gd name="connsiteY5" fmla="*/ 179792 h 285750"/>
                <a:gd name="connsiteX6" fmla="*/ 30988 w 180975"/>
                <a:gd name="connsiteY6" fmla="*/ 185507 h 285750"/>
                <a:gd name="connsiteX7" fmla="*/ 45751 w 180975"/>
                <a:gd name="connsiteY7" fmla="*/ 176268 h 285750"/>
                <a:gd name="connsiteX8" fmla="*/ 35083 w 180975"/>
                <a:gd name="connsiteY8" fmla="*/ 154742 h 285750"/>
                <a:gd name="connsiteX9" fmla="*/ 189960 w 180975"/>
                <a:gd name="connsiteY9" fmla="*/ 224941 h 285750"/>
                <a:gd name="connsiteX10" fmla="*/ 169862 w 180975"/>
                <a:gd name="connsiteY10" fmla="*/ 215035 h 285750"/>
                <a:gd name="connsiteX11" fmla="*/ 160528 w 180975"/>
                <a:gd name="connsiteY11" fmla="*/ 213892 h 285750"/>
                <a:gd name="connsiteX12" fmla="*/ 160242 w 180975"/>
                <a:gd name="connsiteY12" fmla="*/ 203414 h 285750"/>
                <a:gd name="connsiteX13" fmla="*/ 154050 w 180975"/>
                <a:gd name="connsiteY13" fmla="*/ 192937 h 285750"/>
                <a:gd name="connsiteX14" fmla="*/ 139573 w 180975"/>
                <a:gd name="connsiteY14" fmla="*/ 169696 h 285750"/>
                <a:gd name="connsiteX15" fmla="*/ 126809 w 180975"/>
                <a:gd name="connsiteY15" fmla="*/ 146455 h 285750"/>
                <a:gd name="connsiteX16" fmla="*/ 114046 w 180975"/>
                <a:gd name="connsiteY16" fmla="*/ 136835 h 285750"/>
                <a:gd name="connsiteX17" fmla="*/ 96805 w 180975"/>
                <a:gd name="connsiteY17" fmla="*/ 133977 h 285750"/>
                <a:gd name="connsiteX18" fmla="*/ 103568 w 180975"/>
                <a:gd name="connsiteY18" fmla="*/ 121499 h 285750"/>
                <a:gd name="connsiteX19" fmla="*/ 118332 w 180975"/>
                <a:gd name="connsiteY19" fmla="*/ 88067 h 285750"/>
                <a:gd name="connsiteX20" fmla="*/ 82899 w 180975"/>
                <a:gd name="connsiteY20" fmla="*/ 86352 h 285750"/>
                <a:gd name="connsiteX21" fmla="*/ 76422 w 180975"/>
                <a:gd name="connsiteY21" fmla="*/ 80161 h 285750"/>
                <a:gd name="connsiteX22" fmla="*/ 90900 w 180975"/>
                <a:gd name="connsiteY22" fmla="*/ 64349 h 285750"/>
                <a:gd name="connsiteX23" fmla="*/ 93757 w 180975"/>
                <a:gd name="connsiteY23" fmla="*/ 53015 h 285750"/>
                <a:gd name="connsiteX24" fmla="*/ 85280 w 180975"/>
                <a:gd name="connsiteY24" fmla="*/ 60635 h 285750"/>
                <a:gd name="connsiteX25" fmla="*/ 64611 w 180975"/>
                <a:gd name="connsiteY25" fmla="*/ 60920 h 285750"/>
                <a:gd name="connsiteX26" fmla="*/ 52705 w 180975"/>
                <a:gd name="connsiteY26" fmla="*/ 77018 h 285750"/>
                <a:gd name="connsiteX27" fmla="*/ 44227 w 180975"/>
                <a:gd name="connsiteY27" fmla="*/ 90067 h 285750"/>
                <a:gd name="connsiteX28" fmla="*/ 39465 w 180975"/>
                <a:gd name="connsiteY28" fmla="*/ 95401 h 285750"/>
                <a:gd name="connsiteX29" fmla="*/ 27844 w 180975"/>
                <a:gd name="connsiteY29" fmla="*/ 91115 h 285750"/>
                <a:gd name="connsiteX30" fmla="*/ 41751 w 180975"/>
                <a:gd name="connsiteY30" fmla="*/ 102449 h 285750"/>
                <a:gd name="connsiteX31" fmla="*/ 34702 w 180975"/>
                <a:gd name="connsiteY31" fmla="*/ 116546 h 285750"/>
                <a:gd name="connsiteX32" fmla="*/ 44894 w 180975"/>
                <a:gd name="connsiteY32" fmla="*/ 126738 h 285750"/>
                <a:gd name="connsiteX33" fmla="*/ 28987 w 180975"/>
                <a:gd name="connsiteY33" fmla="*/ 138644 h 285750"/>
                <a:gd name="connsiteX34" fmla="*/ 42608 w 180975"/>
                <a:gd name="connsiteY34" fmla="*/ 133882 h 285750"/>
                <a:gd name="connsiteX35" fmla="*/ 50514 w 180975"/>
                <a:gd name="connsiteY35" fmla="*/ 145502 h 285750"/>
                <a:gd name="connsiteX36" fmla="*/ 61563 w 180975"/>
                <a:gd name="connsiteY36" fmla="*/ 130453 h 285750"/>
                <a:gd name="connsiteX37" fmla="*/ 62991 w 180975"/>
                <a:gd name="connsiteY37" fmla="*/ 143788 h 285750"/>
                <a:gd name="connsiteX38" fmla="*/ 56229 w 180975"/>
                <a:gd name="connsiteY38" fmla="*/ 163028 h 285750"/>
                <a:gd name="connsiteX39" fmla="*/ 83661 w 180975"/>
                <a:gd name="connsiteY39" fmla="*/ 160457 h 285750"/>
                <a:gd name="connsiteX40" fmla="*/ 88804 w 180975"/>
                <a:gd name="connsiteY40" fmla="*/ 166076 h 285750"/>
                <a:gd name="connsiteX41" fmla="*/ 91948 w 180975"/>
                <a:gd name="connsiteY41" fmla="*/ 177983 h 285750"/>
                <a:gd name="connsiteX42" fmla="*/ 96996 w 180975"/>
                <a:gd name="connsiteY42" fmla="*/ 185031 h 285750"/>
                <a:gd name="connsiteX43" fmla="*/ 95281 w 180975"/>
                <a:gd name="connsiteY43" fmla="*/ 202271 h 285750"/>
                <a:gd name="connsiteX44" fmla="*/ 75755 w 180975"/>
                <a:gd name="connsiteY44" fmla="*/ 203129 h 285750"/>
                <a:gd name="connsiteX45" fmla="*/ 69850 w 180975"/>
                <a:gd name="connsiteY45" fmla="*/ 206272 h 285750"/>
                <a:gd name="connsiteX46" fmla="*/ 64230 w 180975"/>
                <a:gd name="connsiteY46" fmla="*/ 218178 h 285750"/>
                <a:gd name="connsiteX47" fmla="*/ 75565 w 180975"/>
                <a:gd name="connsiteY47" fmla="*/ 225512 h 285750"/>
                <a:gd name="connsiteX48" fmla="*/ 57181 w 180975"/>
                <a:gd name="connsiteY48" fmla="*/ 238562 h 285750"/>
                <a:gd name="connsiteX49" fmla="*/ 64516 w 180975"/>
                <a:gd name="connsiteY49" fmla="*/ 246467 h 285750"/>
                <a:gd name="connsiteX50" fmla="*/ 75850 w 180975"/>
                <a:gd name="connsiteY50" fmla="*/ 249039 h 285750"/>
                <a:gd name="connsiteX51" fmla="*/ 95948 w 180975"/>
                <a:gd name="connsiteY51" fmla="*/ 251897 h 285750"/>
                <a:gd name="connsiteX52" fmla="*/ 97663 w 180975"/>
                <a:gd name="connsiteY52" fmla="*/ 256659 h 285750"/>
                <a:gd name="connsiteX53" fmla="*/ 76422 w 180975"/>
                <a:gd name="connsiteY53" fmla="*/ 259517 h 285750"/>
                <a:gd name="connsiteX54" fmla="*/ 52038 w 180975"/>
                <a:gd name="connsiteY54" fmla="*/ 289520 h 285750"/>
                <a:gd name="connsiteX55" fmla="*/ 66135 w 180975"/>
                <a:gd name="connsiteY55" fmla="*/ 281615 h 285750"/>
                <a:gd name="connsiteX56" fmla="*/ 80327 w 180975"/>
                <a:gd name="connsiteY56" fmla="*/ 284472 h 285750"/>
                <a:gd name="connsiteX57" fmla="*/ 88804 w 180975"/>
                <a:gd name="connsiteY57" fmla="*/ 275995 h 285750"/>
                <a:gd name="connsiteX58" fmla="*/ 102711 w 180975"/>
                <a:gd name="connsiteY58" fmla="*/ 273995 h 285750"/>
                <a:gd name="connsiteX59" fmla="*/ 117760 w 180975"/>
                <a:gd name="connsiteY59" fmla="*/ 269708 h 285750"/>
                <a:gd name="connsiteX60" fmla="*/ 133096 w 180975"/>
                <a:gd name="connsiteY60" fmla="*/ 273423 h 285750"/>
                <a:gd name="connsiteX61" fmla="*/ 154622 w 180975"/>
                <a:gd name="connsiteY61" fmla="*/ 269423 h 285750"/>
                <a:gd name="connsiteX62" fmla="*/ 181197 w 180975"/>
                <a:gd name="connsiteY62" fmla="*/ 258374 h 285750"/>
                <a:gd name="connsiteX63" fmla="*/ 173005 w 180975"/>
                <a:gd name="connsiteY63" fmla="*/ 254373 h 285750"/>
                <a:gd name="connsiteX64" fmla="*/ 174434 w 180975"/>
                <a:gd name="connsiteY64" fmla="*/ 243038 h 285750"/>
                <a:gd name="connsiteX65" fmla="*/ 189960 w 180975"/>
                <a:gd name="connsiteY65" fmla="*/ 224941 h 285750"/>
                <a:gd name="connsiteX66" fmla="*/ 19843 w 180975"/>
                <a:gd name="connsiteY66" fmla="*/ 82828 h 285750"/>
                <a:gd name="connsiteX67" fmla="*/ 32607 w 180975"/>
                <a:gd name="connsiteY67" fmla="*/ 65873 h 285750"/>
                <a:gd name="connsiteX68" fmla="*/ 19843 w 180975"/>
                <a:gd name="connsiteY68" fmla="*/ 82828 h 285750"/>
                <a:gd name="connsiteX69" fmla="*/ 129381 w 180975"/>
                <a:gd name="connsiteY69" fmla="*/ 21392 h 285750"/>
                <a:gd name="connsiteX70" fmla="*/ 132524 w 180975"/>
                <a:gd name="connsiteY70" fmla="*/ 151 h 285750"/>
                <a:gd name="connsiteX71" fmla="*/ 129381 w 180975"/>
                <a:gd name="connsiteY71" fmla="*/ 21392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80975" h="285750">
                  <a:moveTo>
                    <a:pt x="35083" y="154742"/>
                  </a:moveTo>
                  <a:cubicBezTo>
                    <a:pt x="27940" y="147788"/>
                    <a:pt x="18700" y="158647"/>
                    <a:pt x="11080" y="158552"/>
                  </a:cubicBezTo>
                  <a:cubicBezTo>
                    <a:pt x="9842" y="164076"/>
                    <a:pt x="7842" y="168077"/>
                    <a:pt x="5841" y="169505"/>
                  </a:cubicBezTo>
                  <a:cubicBezTo>
                    <a:pt x="2889" y="171696"/>
                    <a:pt x="-2731" y="179792"/>
                    <a:pt x="1555" y="180650"/>
                  </a:cubicBezTo>
                  <a:cubicBezTo>
                    <a:pt x="5841" y="181507"/>
                    <a:pt x="12700" y="188365"/>
                    <a:pt x="13557" y="183221"/>
                  </a:cubicBezTo>
                  <a:cubicBezTo>
                    <a:pt x="14414" y="178078"/>
                    <a:pt x="17367" y="171220"/>
                    <a:pt x="24701" y="179792"/>
                  </a:cubicBezTo>
                  <a:cubicBezTo>
                    <a:pt x="26416" y="181793"/>
                    <a:pt x="28702" y="183793"/>
                    <a:pt x="30988" y="185507"/>
                  </a:cubicBezTo>
                  <a:cubicBezTo>
                    <a:pt x="32131" y="181602"/>
                    <a:pt x="41084" y="180935"/>
                    <a:pt x="45751" y="176268"/>
                  </a:cubicBezTo>
                  <a:cubicBezTo>
                    <a:pt x="51466" y="170553"/>
                    <a:pt x="42989" y="162362"/>
                    <a:pt x="35083" y="154742"/>
                  </a:cubicBezTo>
                  <a:close/>
                  <a:moveTo>
                    <a:pt x="189960" y="224941"/>
                  </a:moveTo>
                  <a:cubicBezTo>
                    <a:pt x="190531" y="216464"/>
                    <a:pt x="171862" y="210463"/>
                    <a:pt x="169862" y="215035"/>
                  </a:cubicBezTo>
                  <a:cubicBezTo>
                    <a:pt x="167862" y="219607"/>
                    <a:pt x="163671" y="219035"/>
                    <a:pt x="160528" y="213892"/>
                  </a:cubicBezTo>
                  <a:cubicBezTo>
                    <a:pt x="157384" y="208748"/>
                    <a:pt x="163385" y="203986"/>
                    <a:pt x="160242" y="203414"/>
                  </a:cubicBezTo>
                  <a:cubicBezTo>
                    <a:pt x="157099" y="202843"/>
                    <a:pt x="153193" y="195794"/>
                    <a:pt x="154050" y="192937"/>
                  </a:cubicBezTo>
                  <a:cubicBezTo>
                    <a:pt x="154908" y="190079"/>
                    <a:pt x="149193" y="171982"/>
                    <a:pt x="139573" y="169696"/>
                  </a:cubicBezTo>
                  <a:cubicBezTo>
                    <a:pt x="129952" y="167410"/>
                    <a:pt x="128524" y="153789"/>
                    <a:pt x="126809" y="146455"/>
                  </a:cubicBezTo>
                  <a:cubicBezTo>
                    <a:pt x="125095" y="139121"/>
                    <a:pt x="118903" y="143026"/>
                    <a:pt x="114046" y="136835"/>
                  </a:cubicBezTo>
                  <a:cubicBezTo>
                    <a:pt x="109188" y="130643"/>
                    <a:pt x="100996" y="133691"/>
                    <a:pt x="96805" y="133977"/>
                  </a:cubicBezTo>
                  <a:cubicBezTo>
                    <a:pt x="92519" y="134263"/>
                    <a:pt x="96805" y="126071"/>
                    <a:pt x="103568" y="121499"/>
                  </a:cubicBezTo>
                  <a:cubicBezTo>
                    <a:pt x="110331" y="116927"/>
                    <a:pt x="118332" y="92924"/>
                    <a:pt x="118332" y="88067"/>
                  </a:cubicBezTo>
                  <a:cubicBezTo>
                    <a:pt x="118332" y="83209"/>
                    <a:pt x="88614" y="83495"/>
                    <a:pt x="82899" y="86352"/>
                  </a:cubicBezTo>
                  <a:cubicBezTo>
                    <a:pt x="77279" y="89210"/>
                    <a:pt x="71564" y="82066"/>
                    <a:pt x="76422" y="80161"/>
                  </a:cubicBezTo>
                  <a:cubicBezTo>
                    <a:pt x="81280" y="78161"/>
                    <a:pt x="91471" y="68255"/>
                    <a:pt x="90900" y="64349"/>
                  </a:cubicBezTo>
                  <a:cubicBezTo>
                    <a:pt x="90328" y="60349"/>
                    <a:pt x="97948" y="56729"/>
                    <a:pt x="93757" y="53015"/>
                  </a:cubicBezTo>
                  <a:cubicBezTo>
                    <a:pt x="89471" y="49300"/>
                    <a:pt x="88900" y="57872"/>
                    <a:pt x="85280" y="60635"/>
                  </a:cubicBezTo>
                  <a:cubicBezTo>
                    <a:pt x="81565" y="63492"/>
                    <a:pt x="73374" y="62635"/>
                    <a:pt x="64611" y="60920"/>
                  </a:cubicBezTo>
                  <a:cubicBezTo>
                    <a:pt x="55848" y="59206"/>
                    <a:pt x="52419" y="71684"/>
                    <a:pt x="52705" y="77018"/>
                  </a:cubicBezTo>
                  <a:cubicBezTo>
                    <a:pt x="52990" y="82352"/>
                    <a:pt x="42513" y="85495"/>
                    <a:pt x="44227" y="90067"/>
                  </a:cubicBezTo>
                  <a:cubicBezTo>
                    <a:pt x="45942" y="94639"/>
                    <a:pt x="42227" y="97972"/>
                    <a:pt x="39465" y="95401"/>
                  </a:cubicBezTo>
                  <a:cubicBezTo>
                    <a:pt x="36607" y="92829"/>
                    <a:pt x="33559" y="86638"/>
                    <a:pt x="27844" y="91115"/>
                  </a:cubicBezTo>
                  <a:cubicBezTo>
                    <a:pt x="22129" y="95687"/>
                    <a:pt x="34321" y="101592"/>
                    <a:pt x="41751" y="102449"/>
                  </a:cubicBezTo>
                  <a:cubicBezTo>
                    <a:pt x="49085" y="103307"/>
                    <a:pt x="36131" y="108641"/>
                    <a:pt x="34702" y="116546"/>
                  </a:cubicBezTo>
                  <a:cubicBezTo>
                    <a:pt x="33274" y="124452"/>
                    <a:pt x="44323" y="121118"/>
                    <a:pt x="44894" y="126738"/>
                  </a:cubicBezTo>
                  <a:cubicBezTo>
                    <a:pt x="45466" y="132358"/>
                    <a:pt x="28987" y="133215"/>
                    <a:pt x="28987" y="138644"/>
                  </a:cubicBezTo>
                  <a:cubicBezTo>
                    <a:pt x="28987" y="144074"/>
                    <a:pt x="38322" y="136073"/>
                    <a:pt x="42608" y="133882"/>
                  </a:cubicBezTo>
                  <a:cubicBezTo>
                    <a:pt x="46894" y="131596"/>
                    <a:pt x="40322" y="147217"/>
                    <a:pt x="50514" y="145502"/>
                  </a:cubicBezTo>
                  <a:cubicBezTo>
                    <a:pt x="60706" y="143788"/>
                    <a:pt x="57848" y="129977"/>
                    <a:pt x="61563" y="130453"/>
                  </a:cubicBezTo>
                  <a:cubicBezTo>
                    <a:pt x="65278" y="131024"/>
                    <a:pt x="59848" y="137787"/>
                    <a:pt x="62991" y="143788"/>
                  </a:cubicBezTo>
                  <a:cubicBezTo>
                    <a:pt x="66135" y="149693"/>
                    <a:pt x="55657" y="158837"/>
                    <a:pt x="56229" y="163028"/>
                  </a:cubicBezTo>
                  <a:cubicBezTo>
                    <a:pt x="56800" y="167315"/>
                    <a:pt x="77184" y="167315"/>
                    <a:pt x="83661" y="160457"/>
                  </a:cubicBezTo>
                  <a:cubicBezTo>
                    <a:pt x="90138" y="153694"/>
                    <a:pt x="93281" y="161028"/>
                    <a:pt x="88804" y="166076"/>
                  </a:cubicBezTo>
                  <a:cubicBezTo>
                    <a:pt x="84232" y="171220"/>
                    <a:pt x="86233" y="175982"/>
                    <a:pt x="91948" y="177983"/>
                  </a:cubicBezTo>
                  <a:cubicBezTo>
                    <a:pt x="97567" y="179983"/>
                    <a:pt x="99567" y="180554"/>
                    <a:pt x="96996" y="185031"/>
                  </a:cubicBezTo>
                  <a:cubicBezTo>
                    <a:pt x="94424" y="189603"/>
                    <a:pt x="96710" y="198080"/>
                    <a:pt x="95281" y="202271"/>
                  </a:cubicBezTo>
                  <a:cubicBezTo>
                    <a:pt x="93853" y="206558"/>
                    <a:pt x="76327" y="205986"/>
                    <a:pt x="75755" y="203129"/>
                  </a:cubicBezTo>
                  <a:cubicBezTo>
                    <a:pt x="75183" y="200271"/>
                    <a:pt x="67849" y="202271"/>
                    <a:pt x="69850" y="206272"/>
                  </a:cubicBezTo>
                  <a:cubicBezTo>
                    <a:pt x="71850" y="210272"/>
                    <a:pt x="63658" y="214463"/>
                    <a:pt x="64230" y="218178"/>
                  </a:cubicBezTo>
                  <a:cubicBezTo>
                    <a:pt x="64801" y="221893"/>
                    <a:pt x="75279" y="221036"/>
                    <a:pt x="75565" y="225512"/>
                  </a:cubicBezTo>
                  <a:cubicBezTo>
                    <a:pt x="75850" y="229989"/>
                    <a:pt x="67945" y="235418"/>
                    <a:pt x="57181" y="238562"/>
                  </a:cubicBezTo>
                  <a:cubicBezTo>
                    <a:pt x="46418" y="241705"/>
                    <a:pt x="59467" y="250182"/>
                    <a:pt x="64516" y="246467"/>
                  </a:cubicBezTo>
                  <a:cubicBezTo>
                    <a:pt x="69564" y="242753"/>
                    <a:pt x="68516" y="249039"/>
                    <a:pt x="75850" y="249039"/>
                  </a:cubicBezTo>
                  <a:cubicBezTo>
                    <a:pt x="83184" y="249039"/>
                    <a:pt x="87757" y="254945"/>
                    <a:pt x="95948" y="251897"/>
                  </a:cubicBezTo>
                  <a:cubicBezTo>
                    <a:pt x="104140" y="248753"/>
                    <a:pt x="103854" y="251897"/>
                    <a:pt x="97663" y="256659"/>
                  </a:cubicBezTo>
                  <a:cubicBezTo>
                    <a:pt x="91471" y="261517"/>
                    <a:pt x="82137" y="256373"/>
                    <a:pt x="76422" y="259517"/>
                  </a:cubicBezTo>
                  <a:cubicBezTo>
                    <a:pt x="70707" y="262660"/>
                    <a:pt x="47752" y="284186"/>
                    <a:pt x="52038" y="289520"/>
                  </a:cubicBezTo>
                  <a:cubicBezTo>
                    <a:pt x="54609" y="292664"/>
                    <a:pt x="57943" y="284948"/>
                    <a:pt x="66135" y="281615"/>
                  </a:cubicBezTo>
                  <a:cubicBezTo>
                    <a:pt x="74326" y="278186"/>
                    <a:pt x="75755" y="283901"/>
                    <a:pt x="80327" y="284472"/>
                  </a:cubicBezTo>
                  <a:cubicBezTo>
                    <a:pt x="84804" y="285044"/>
                    <a:pt x="85090" y="275138"/>
                    <a:pt x="88804" y="275995"/>
                  </a:cubicBezTo>
                  <a:cubicBezTo>
                    <a:pt x="92519" y="276852"/>
                    <a:pt x="95853" y="272852"/>
                    <a:pt x="102711" y="273995"/>
                  </a:cubicBezTo>
                  <a:cubicBezTo>
                    <a:pt x="109474" y="275138"/>
                    <a:pt x="114331" y="272566"/>
                    <a:pt x="117760" y="269708"/>
                  </a:cubicBezTo>
                  <a:cubicBezTo>
                    <a:pt x="121189" y="266851"/>
                    <a:pt x="130238" y="275328"/>
                    <a:pt x="133096" y="273423"/>
                  </a:cubicBezTo>
                  <a:cubicBezTo>
                    <a:pt x="135953" y="271423"/>
                    <a:pt x="148431" y="269137"/>
                    <a:pt x="154622" y="269423"/>
                  </a:cubicBezTo>
                  <a:cubicBezTo>
                    <a:pt x="160813" y="269708"/>
                    <a:pt x="177006" y="262374"/>
                    <a:pt x="181197" y="258374"/>
                  </a:cubicBezTo>
                  <a:cubicBezTo>
                    <a:pt x="185483" y="254373"/>
                    <a:pt x="178625" y="253611"/>
                    <a:pt x="173005" y="254373"/>
                  </a:cubicBezTo>
                  <a:cubicBezTo>
                    <a:pt x="167290" y="255230"/>
                    <a:pt x="168433" y="248753"/>
                    <a:pt x="174434" y="243038"/>
                  </a:cubicBezTo>
                  <a:cubicBezTo>
                    <a:pt x="180054" y="237704"/>
                    <a:pt x="189388" y="233418"/>
                    <a:pt x="189960" y="224941"/>
                  </a:cubicBezTo>
                  <a:close/>
                  <a:moveTo>
                    <a:pt x="19843" y="82828"/>
                  </a:moveTo>
                  <a:cubicBezTo>
                    <a:pt x="27463" y="82542"/>
                    <a:pt x="36226" y="69493"/>
                    <a:pt x="32607" y="65873"/>
                  </a:cubicBezTo>
                  <a:cubicBezTo>
                    <a:pt x="28892" y="62159"/>
                    <a:pt x="14128" y="83018"/>
                    <a:pt x="19843" y="82828"/>
                  </a:cubicBezTo>
                  <a:close/>
                  <a:moveTo>
                    <a:pt x="129381" y="21392"/>
                  </a:moveTo>
                  <a:cubicBezTo>
                    <a:pt x="134239" y="16629"/>
                    <a:pt x="139858" y="-1849"/>
                    <a:pt x="132524" y="151"/>
                  </a:cubicBezTo>
                  <a:cubicBezTo>
                    <a:pt x="125095" y="2151"/>
                    <a:pt x="127285" y="23487"/>
                    <a:pt x="129381" y="2139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xmlns="" id="{065169DB-5414-43E5-ABCF-D4FEB44EE334}"/>
                </a:ext>
              </a:extLst>
            </p:cNvPr>
            <p:cNvSpPr/>
            <p:nvPr/>
          </p:nvSpPr>
          <p:spPr>
            <a:xfrm>
              <a:off x="6443906" y="3483930"/>
              <a:ext cx="88857" cy="78984"/>
            </a:xfrm>
            <a:custGeom>
              <a:avLst/>
              <a:gdLst>
                <a:gd name="connsiteX0" fmla="*/ 45312 w 85725"/>
                <a:gd name="connsiteY0" fmla="*/ 30900 h 76200"/>
                <a:gd name="connsiteX1" fmla="*/ 44740 w 85725"/>
                <a:gd name="connsiteY1" fmla="*/ 17565 h 76200"/>
                <a:gd name="connsiteX2" fmla="*/ 46740 w 85725"/>
                <a:gd name="connsiteY2" fmla="*/ 1087 h 76200"/>
                <a:gd name="connsiteX3" fmla="*/ 32834 w 85725"/>
                <a:gd name="connsiteY3" fmla="*/ 8707 h 76200"/>
                <a:gd name="connsiteX4" fmla="*/ 21499 w 85725"/>
                <a:gd name="connsiteY4" fmla="*/ 14612 h 76200"/>
                <a:gd name="connsiteX5" fmla="*/ 22356 w 85725"/>
                <a:gd name="connsiteY5" fmla="*/ 23090 h 76200"/>
                <a:gd name="connsiteX6" fmla="*/ 11308 w 85725"/>
                <a:gd name="connsiteY6" fmla="*/ 17470 h 76200"/>
                <a:gd name="connsiteX7" fmla="*/ 1687 w 85725"/>
                <a:gd name="connsiteY7" fmla="*/ 31376 h 76200"/>
                <a:gd name="connsiteX8" fmla="*/ 1687 w 85725"/>
                <a:gd name="connsiteY8" fmla="*/ 53189 h 76200"/>
                <a:gd name="connsiteX9" fmla="*/ 9021 w 85725"/>
                <a:gd name="connsiteY9" fmla="*/ 69857 h 76200"/>
                <a:gd name="connsiteX10" fmla="*/ 11974 w 85725"/>
                <a:gd name="connsiteY10" fmla="*/ 78335 h 76200"/>
                <a:gd name="connsiteX11" fmla="*/ 29405 w 85725"/>
                <a:gd name="connsiteY11" fmla="*/ 80049 h 76200"/>
                <a:gd name="connsiteX12" fmla="*/ 36453 w 85725"/>
                <a:gd name="connsiteY12" fmla="*/ 79859 h 76200"/>
                <a:gd name="connsiteX13" fmla="*/ 28833 w 85725"/>
                <a:gd name="connsiteY13" fmla="*/ 69572 h 76200"/>
                <a:gd name="connsiteX14" fmla="*/ 38739 w 85725"/>
                <a:gd name="connsiteY14" fmla="*/ 71572 h 76200"/>
                <a:gd name="connsiteX15" fmla="*/ 52360 w 85725"/>
                <a:gd name="connsiteY15" fmla="*/ 71286 h 76200"/>
                <a:gd name="connsiteX16" fmla="*/ 45597 w 85725"/>
                <a:gd name="connsiteY16" fmla="*/ 59380 h 76200"/>
                <a:gd name="connsiteX17" fmla="*/ 36834 w 85725"/>
                <a:gd name="connsiteY17" fmla="*/ 58237 h 76200"/>
                <a:gd name="connsiteX18" fmla="*/ 42264 w 85725"/>
                <a:gd name="connsiteY18" fmla="*/ 46331 h 76200"/>
                <a:gd name="connsiteX19" fmla="*/ 54456 w 85725"/>
                <a:gd name="connsiteY19" fmla="*/ 39854 h 76200"/>
                <a:gd name="connsiteX20" fmla="*/ 45312 w 85725"/>
                <a:gd name="connsiteY20" fmla="*/ 30900 h 76200"/>
                <a:gd name="connsiteX21" fmla="*/ 88079 w 85725"/>
                <a:gd name="connsiteY21" fmla="*/ 48236 h 76200"/>
                <a:gd name="connsiteX22" fmla="*/ 81602 w 85725"/>
                <a:gd name="connsiteY22" fmla="*/ 52712 h 76200"/>
                <a:gd name="connsiteX23" fmla="*/ 75125 w 85725"/>
                <a:gd name="connsiteY23" fmla="*/ 48236 h 76200"/>
                <a:gd name="connsiteX24" fmla="*/ 62647 w 85725"/>
                <a:gd name="connsiteY24" fmla="*/ 53570 h 76200"/>
                <a:gd name="connsiteX25" fmla="*/ 69981 w 85725"/>
                <a:gd name="connsiteY25" fmla="*/ 71096 h 76200"/>
                <a:gd name="connsiteX26" fmla="*/ 64647 w 85725"/>
                <a:gd name="connsiteY26" fmla="*/ 76239 h 76200"/>
                <a:gd name="connsiteX27" fmla="*/ 69696 w 85725"/>
                <a:gd name="connsiteY27" fmla="*/ 84716 h 76200"/>
                <a:gd name="connsiteX28" fmla="*/ 83602 w 85725"/>
                <a:gd name="connsiteY28" fmla="*/ 68810 h 76200"/>
                <a:gd name="connsiteX29" fmla="*/ 88079 w 85725"/>
                <a:gd name="connsiteY29" fmla="*/ 4823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5725" h="76200">
                  <a:moveTo>
                    <a:pt x="45312" y="30900"/>
                  </a:moveTo>
                  <a:cubicBezTo>
                    <a:pt x="42454" y="29471"/>
                    <a:pt x="41311" y="20423"/>
                    <a:pt x="44740" y="17565"/>
                  </a:cubicBezTo>
                  <a:cubicBezTo>
                    <a:pt x="48169" y="14708"/>
                    <a:pt x="49598" y="3944"/>
                    <a:pt x="46740" y="1087"/>
                  </a:cubicBezTo>
                  <a:cubicBezTo>
                    <a:pt x="43883" y="-1771"/>
                    <a:pt x="33691" y="1087"/>
                    <a:pt x="32834" y="8707"/>
                  </a:cubicBezTo>
                  <a:cubicBezTo>
                    <a:pt x="31977" y="16327"/>
                    <a:pt x="23785" y="12993"/>
                    <a:pt x="21499" y="14612"/>
                  </a:cubicBezTo>
                  <a:cubicBezTo>
                    <a:pt x="19213" y="16327"/>
                    <a:pt x="26071" y="19756"/>
                    <a:pt x="22356" y="23090"/>
                  </a:cubicBezTo>
                  <a:cubicBezTo>
                    <a:pt x="18642" y="26519"/>
                    <a:pt x="17213" y="17946"/>
                    <a:pt x="11308" y="17470"/>
                  </a:cubicBezTo>
                  <a:cubicBezTo>
                    <a:pt x="5402" y="16898"/>
                    <a:pt x="4830" y="26519"/>
                    <a:pt x="1687" y="31376"/>
                  </a:cubicBezTo>
                  <a:cubicBezTo>
                    <a:pt x="-1456" y="36234"/>
                    <a:pt x="544" y="46426"/>
                    <a:pt x="1687" y="53189"/>
                  </a:cubicBezTo>
                  <a:cubicBezTo>
                    <a:pt x="2830" y="59951"/>
                    <a:pt x="11021" y="64238"/>
                    <a:pt x="9021" y="69857"/>
                  </a:cubicBezTo>
                  <a:cubicBezTo>
                    <a:pt x="8069" y="72524"/>
                    <a:pt x="9974" y="75477"/>
                    <a:pt x="11974" y="78335"/>
                  </a:cubicBezTo>
                  <a:cubicBezTo>
                    <a:pt x="19499" y="78525"/>
                    <a:pt x="26452" y="79001"/>
                    <a:pt x="29405" y="80049"/>
                  </a:cubicBezTo>
                  <a:cubicBezTo>
                    <a:pt x="30643" y="80430"/>
                    <a:pt x="33215" y="80335"/>
                    <a:pt x="36453" y="79859"/>
                  </a:cubicBezTo>
                  <a:cubicBezTo>
                    <a:pt x="33977" y="75763"/>
                    <a:pt x="28357" y="72524"/>
                    <a:pt x="28833" y="69572"/>
                  </a:cubicBezTo>
                  <a:cubicBezTo>
                    <a:pt x="29405" y="65571"/>
                    <a:pt x="34739" y="68143"/>
                    <a:pt x="38739" y="71572"/>
                  </a:cubicBezTo>
                  <a:cubicBezTo>
                    <a:pt x="42740" y="75001"/>
                    <a:pt x="51503" y="75572"/>
                    <a:pt x="52360" y="71286"/>
                  </a:cubicBezTo>
                  <a:cubicBezTo>
                    <a:pt x="52836" y="68714"/>
                    <a:pt x="50931" y="56618"/>
                    <a:pt x="45597" y="59380"/>
                  </a:cubicBezTo>
                  <a:cubicBezTo>
                    <a:pt x="40168" y="62237"/>
                    <a:pt x="38835" y="61094"/>
                    <a:pt x="36834" y="58237"/>
                  </a:cubicBezTo>
                  <a:cubicBezTo>
                    <a:pt x="34834" y="55379"/>
                    <a:pt x="40835" y="50903"/>
                    <a:pt x="42264" y="46331"/>
                  </a:cubicBezTo>
                  <a:cubicBezTo>
                    <a:pt x="43692" y="41759"/>
                    <a:pt x="53027" y="43473"/>
                    <a:pt x="54456" y="39854"/>
                  </a:cubicBezTo>
                  <a:cubicBezTo>
                    <a:pt x="55789" y="36329"/>
                    <a:pt x="48074" y="32329"/>
                    <a:pt x="45312" y="30900"/>
                  </a:cubicBezTo>
                  <a:close/>
                  <a:moveTo>
                    <a:pt x="88079" y="48236"/>
                  </a:moveTo>
                  <a:cubicBezTo>
                    <a:pt x="85793" y="46807"/>
                    <a:pt x="84078" y="52236"/>
                    <a:pt x="81602" y="52712"/>
                  </a:cubicBezTo>
                  <a:cubicBezTo>
                    <a:pt x="79030" y="53284"/>
                    <a:pt x="76268" y="41949"/>
                    <a:pt x="75125" y="48236"/>
                  </a:cubicBezTo>
                  <a:cubicBezTo>
                    <a:pt x="73982" y="54427"/>
                    <a:pt x="68362" y="45664"/>
                    <a:pt x="62647" y="53570"/>
                  </a:cubicBezTo>
                  <a:cubicBezTo>
                    <a:pt x="57027" y="61475"/>
                    <a:pt x="66076" y="68619"/>
                    <a:pt x="69981" y="71096"/>
                  </a:cubicBezTo>
                  <a:cubicBezTo>
                    <a:pt x="73982" y="73667"/>
                    <a:pt x="69696" y="77287"/>
                    <a:pt x="64647" y="76239"/>
                  </a:cubicBezTo>
                  <a:cubicBezTo>
                    <a:pt x="59504" y="75096"/>
                    <a:pt x="62647" y="83573"/>
                    <a:pt x="69696" y="84716"/>
                  </a:cubicBezTo>
                  <a:cubicBezTo>
                    <a:pt x="76744" y="85859"/>
                    <a:pt x="84459" y="72239"/>
                    <a:pt x="83602" y="68810"/>
                  </a:cubicBezTo>
                  <a:cubicBezTo>
                    <a:pt x="82650" y="65476"/>
                    <a:pt x="90746" y="49855"/>
                    <a:pt x="88079" y="4823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xmlns="" id="{8E3842C3-3756-41AA-954B-77418FFCE0EC}"/>
                </a:ext>
              </a:extLst>
            </p:cNvPr>
            <p:cNvSpPr/>
            <p:nvPr/>
          </p:nvSpPr>
          <p:spPr>
            <a:xfrm>
              <a:off x="6713198" y="3427385"/>
              <a:ext cx="118476" cy="59238"/>
            </a:xfrm>
            <a:custGeom>
              <a:avLst/>
              <a:gdLst>
                <a:gd name="connsiteX0" fmla="*/ 109933 w 114300"/>
                <a:gd name="connsiteY0" fmla="*/ 14587 h 57150"/>
                <a:gd name="connsiteX1" fmla="*/ 113838 w 114300"/>
                <a:gd name="connsiteY1" fmla="*/ 2014 h 57150"/>
                <a:gd name="connsiteX2" fmla="*/ 109647 w 114300"/>
                <a:gd name="connsiteY2" fmla="*/ 4014 h 57150"/>
                <a:gd name="connsiteX3" fmla="*/ 73357 w 114300"/>
                <a:gd name="connsiteY3" fmla="*/ 299 h 57150"/>
                <a:gd name="connsiteX4" fmla="*/ 37638 w 114300"/>
                <a:gd name="connsiteY4" fmla="*/ 7348 h 57150"/>
                <a:gd name="connsiteX5" fmla="*/ 26017 w 114300"/>
                <a:gd name="connsiteY5" fmla="*/ 18397 h 57150"/>
                <a:gd name="connsiteX6" fmla="*/ 30018 w 114300"/>
                <a:gd name="connsiteY6" fmla="*/ 30589 h 57150"/>
                <a:gd name="connsiteX7" fmla="*/ 41353 w 114300"/>
                <a:gd name="connsiteY7" fmla="*/ 37066 h 57150"/>
                <a:gd name="connsiteX8" fmla="*/ 45258 w 114300"/>
                <a:gd name="connsiteY8" fmla="*/ 44686 h 57150"/>
                <a:gd name="connsiteX9" fmla="*/ 45067 w 114300"/>
                <a:gd name="connsiteY9" fmla="*/ 44971 h 57150"/>
                <a:gd name="connsiteX10" fmla="*/ 65737 w 114300"/>
                <a:gd name="connsiteY10" fmla="*/ 44686 h 57150"/>
                <a:gd name="connsiteX11" fmla="*/ 84977 w 114300"/>
                <a:gd name="connsiteY11" fmla="*/ 56020 h 57150"/>
                <a:gd name="connsiteX12" fmla="*/ 103265 w 114300"/>
                <a:gd name="connsiteY12" fmla="*/ 57259 h 57150"/>
                <a:gd name="connsiteX13" fmla="*/ 103932 w 114300"/>
                <a:gd name="connsiteY13" fmla="*/ 51925 h 57150"/>
                <a:gd name="connsiteX14" fmla="*/ 109075 w 114300"/>
                <a:gd name="connsiteY14" fmla="*/ 45543 h 57150"/>
                <a:gd name="connsiteX15" fmla="*/ 104789 w 114300"/>
                <a:gd name="connsiteY15" fmla="*/ 35351 h 57150"/>
                <a:gd name="connsiteX16" fmla="*/ 103551 w 114300"/>
                <a:gd name="connsiteY16" fmla="*/ 24302 h 57150"/>
                <a:gd name="connsiteX17" fmla="*/ 109933 w 114300"/>
                <a:gd name="connsiteY17" fmla="*/ 14587 h 57150"/>
                <a:gd name="connsiteX18" fmla="*/ 9730 w 114300"/>
                <a:gd name="connsiteY18" fmla="*/ 28303 h 57150"/>
                <a:gd name="connsiteX19" fmla="*/ 2110 w 114300"/>
                <a:gd name="connsiteY19" fmla="*/ 44971 h 57150"/>
                <a:gd name="connsiteX20" fmla="*/ 21922 w 114300"/>
                <a:gd name="connsiteY20" fmla="*/ 31922 h 57150"/>
                <a:gd name="connsiteX21" fmla="*/ 9730 w 114300"/>
                <a:gd name="connsiteY21" fmla="*/ 28303 h 57150"/>
                <a:gd name="connsiteX22" fmla="*/ 18207 w 114300"/>
                <a:gd name="connsiteY22" fmla="*/ 20111 h 57150"/>
                <a:gd name="connsiteX23" fmla="*/ 6015 w 114300"/>
                <a:gd name="connsiteY23" fmla="*/ 21540 h 57150"/>
                <a:gd name="connsiteX24" fmla="*/ 18207 w 114300"/>
                <a:gd name="connsiteY24" fmla="*/ 2011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4300" h="57150">
                  <a:moveTo>
                    <a:pt x="109933" y="14587"/>
                  </a:moveTo>
                  <a:cubicBezTo>
                    <a:pt x="112314" y="9538"/>
                    <a:pt x="118410" y="8681"/>
                    <a:pt x="113838" y="2014"/>
                  </a:cubicBezTo>
                  <a:cubicBezTo>
                    <a:pt x="112981" y="2776"/>
                    <a:pt x="111742" y="3442"/>
                    <a:pt x="109647" y="4014"/>
                  </a:cubicBezTo>
                  <a:cubicBezTo>
                    <a:pt x="101455" y="6300"/>
                    <a:pt x="83548" y="-1606"/>
                    <a:pt x="73357" y="299"/>
                  </a:cubicBezTo>
                  <a:cubicBezTo>
                    <a:pt x="63165" y="2299"/>
                    <a:pt x="42496" y="2299"/>
                    <a:pt x="37638" y="7348"/>
                  </a:cubicBezTo>
                  <a:cubicBezTo>
                    <a:pt x="32780" y="12491"/>
                    <a:pt x="20683" y="13825"/>
                    <a:pt x="26017" y="18397"/>
                  </a:cubicBezTo>
                  <a:cubicBezTo>
                    <a:pt x="31447" y="22969"/>
                    <a:pt x="26017" y="25159"/>
                    <a:pt x="30018" y="30589"/>
                  </a:cubicBezTo>
                  <a:cubicBezTo>
                    <a:pt x="34018" y="35923"/>
                    <a:pt x="36019" y="38209"/>
                    <a:pt x="41353" y="37066"/>
                  </a:cubicBezTo>
                  <a:cubicBezTo>
                    <a:pt x="46782" y="35923"/>
                    <a:pt x="50973" y="38780"/>
                    <a:pt x="45258" y="44686"/>
                  </a:cubicBezTo>
                  <a:cubicBezTo>
                    <a:pt x="45163" y="44781"/>
                    <a:pt x="45163" y="44876"/>
                    <a:pt x="45067" y="44971"/>
                  </a:cubicBezTo>
                  <a:cubicBezTo>
                    <a:pt x="54116" y="44114"/>
                    <a:pt x="64213" y="43543"/>
                    <a:pt x="65737" y="44686"/>
                  </a:cubicBezTo>
                  <a:cubicBezTo>
                    <a:pt x="68023" y="46400"/>
                    <a:pt x="81548" y="57163"/>
                    <a:pt x="84977" y="56020"/>
                  </a:cubicBezTo>
                  <a:cubicBezTo>
                    <a:pt x="87073" y="55354"/>
                    <a:pt x="96312" y="56306"/>
                    <a:pt x="103265" y="57259"/>
                  </a:cubicBezTo>
                  <a:cubicBezTo>
                    <a:pt x="102503" y="55163"/>
                    <a:pt x="102503" y="53163"/>
                    <a:pt x="103932" y="51925"/>
                  </a:cubicBezTo>
                  <a:cubicBezTo>
                    <a:pt x="106504" y="49829"/>
                    <a:pt x="112028" y="49829"/>
                    <a:pt x="109075" y="45543"/>
                  </a:cubicBezTo>
                  <a:cubicBezTo>
                    <a:pt x="106123" y="41257"/>
                    <a:pt x="105265" y="40495"/>
                    <a:pt x="104789" y="35351"/>
                  </a:cubicBezTo>
                  <a:cubicBezTo>
                    <a:pt x="104408" y="30303"/>
                    <a:pt x="103075" y="27731"/>
                    <a:pt x="103551" y="24302"/>
                  </a:cubicBezTo>
                  <a:cubicBezTo>
                    <a:pt x="104027" y="20968"/>
                    <a:pt x="107361" y="20111"/>
                    <a:pt x="109933" y="14587"/>
                  </a:cubicBezTo>
                  <a:close/>
                  <a:moveTo>
                    <a:pt x="9730" y="28303"/>
                  </a:moveTo>
                  <a:cubicBezTo>
                    <a:pt x="-462" y="31160"/>
                    <a:pt x="-1986" y="45257"/>
                    <a:pt x="2110" y="44971"/>
                  </a:cubicBezTo>
                  <a:cubicBezTo>
                    <a:pt x="7158" y="44686"/>
                    <a:pt x="18779" y="35065"/>
                    <a:pt x="21922" y="31922"/>
                  </a:cubicBezTo>
                  <a:cubicBezTo>
                    <a:pt x="24970" y="28874"/>
                    <a:pt x="19921" y="25445"/>
                    <a:pt x="9730" y="28303"/>
                  </a:cubicBezTo>
                  <a:close/>
                  <a:moveTo>
                    <a:pt x="18207" y="20111"/>
                  </a:moveTo>
                  <a:cubicBezTo>
                    <a:pt x="20493" y="15825"/>
                    <a:pt x="1824" y="17730"/>
                    <a:pt x="6015" y="21540"/>
                  </a:cubicBezTo>
                  <a:cubicBezTo>
                    <a:pt x="9158" y="24397"/>
                    <a:pt x="15921" y="24302"/>
                    <a:pt x="18207" y="2011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xmlns="" id="{14420680-FECE-4B6C-ADA2-1D95C38706AD}"/>
                </a:ext>
              </a:extLst>
            </p:cNvPr>
            <p:cNvSpPr/>
            <p:nvPr/>
          </p:nvSpPr>
          <p:spPr>
            <a:xfrm>
              <a:off x="6941081" y="4691123"/>
              <a:ext cx="157968" cy="187587"/>
            </a:xfrm>
            <a:custGeom>
              <a:avLst/>
              <a:gdLst>
                <a:gd name="connsiteX0" fmla="*/ 136112 w 152400"/>
                <a:gd name="connsiteY0" fmla="*/ 42498 h 180975"/>
                <a:gd name="connsiteX1" fmla="*/ 144971 w 152400"/>
                <a:gd name="connsiteY1" fmla="*/ 28782 h 180975"/>
                <a:gd name="connsiteX2" fmla="*/ 154114 w 152400"/>
                <a:gd name="connsiteY2" fmla="*/ 15352 h 180975"/>
                <a:gd name="connsiteX3" fmla="*/ 144589 w 152400"/>
                <a:gd name="connsiteY3" fmla="*/ 18019 h 180975"/>
                <a:gd name="connsiteX4" fmla="*/ 135255 w 152400"/>
                <a:gd name="connsiteY4" fmla="*/ 14209 h 180975"/>
                <a:gd name="connsiteX5" fmla="*/ 118681 w 152400"/>
                <a:gd name="connsiteY5" fmla="*/ 17638 h 180975"/>
                <a:gd name="connsiteX6" fmla="*/ 105918 w 152400"/>
                <a:gd name="connsiteY6" fmla="*/ 27829 h 180975"/>
                <a:gd name="connsiteX7" fmla="*/ 83820 w 152400"/>
                <a:gd name="connsiteY7" fmla="*/ 24019 h 180975"/>
                <a:gd name="connsiteX8" fmla="*/ 61722 w 152400"/>
                <a:gd name="connsiteY8" fmla="*/ 11256 h 180975"/>
                <a:gd name="connsiteX9" fmla="*/ 42196 w 152400"/>
                <a:gd name="connsiteY9" fmla="*/ 7446 h 180975"/>
                <a:gd name="connsiteX10" fmla="*/ 31147 w 152400"/>
                <a:gd name="connsiteY10" fmla="*/ 1921 h 180975"/>
                <a:gd name="connsiteX11" fmla="*/ 19621 w 152400"/>
                <a:gd name="connsiteY11" fmla="*/ 683 h 180975"/>
                <a:gd name="connsiteX12" fmla="*/ 4381 w 152400"/>
                <a:gd name="connsiteY12" fmla="*/ 10875 h 180975"/>
                <a:gd name="connsiteX13" fmla="*/ 1905 w 152400"/>
                <a:gd name="connsiteY13" fmla="*/ 14018 h 180975"/>
                <a:gd name="connsiteX14" fmla="*/ 10668 w 152400"/>
                <a:gd name="connsiteY14" fmla="*/ 21924 h 180975"/>
                <a:gd name="connsiteX15" fmla="*/ 12668 w 152400"/>
                <a:gd name="connsiteY15" fmla="*/ 35640 h 180975"/>
                <a:gd name="connsiteX16" fmla="*/ 20479 w 152400"/>
                <a:gd name="connsiteY16" fmla="*/ 42498 h 180975"/>
                <a:gd name="connsiteX17" fmla="*/ 19526 w 152400"/>
                <a:gd name="connsiteY17" fmla="*/ 58214 h 180975"/>
                <a:gd name="connsiteX18" fmla="*/ 6763 w 152400"/>
                <a:gd name="connsiteY18" fmla="*/ 80788 h 180975"/>
                <a:gd name="connsiteX19" fmla="*/ 1048 w 152400"/>
                <a:gd name="connsiteY19" fmla="*/ 92695 h 180975"/>
                <a:gd name="connsiteX20" fmla="*/ 13716 w 152400"/>
                <a:gd name="connsiteY20" fmla="*/ 99648 h 180975"/>
                <a:gd name="connsiteX21" fmla="*/ 95 w 152400"/>
                <a:gd name="connsiteY21" fmla="*/ 111935 h 180975"/>
                <a:gd name="connsiteX22" fmla="*/ 0 w 152400"/>
                <a:gd name="connsiteY22" fmla="*/ 113840 h 180975"/>
                <a:gd name="connsiteX23" fmla="*/ 72390 w 152400"/>
                <a:gd name="connsiteY23" fmla="*/ 152226 h 180975"/>
                <a:gd name="connsiteX24" fmla="*/ 71438 w 152400"/>
                <a:gd name="connsiteY24" fmla="*/ 164037 h 180975"/>
                <a:gd name="connsiteX25" fmla="*/ 103537 w 152400"/>
                <a:gd name="connsiteY25" fmla="*/ 186897 h 180975"/>
                <a:gd name="connsiteX26" fmla="*/ 122301 w 152400"/>
                <a:gd name="connsiteY26" fmla="*/ 145177 h 180975"/>
                <a:gd name="connsiteX27" fmla="*/ 134493 w 152400"/>
                <a:gd name="connsiteY27" fmla="*/ 135271 h 180975"/>
                <a:gd name="connsiteX28" fmla="*/ 144971 w 152400"/>
                <a:gd name="connsiteY28" fmla="*/ 128509 h 180975"/>
                <a:gd name="connsiteX29" fmla="*/ 146590 w 152400"/>
                <a:gd name="connsiteY29" fmla="*/ 126223 h 180975"/>
                <a:gd name="connsiteX30" fmla="*/ 137065 w 152400"/>
                <a:gd name="connsiteY30" fmla="*/ 111173 h 180975"/>
                <a:gd name="connsiteX31" fmla="*/ 136112 w 152400"/>
                <a:gd name="connsiteY31" fmla="*/ 42498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2400" h="180975">
                  <a:moveTo>
                    <a:pt x="136112" y="42498"/>
                  </a:moveTo>
                  <a:lnTo>
                    <a:pt x="144971" y="28782"/>
                  </a:lnTo>
                  <a:lnTo>
                    <a:pt x="154114" y="15352"/>
                  </a:lnTo>
                  <a:cubicBezTo>
                    <a:pt x="149828" y="16304"/>
                    <a:pt x="145923" y="17352"/>
                    <a:pt x="144589" y="18019"/>
                  </a:cubicBezTo>
                  <a:cubicBezTo>
                    <a:pt x="141161" y="19733"/>
                    <a:pt x="136493" y="17161"/>
                    <a:pt x="135255" y="14209"/>
                  </a:cubicBezTo>
                  <a:cubicBezTo>
                    <a:pt x="134017" y="11256"/>
                    <a:pt x="125444" y="13828"/>
                    <a:pt x="118681" y="17638"/>
                  </a:cubicBezTo>
                  <a:cubicBezTo>
                    <a:pt x="111919" y="21448"/>
                    <a:pt x="108490" y="29544"/>
                    <a:pt x="105918" y="27829"/>
                  </a:cubicBezTo>
                  <a:cubicBezTo>
                    <a:pt x="103346" y="26115"/>
                    <a:pt x="88106" y="24019"/>
                    <a:pt x="83820" y="24019"/>
                  </a:cubicBezTo>
                  <a:cubicBezTo>
                    <a:pt x="79534" y="24019"/>
                    <a:pt x="66008" y="15066"/>
                    <a:pt x="61722" y="11256"/>
                  </a:cubicBezTo>
                  <a:cubicBezTo>
                    <a:pt x="57436" y="7446"/>
                    <a:pt x="45148" y="9160"/>
                    <a:pt x="42196" y="7446"/>
                  </a:cubicBezTo>
                  <a:cubicBezTo>
                    <a:pt x="39243" y="5731"/>
                    <a:pt x="33242" y="4493"/>
                    <a:pt x="31147" y="1921"/>
                  </a:cubicBezTo>
                  <a:cubicBezTo>
                    <a:pt x="29051" y="-650"/>
                    <a:pt x="23908" y="-174"/>
                    <a:pt x="19621" y="683"/>
                  </a:cubicBezTo>
                  <a:cubicBezTo>
                    <a:pt x="15335" y="1540"/>
                    <a:pt x="5144" y="7446"/>
                    <a:pt x="4381" y="10875"/>
                  </a:cubicBezTo>
                  <a:cubicBezTo>
                    <a:pt x="4096" y="11923"/>
                    <a:pt x="3143" y="12970"/>
                    <a:pt x="1905" y="14018"/>
                  </a:cubicBezTo>
                  <a:lnTo>
                    <a:pt x="10668" y="21924"/>
                  </a:lnTo>
                  <a:lnTo>
                    <a:pt x="12668" y="35640"/>
                  </a:lnTo>
                  <a:lnTo>
                    <a:pt x="20479" y="42498"/>
                  </a:lnTo>
                  <a:cubicBezTo>
                    <a:pt x="20479" y="42498"/>
                    <a:pt x="20479" y="50308"/>
                    <a:pt x="19526" y="58214"/>
                  </a:cubicBezTo>
                  <a:cubicBezTo>
                    <a:pt x="18574" y="66025"/>
                    <a:pt x="11716" y="75835"/>
                    <a:pt x="6763" y="80788"/>
                  </a:cubicBezTo>
                  <a:cubicBezTo>
                    <a:pt x="5334" y="82217"/>
                    <a:pt x="3238" y="86884"/>
                    <a:pt x="1048" y="92695"/>
                  </a:cubicBezTo>
                  <a:cubicBezTo>
                    <a:pt x="8572" y="94600"/>
                    <a:pt x="14097" y="97457"/>
                    <a:pt x="13716" y="99648"/>
                  </a:cubicBezTo>
                  <a:cubicBezTo>
                    <a:pt x="12859" y="104315"/>
                    <a:pt x="95" y="102220"/>
                    <a:pt x="95" y="111935"/>
                  </a:cubicBezTo>
                  <a:cubicBezTo>
                    <a:pt x="95" y="112602"/>
                    <a:pt x="0" y="113269"/>
                    <a:pt x="0" y="113840"/>
                  </a:cubicBezTo>
                  <a:lnTo>
                    <a:pt x="72390" y="152226"/>
                  </a:lnTo>
                  <a:lnTo>
                    <a:pt x="71438" y="164037"/>
                  </a:lnTo>
                  <a:cubicBezTo>
                    <a:pt x="71438" y="164037"/>
                    <a:pt x="87725" y="175943"/>
                    <a:pt x="103537" y="186897"/>
                  </a:cubicBezTo>
                  <a:cubicBezTo>
                    <a:pt x="110585" y="168990"/>
                    <a:pt x="119825" y="148987"/>
                    <a:pt x="122301" y="145177"/>
                  </a:cubicBezTo>
                  <a:cubicBezTo>
                    <a:pt x="126587" y="138700"/>
                    <a:pt x="130778" y="139843"/>
                    <a:pt x="134493" y="135271"/>
                  </a:cubicBezTo>
                  <a:cubicBezTo>
                    <a:pt x="138208" y="130699"/>
                    <a:pt x="139255" y="137557"/>
                    <a:pt x="144971" y="128509"/>
                  </a:cubicBezTo>
                  <a:cubicBezTo>
                    <a:pt x="145447" y="127842"/>
                    <a:pt x="146018" y="126985"/>
                    <a:pt x="146590" y="126223"/>
                  </a:cubicBezTo>
                  <a:lnTo>
                    <a:pt x="137065" y="111173"/>
                  </a:lnTo>
                  <a:lnTo>
                    <a:pt x="136112" y="42498"/>
                  </a:ln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xmlns="" id="{E43A4F22-1A2E-4B95-B1DE-8612C4B63978}"/>
                </a:ext>
              </a:extLst>
            </p:cNvPr>
            <p:cNvSpPr/>
            <p:nvPr/>
          </p:nvSpPr>
          <p:spPr>
            <a:xfrm>
              <a:off x="6853607" y="4705654"/>
              <a:ext cx="98730" cy="108603"/>
            </a:xfrm>
            <a:custGeom>
              <a:avLst/>
              <a:gdLst>
                <a:gd name="connsiteX0" fmla="*/ 96964 w 95250"/>
                <a:gd name="connsiteY0" fmla="*/ 21622 h 104775"/>
                <a:gd name="connsiteX1" fmla="*/ 94964 w 95250"/>
                <a:gd name="connsiteY1" fmla="*/ 7906 h 104775"/>
                <a:gd name="connsiteX2" fmla="*/ 86201 w 95250"/>
                <a:gd name="connsiteY2" fmla="*/ 0 h 104775"/>
                <a:gd name="connsiteX3" fmla="*/ 79724 w 95250"/>
                <a:gd name="connsiteY3" fmla="*/ 6191 h 104775"/>
                <a:gd name="connsiteX4" fmla="*/ 67818 w 95250"/>
                <a:gd name="connsiteY4" fmla="*/ 7049 h 104775"/>
                <a:gd name="connsiteX5" fmla="*/ 53816 w 95250"/>
                <a:gd name="connsiteY5" fmla="*/ 11716 h 104775"/>
                <a:gd name="connsiteX6" fmla="*/ 41910 w 95250"/>
                <a:gd name="connsiteY6" fmla="*/ 7429 h 104775"/>
                <a:gd name="connsiteX7" fmla="*/ 27432 w 95250"/>
                <a:gd name="connsiteY7" fmla="*/ 11716 h 104775"/>
                <a:gd name="connsiteX8" fmla="*/ 25717 w 95250"/>
                <a:gd name="connsiteY8" fmla="*/ 28289 h 104775"/>
                <a:gd name="connsiteX9" fmla="*/ 32099 w 95250"/>
                <a:gd name="connsiteY9" fmla="*/ 37624 h 104775"/>
                <a:gd name="connsiteX10" fmla="*/ 26575 w 95250"/>
                <a:gd name="connsiteY10" fmla="*/ 47435 h 104775"/>
                <a:gd name="connsiteX11" fmla="*/ 18479 w 95250"/>
                <a:gd name="connsiteY11" fmla="*/ 52959 h 104775"/>
                <a:gd name="connsiteX12" fmla="*/ 11239 w 95250"/>
                <a:gd name="connsiteY12" fmla="*/ 63532 h 104775"/>
                <a:gd name="connsiteX13" fmla="*/ 6572 w 95250"/>
                <a:gd name="connsiteY13" fmla="*/ 77153 h 104775"/>
                <a:gd name="connsiteX14" fmla="*/ 3143 w 95250"/>
                <a:gd name="connsiteY14" fmla="*/ 93726 h 104775"/>
                <a:gd name="connsiteX15" fmla="*/ 0 w 95250"/>
                <a:gd name="connsiteY15" fmla="*/ 107633 h 104775"/>
                <a:gd name="connsiteX16" fmla="*/ 9525 w 95250"/>
                <a:gd name="connsiteY16" fmla="*/ 105918 h 104775"/>
                <a:gd name="connsiteX17" fmla="*/ 29146 w 95250"/>
                <a:gd name="connsiteY17" fmla="*/ 100013 h 104775"/>
                <a:gd name="connsiteX18" fmla="*/ 45148 w 95250"/>
                <a:gd name="connsiteY18" fmla="*/ 98679 h 104775"/>
                <a:gd name="connsiteX19" fmla="*/ 59722 w 95250"/>
                <a:gd name="connsiteY19" fmla="*/ 77915 h 104775"/>
                <a:gd name="connsiteX20" fmla="*/ 85249 w 95250"/>
                <a:gd name="connsiteY20" fmla="*/ 78581 h 104775"/>
                <a:gd name="connsiteX21" fmla="*/ 90964 w 95250"/>
                <a:gd name="connsiteY21" fmla="*/ 66675 h 104775"/>
                <a:gd name="connsiteX22" fmla="*/ 103727 w 95250"/>
                <a:gd name="connsiteY22" fmla="*/ 44101 h 104775"/>
                <a:gd name="connsiteX23" fmla="*/ 104680 w 95250"/>
                <a:gd name="connsiteY23" fmla="*/ 28385 h 104775"/>
                <a:gd name="connsiteX24" fmla="*/ 96964 w 95250"/>
                <a:gd name="connsiteY24" fmla="*/ 2162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5250" h="104775">
                  <a:moveTo>
                    <a:pt x="96964" y="21622"/>
                  </a:moveTo>
                  <a:lnTo>
                    <a:pt x="94964" y="7906"/>
                  </a:lnTo>
                  <a:lnTo>
                    <a:pt x="86201" y="0"/>
                  </a:lnTo>
                  <a:cubicBezTo>
                    <a:pt x="83629" y="2191"/>
                    <a:pt x="80010" y="4191"/>
                    <a:pt x="79724" y="6191"/>
                  </a:cubicBezTo>
                  <a:cubicBezTo>
                    <a:pt x="79343" y="9144"/>
                    <a:pt x="71247" y="8763"/>
                    <a:pt x="67818" y="7049"/>
                  </a:cubicBezTo>
                  <a:cubicBezTo>
                    <a:pt x="64389" y="5334"/>
                    <a:pt x="55531" y="9144"/>
                    <a:pt x="53816" y="11716"/>
                  </a:cubicBezTo>
                  <a:cubicBezTo>
                    <a:pt x="52102" y="14288"/>
                    <a:pt x="46196" y="7049"/>
                    <a:pt x="41910" y="7429"/>
                  </a:cubicBezTo>
                  <a:cubicBezTo>
                    <a:pt x="37624" y="7811"/>
                    <a:pt x="27432" y="11716"/>
                    <a:pt x="27432" y="11716"/>
                  </a:cubicBezTo>
                  <a:cubicBezTo>
                    <a:pt x="27432" y="11716"/>
                    <a:pt x="25717" y="23622"/>
                    <a:pt x="25717" y="28289"/>
                  </a:cubicBezTo>
                  <a:cubicBezTo>
                    <a:pt x="25717" y="32957"/>
                    <a:pt x="32099" y="33814"/>
                    <a:pt x="32099" y="37624"/>
                  </a:cubicBezTo>
                  <a:cubicBezTo>
                    <a:pt x="32099" y="41434"/>
                    <a:pt x="26956" y="44863"/>
                    <a:pt x="26575" y="47435"/>
                  </a:cubicBezTo>
                  <a:cubicBezTo>
                    <a:pt x="26194" y="50006"/>
                    <a:pt x="22765" y="51721"/>
                    <a:pt x="18479" y="52959"/>
                  </a:cubicBezTo>
                  <a:cubicBezTo>
                    <a:pt x="14192" y="54197"/>
                    <a:pt x="14668" y="61055"/>
                    <a:pt x="11239" y="63532"/>
                  </a:cubicBezTo>
                  <a:cubicBezTo>
                    <a:pt x="7810" y="66104"/>
                    <a:pt x="8667" y="72485"/>
                    <a:pt x="6572" y="77153"/>
                  </a:cubicBezTo>
                  <a:cubicBezTo>
                    <a:pt x="4477" y="81820"/>
                    <a:pt x="3143" y="88202"/>
                    <a:pt x="3143" y="93726"/>
                  </a:cubicBezTo>
                  <a:cubicBezTo>
                    <a:pt x="3143" y="98203"/>
                    <a:pt x="2572" y="104394"/>
                    <a:pt x="0" y="107633"/>
                  </a:cubicBezTo>
                  <a:cubicBezTo>
                    <a:pt x="5429" y="108204"/>
                    <a:pt x="6858" y="107347"/>
                    <a:pt x="9525" y="105918"/>
                  </a:cubicBezTo>
                  <a:cubicBezTo>
                    <a:pt x="13430" y="104013"/>
                    <a:pt x="29146" y="100013"/>
                    <a:pt x="29146" y="100013"/>
                  </a:cubicBezTo>
                  <a:lnTo>
                    <a:pt x="45148" y="98679"/>
                  </a:lnTo>
                  <a:cubicBezTo>
                    <a:pt x="48673" y="88678"/>
                    <a:pt x="53911" y="79629"/>
                    <a:pt x="59722" y="77915"/>
                  </a:cubicBezTo>
                  <a:cubicBezTo>
                    <a:pt x="67151" y="75724"/>
                    <a:pt x="77343" y="76581"/>
                    <a:pt x="85249" y="78581"/>
                  </a:cubicBezTo>
                  <a:cubicBezTo>
                    <a:pt x="87439" y="72771"/>
                    <a:pt x="89440" y="68104"/>
                    <a:pt x="90964" y="66675"/>
                  </a:cubicBezTo>
                  <a:cubicBezTo>
                    <a:pt x="95917" y="61817"/>
                    <a:pt x="102775" y="52007"/>
                    <a:pt x="103727" y="44101"/>
                  </a:cubicBezTo>
                  <a:cubicBezTo>
                    <a:pt x="104680" y="36290"/>
                    <a:pt x="104680" y="28385"/>
                    <a:pt x="104680" y="28385"/>
                  </a:cubicBezTo>
                  <a:lnTo>
                    <a:pt x="96964" y="21622"/>
                  </a:ln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xmlns="" id="{67EF10CB-E97E-4EB8-98D6-06988F681099}"/>
                </a:ext>
              </a:extLst>
            </p:cNvPr>
            <p:cNvSpPr/>
            <p:nvPr/>
          </p:nvSpPr>
          <p:spPr>
            <a:xfrm>
              <a:off x="7388229" y="3810372"/>
              <a:ext cx="335681" cy="197460"/>
            </a:xfrm>
            <a:custGeom>
              <a:avLst/>
              <a:gdLst>
                <a:gd name="connsiteX0" fmla="*/ 330041 w 323850"/>
                <a:gd name="connsiteY0" fmla="*/ 111252 h 190500"/>
                <a:gd name="connsiteX1" fmla="*/ 303562 w 323850"/>
                <a:gd name="connsiteY1" fmla="*/ 99155 h 190500"/>
                <a:gd name="connsiteX2" fmla="*/ 288417 w 323850"/>
                <a:gd name="connsiteY2" fmla="*/ 99917 h 190500"/>
                <a:gd name="connsiteX3" fmla="*/ 270224 w 323850"/>
                <a:gd name="connsiteY3" fmla="*/ 94583 h 190500"/>
                <a:gd name="connsiteX4" fmla="*/ 250603 w 323850"/>
                <a:gd name="connsiteY4" fmla="*/ 109728 h 190500"/>
                <a:gd name="connsiteX5" fmla="*/ 241554 w 323850"/>
                <a:gd name="connsiteY5" fmla="*/ 112776 h 190500"/>
                <a:gd name="connsiteX6" fmla="*/ 225647 w 323850"/>
                <a:gd name="connsiteY6" fmla="*/ 102965 h 190500"/>
                <a:gd name="connsiteX7" fmla="*/ 208979 w 323850"/>
                <a:gd name="connsiteY7" fmla="*/ 98393 h 190500"/>
                <a:gd name="connsiteX8" fmla="*/ 198406 w 323850"/>
                <a:gd name="connsiteY8" fmla="*/ 78676 h 190500"/>
                <a:gd name="connsiteX9" fmla="*/ 193834 w 323850"/>
                <a:gd name="connsiteY9" fmla="*/ 60579 h 190500"/>
                <a:gd name="connsiteX10" fmla="*/ 178689 w 323850"/>
                <a:gd name="connsiteY10" fmla="*/ 49244 h 190500"/>
                <a:gd name="connsiteX11" fmla="*/ 140113 w 323850"/>
                <a:gd name="connsiteY11" fmla="*/ 47720 h 190500"/>
                <a:gd name="connsiteX12" fmla="*/ 115157 w 323850"/>
                <a:gd name="connsiteY12" fmla="*/ 49244 h 190500"/>
                <a:gd name="connsiteX13" fmla="*/ 92773 w 323850"/>
                <a:gd name="connsiteY13" fmla="*/ 24765 h 190500"/>
                <a:gd name="connsiteX14" fmla="*/ 87154 w 323850"/>
                <a:gd name="connsiteY14" fmla="*/ 33052 h 190500"/>
                <a:gd name="connsiteX15" fmla="*/ 63913 w 323850"/>
                <a:gd name="connsiteY15" fmla="*/ 29051 h 190500"/>
                <a:gd name="connsiteX16" fmla="*/ 61627 w 323850"/>
                <a:gd name="connsiteY16" fmla="*/ 1905 h 190500"/>
                <a:gd name="connsiteX17" fmla="*/ 53721 w 323850"/>
                <a:gd name="connsiteY17" fmla="*/ 29623 h 190500"/>
                <a:gd name="connsiteX18" fmla="*/ 50959 w 323850"/>
                <a:gd name="connsiteY18" fmla="*/ 0 h 190500"/>
                <a:gd name="connsiteX19" fmla="*/ 2476 w 323850"/>
                <a:gd name="connsiteY19" fmla="*/ 12954 h 190500"/>
                <a:gd name="connsiteX20" fmla="*/ 190 w 323850"/>
                <a:gd name="connsiteY20" fmla="*/ 97631 h 190500"/>
                <a:gd name="connsiteX21" fmla="*/ 0 w 323850"/>
                <a:gd name="connsiteY21" fmla="*/ 97822 h 190500"/>
                <a:gd name="connsiteX22" fmla="*/ 13525 w 323850"/>
                <a:gd name="connsiteY22" fmla="*/ 101060 h 190500"/>
                <a:gd name="connsiteX23" fmla="*/ 20288 w 323850"/>
                <a:gd name="connsiteY23" fmla="*/ 92012 h 190500"/>
                <a:gd name="connsiteX24" fmla="*/ 33909 w 323850"/>
                <a:gd name="connsiteY24" fmla="*/ 81820 h 190500"/>
                <a:gd name="connsiteX25" fmla="*/ 40672 w 323850"/>
                <a:gd name="connsiteY25" fmla="*/ 74485 h 190500"/>
                <a:gd name="connsiteX26" fmla="*/ 48578 w 323850"/>
                <a:gd name="connsiteY26" fmla="*/ 70485 h 190500"/>
                <a:gd name="connsiteX27" fmla="*/ 62198 w 323850"/>
                <a:gd name="connsiteY27" fmla="*/ 73914 h 190500"/>
                <a:gd name="connsiteX28" fmla="*/ 76867 w 323850"/>
                <a:gd name="connsiteY28" fmla="*/ 79058 h 190500"/>
                <a:gd name="connsiteX29" fmla="*/ 83629 w 323850"/>
                <a:gd name="connsiteY29" fmla="*/ 99441 h 190500"/>
                <a:gd name="connsiteX30" fmla="*/ 111919 w 323850"/>
                <a:gd name="connsiteY30" fmla="*/ 102870 h 190500"/>
                <a:gd name="connsiteX31" fmla="*/ 119824 w 323850"/>
                <a:gd name="connsiteY31" fmla="*/ 115348 h 190500"/>
                <a:gd name="connsiteX32" fmla="*/ 128302 w 323850"/>
                <a:gd name="connsiteY32" fmla="*/ 131254 h 190500"/>
                <a:gd name="connsiteX33" fmla="*/ 147542 w 323850"/>
                <a:gd name="connsiteY33" fmla="*/ 145447 h 190500"/>
                <a:gd name="connsiteX34" fmla="*/ 169640 w 323850"/>
                <a:gd name="connsiteY34" fmla="*/ 158496 h 190500"/>
                <a:gd name="connsiteX35" fmla="*/ 189452 w 323850"/>
                <a:gd name="connsiteY35" fmla="*/ 171545 h 190500"/>
                <a:gd name="connsiteX36" fmla="*/ 206407 w 323850"/>
                <a:gd name="connsiteY36" fmla="*/ 177165 h 190500"/>
                <a:gd name="connsiteX37" fmla="*/ 207836 w 323850"/>
                <a:gd name="connsiteY37" fmla="*/ 189738 h 190500"/>
                <a:gd name="connsiteX38" fmla="*/ 209455 w 323850"/>
                <a:gd name="connsiteY38" fmla="*/ 189357 h 190500"/>
                <a:gd name="connsiteX39" fmla="*/ 225362 w 323850"/>
                <a:gd name="connsiteY39" fmla="*/ 194691 h 190500"/>
                <a:gd name="connsiteX40" fmla="*/ 232981 w 323850"/>
                <a:gd name="connsiteY40" fmla="*/ 198310 h 190500"/>
                <a:gd name="connsiteX41" fmla="*/ 240887 w 323850"/>
                <a:gd name="connsiteY41" fmla="*/ 178308 h 190500"/>
                <a:gd name="connsiteX42" fmla="*/ 238601 w 323850"/>
                <a:gd name="connsiteY42" fmla="*/ 161354 h 190500"/>
                <a:gd name="connsiteX43" fmla="*/ 226695 w 323850"/>
                <a:gd name="connsiteY43" fmla="*/ 146685 h 190500"/>
                <a:gd name="connsiteX44" fmla="*/ 244792 w 323850"/>
                <a:gd name="connsiteY44" fmla="*/ 139922 h 190500"/>
                <a:gd name="connsiteX45" fmla="*/ 250984 w 323850"/>
                <a:gd name="connsiteY45" fmla="*/ 129159 h 190500"/>
                <a:gd name="connsiteX46" fmla="*/ 260032 w 323850"/>
                <a:gd name="connsiteY46" fmla="*/ 118967 h 190500"/>
                <a:gd name="connsiteX47" fmla="*/ 274796 w 323850"/>
                <a:gd name="connsiteY47" fmla="*/ 115538 h 190500"/>
                <a:gd name="connsiteX48" fmla="*/ 287846 w 323850"/>
                <a:gd name="connsiteY48" fmla="*/ 112681 h 190500"/>
                <a:gd name="connsiteX49" fmla="*/ 281083 w 323850"/>
                <a:gd name="connsiteY49" fmla="*/ 128397 h 190500"/>
                <a:gd name="connsiteX50" fmla="*/ 303181 w 323850"/>
                <a:gd name="connsiteY50" fmla="*/ 124492 h 190500"/>
                <a:gd name="connsiteX51" fmla="*/ 321278 w 323850"/>
                <a:gd name="connsiteY51" fmla="*/ 121444 h 190500"/>
                <a:gd name="connsiteX52" fmla="*/ 330041 w 323850"/>
                <a:gd name="connsiteY52" fmla="*/ 111252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323850" h="190500">
                  <a:moveTo>
                    <a:pt x="330041" y="111252"/>
                  </a:moveTo>
                  <a:cubicBezTo>
                    <a:pt x="320992" y="103727"/>
                    <a:pt x="305086" y="94583"/>
                    <a:pt x="303562" y="99155"/>
                  </a:cubicBezTo>
                  <a:cubicBezTo>
                    <a:pt x="302038" y="103727"/>
                    <a:pt x="292227" y="104394"/>
                    <a:pt x="288417" y="99917"/>
                  </a:cubicBezTo>
                  <a:cubicBezTo>
                    <a:pt x="284607" y="95345"/>
                    <a:pt x="281654" y="90106"/>
                    <a:pt x="270224" y="94583"/>
                  </a:cubicBezTo>
                  <a:cubicBezTo>
                    <a:pt x="258889" y="99155"/>
                    <a:pt x="251365" y="105156"/>
                    <a:pt x="250603" y="109728"/>
                  </a:cubicBezTo>
                  <a:cubicBezTo>
                    <a:pt x="249841" y="114300"/>
                    <a:pt x="242316" y="118777"/>
                    <a:pt x="241554" y="112776"/>
                  </a:cubicBezTo>
                  <a:cubicBezTo>
                    <a:pt x="240792" y="106680"/>
                    <a:pt x="231743" y="104489"/>
                    <a:pt x="225647" y="102965"/>
                  </a:cubicBezTo>
                  <a:cubicBezTo>
                    <a:pt x="219551" y="101441"/>
                    <a:pt x="209740" y="104489"/>
                    <a:pt x="208979" y="98393"/>
                  </a:cubicBezTo>
                  <a:cubicBezTo>
                    <a:pt x="208216" y="92297"/>
                    <a:pt x="199168" y="85534"/>
                    <a:pt x="198406" y="78676"/>
                  </a:cubicBezTo>
                  <a:cubicBezTo>
                    <a:pt x="197644" y="71914"/>
                    <a:pt x="199930" y="62008"/>
                    <a:pt x="193834" y="60579"/>
                  </a:cubicBezTo>
                  <a:cubicBezTo>
                    <a:pt x="187738" y="59055"/>
                    <a:pt x="184023" y="49244"/>
                    <a:pt x="178689" y="49244"/>
                  </a:cubicBezTo>
                  <a:cubicBezTo>
                    <a:pt x="173355" y="49244"/>
                    <a:pt x="143923" y="49244"/>
                    <a:pt x="140113" y="47720"/>
                  </a:cubicBezTo>
                  <a:cubicBezTo>
                    <a:pt x="136303" y="46196"/>
                    <a:pt x="116681" y="53721"/>
                    <a:pt x="115157" y="49244"/>
                  </a:cubicBezTo>
                  <a:cubicBezTo>
                    <a:pt x="113919" y="45529"/>
                    <a:pt x="100298" y="30956"/>
                    <a:pt x="92773" y="24765"/>
                  </a:cubicBezTo>
                  <a:cubicBezTo>
                    <a:pt x="91916" y="27908"/>
                    <a:pt x="90202" y="30766"/>
                    <a:pt x="87154" y="33052"/>
                  </a:cubicBezTo>
                  <a:cubicBezTo>
                    <a:pt x="72962" y="43243"/>
                    <a:pt x="59436" y="41529"/>
                    <a:pt x="63913" y="29051"/>
                  </a:cubicBezTo>
                  <a:cubicBezTo>
                    <a:pt x="68485" y="16574"/>
                    <a:pt x="68961" y="1905"/>
                    <a:pt x="61627" y="1905"/>
                  </a:cubicBezTo>
                  <a:cubicBezTo>
                    <a:pt x="54292" y="1905"/>
                    <a:pt x="59341" y="28004"/>
                    <a:pt x="53721" y="29623"/>
                  </a:cubicBezTo>
                  <a:cubicBezTo>
                    <a:pt x="48673" y="31147"/>
                    <a:pt x="46768" y="10668"/>
                    <a:pt x="50959" y="0"/>
                  </a:cubicBezTo>
                  <a:lnTo>
                    <a:pt x="2476" y="12954"/>
                  </a:lnTo>
                  <a:lnTo>
                    <a:pt x="190" y="97631"/>
                  </a:lnTo>
                  <a:cubicBezTo>
                    <a:pt x="190" y="97631"/>
                    <a:pt x="95" y="97726"/>
                    <a:pt x="0" y="97822"/>
                  </a:cubicBezTo>
                  <a:cubicBezTo>
                    <a:pt x="4572" y="100013"/>
                    <a:pt x="9811" y="100679"/>
                    <a:pt x="13525" y="101060"/>
                  </a:cubicBezTo>
                  <a:cubicBezTo>
                    <a:pt x="20860" y="101632"/>
                    <a:pt x="20288" y="96012"/>
                    <a:pt x="20288" y="92012"/>
                  </a:cubicBezTo>
                  <a:cubicBezTo>
                    <a:pt x="20288" y="88011"/>
                    <a:pt x="28194" y="81248"/>
                    <a:pt x="33909" y="81820"/>
                  </a:cubicBezTo>
                  <a:cubicBezTo>
                    <a:pt x="39529" y="82391"/>
                    <a:pt x="39053" y="74485"/>
                    <a:pt x="40672" y="74485"/>
                  </a:cubicBezTo>
                  <a:cubicBezTo>
                    <a:pt x="42386" y="74485"/>
                    <a:pt x="46863" y="73342"/>
                    <a:pt x="48578" y="70485"/>
                  </a:cubicBezTo>
                  <a:cubicBezTo>
                    <a:pt x="50292" y="67628"/>
                    <a:pt x="59341" y="71056"/>
                    <a:pt x="62198" y="73914"/>
                  </a:cubicBezTo>
                  <a:cubicBezTo>
                    <a:pt x="65056" y="76771"/>
                    <a:pt x="71819" y="77914"/>
                    <a:pt x="76867" y="79058"/>
                  </a:cubicBezTo>
                  <a:cubicBezTo>
                    <a:pt x="81915" y="80200"/>
                    <a:pt x="83629" y="96012"/>
                    <a:pt x="83629" y="99441"/>
                  </a:cubicBezTo>
                  <a:cubicBezTo>
                    <a:pt x="83629" y="102870"/>
                    <a:pt x="108013" y="102299"/>
                    <a:pt x="111919" y="102870"/>
                  </a:cubicBezTo>
                  <a:cubicBezTo>
                    <a:pt x="115919" y="103442"/>
                    <a:pt x="115919" y="110204"/>
                    <a:pt x="119824" y="115348"/>
                  </a:cubicBezTo>
                  <a:cubicBezTo>
                    <a:pt x="123825" y="120491"/>
                    <a:pt x="126587" y="127254"/>
                    <a:pt x="128302" y="131254"/>
                  </a:cubicBezTo>
                  <a:cubicBezTo>
                    <a:pt x="130016" y="135255"/>
                    <a:pt x="144208" y="140303"/>
                    <a:pt x="147542" y="145447"/>
                  </a:cubicBezTo>
                  <a:cubicBezTo>
                    <a:pt x="150971" y="150590"/>
                    <a:pt x="161734" y="155638"/>
                    <a:pt x="169640" y="158496"/>
                  </a:cubicBezTo>
                  <a:cubicBezTo>
                    <a:pt x="177546" y="161354"/>
                    <a:pt x="184975" y="172117"/>
                    <a:pt x="189452" y="171545"/>
                  </a:cubicBezTo>
                  <a:cubicBezTo>
                    <a:pt x="194024" y="170974"/>
                    <a:pt x="206407" y="177165"/>
                    <a:pt x="206407" y="177165"/>
                  </a:cubicBezTo>
                  <a:lnTo>
                    <a:pt x="207836" y="189738"/>
                  </a:lnTo>
                  <a:cubicBezTo>
                    <a:pt x="208407" y="189643"/>
                    <a:pt x="208883" y="189547"/>
                    <a:pt x="209455" y="189357"/>
                  </a:cubicBezTo>
                  <a:cubicBezTo>
                    <a:pt x="216217" y="187071"/>
                    <a:pt x="220028" y="194691"/>
                    <a:pt x="225362" y="194691"/>
                  </a:cubicBezTo>
                  <a:cubicBezTo>
                    <a:pt x="227552" y="194691"/>
                    <a:pt x="230314" y="196596"/>
                    <a:pt x="232981" y="198310"/>
                  </a:cubicBezTo>
                  <a:cubicBezTo>
                    <a:pt x="232600" y="187262"/>
                    <a:pt x="236506" y="181737"/>
                    <a:pt x="240887" y="178308"/>
                  </a:cubicBezTo>
                  <a:cubicBezTo>
                    <a:pt x="246031" y="174308"/>
                    <a:pt x="237458" y="167545"/>
                    <a:pt x="238601" y="161354"/>
                  </a:cubicBezTo>
                  <a:cubicBezTo>
                    <a:pt x="239744" y="155162"/>
                    <a:pt x="225552" y="151733"/>
                    <a:pt x="226695" y="146685"/>
                  </a:cubicBezTo>
                  <a:cubicBezTo>
                    <a:pt x="227838" y="141542"/>
                    <a:pt x="239744" y="142113"/>
                    <a:pt x="244792" y="139922"/>
                  </a:cubicBezTo>
                  <a:cubicBezTo>
                    <a:pt x="249841" y="137636"/>
                    <a:pt x="245936" y="129159"/>
                    <a:pt x="250984" y="129159"/>
                  </a:cubicBezTo>
                  <a:cubicBezTo>
                    <a:pt x="256127" y="129159"/>
                    <a:pt x="258318" y="124016"/>
                    <a:pt x="260032" y="118967"/>
                  </a:cubicBezTo>
                  <a:cubicBezTo>
                    <a:pt x="261747" y="113824"/>
                    <a:pt x="270224" y="118967"/>
                    <a:pt x="274796" y="115538"/>
                  </a:cubicBezTo>
                  <a:cubicBezTo>
                    <a:pt x="279368" y="112109"/>
                    <a:pt x="286131" y="109918"/>
                    <a:pt x="287846" y="112681"/>
                  </a:cubicBezTo>
                  <a:cubicBezTo>
                    <a:pt x="289179" y="114871"/>
                    <a:pt x="283559" y="124396"/>
                    <a:pt x="281083" y="128397"/>
                  </a:cubicBezTo>
                  <a:cubicBezTo>
                    <a:pt x="288988" y="128206"/>
                    <a:pt x="300895" y="126778"/>
                    <a:pt x="303181" y="124492"/>
                  </a:cubicBezTo>
                  <a:cubicBezTo>
                    <a:pt x="306229" y="121444"/>
                    <a:pt x="317563" y="129064"/>
                    <a:pt x="321278" y="121444"/>
                  </a:cubicBezTo>
                  <a:cubicBezTo>
                    <a:pt x="325469" y="113538"/>
                    <a:pt x="339090" y="118872"/>
                    <a:pt x="330041" y="11125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xmlns="" id="{23FABD6B-6328-4945-83D9-05966DD10AA5}"/>
                </a:ext>
              </a:extLst>
            </p:cNvPr>
            <p:cNvSpPr/>
            <p:nvPr/>
          </p:nvSpPr>
          <p:spPr>
            <a:xfrm>
              <a:off x="6383296" y="2663011"/>
              <a:ext cx="503522" cy="809584"/>
            </a:xfrm>
            <a:custGeom>
              <a:avLst/>
              <a:gdLst>
                <a:gd name="connsiteX0" fmla="*/ 478022 w 485775"/>
                <a:gd name="connsiteY0" fmla="*/ 418072 h 781050"/>
                <a:gd name="connsiteX1" fmla="*/ 469545 w 485775"/>
                <a:gd name="connsiteY1" fmla="*/ 417215 h 781050"/>
                <a:gd name="connsiteX2" fmla="*/ 457067 w 485775"/>
                <a:gd name="connsiteY2" fmla="*/ 407595 h 781050"/>
                <a:gd name="connsiteX3" fmla="*/ 466688 w 485775"/>
                <a:gd name="connsiteY3" fmla="*/ 408452 h 781050"/>
                <a:gd name="connsiteX4" fmla="*/ 479451 w 485775"/>
                <a:gd name="connsiteY4" fmla="*/ 404452 h 781050"/>
                <a:gd name="connsiteX5" fmla="*/ 492500 w 485775"/>
                <a:gd name="connsiteY5" fmla="*/ 399403 h 781050"/>
                <a:gd name="connsiteX6" fmla="*/ 482595 w 485775"/>
                <a:gd name="connsiteY6" fmla="*/ 389783 h 781050"/>
                <a:gd name="connsiteX7" fmla="*/ 468116 w 485775"/>
                <a:gd name="connsiteY7" fmla="*/ 385021 h 781050"/>
                <a:gd name="connsiteX8" fmla="*/ 457925 w 485775"/>
                <a:gd name="connsiteY8" fmla="*/ 380163 h 781050"/>
                <a:gd name="connsiteX9" fmla="*/ 442971 w 485775"/>
                <a:gd name="connsiteY9" fmla="*/ 390355 h 781050"/>
                <a:gd name="connsiteX10" fmla="*/ 438398 w 485775"/>
                <a:gd name="connsiteY10" fmla="*/ 392069 h 781050"/>
                <a:gd name="connsiteX11" fmla="*/ 440684 w 485775"/>
                <a:gd name="connsiteY11" fmla="*/ 381306 h 781050"/>
                <a:gd name="connsiteX12" fmla="*/ 432779 w 485775"/>
                <a:gd name="connsiteY12" fmla="*/ 370543 h 781050"/>
                <a:gd name="connsiteX13" fmla="*/ 420872 w 485775"/>
                <a:gd name="connsiteY13" fmla="*/ 381306 h 781050"/>
                <a:gd name="connsiteX14" fmla="*/ 409538 w 485775"/>
                <a:gd name="connsiteY14" fmla="*/ 396355 h 781050"/>
                <a:gd name="connsiteX15" fmla="*/ 409823 w 485775"/>
                <a:gd name="connsiteY15" fmla="*/ 380258 h 781050"/>
                <a:gd name="connsiteX16" fmla="*/ 397631 w 485775"/>
                <a:gd name="connsiteY16" fmla="*/ 386735 h 781050"/>
                <a:gd name="connsiteX17" fmla="*/ 379248 w 485775"/>
                <a:gd name="connsiteY17" fmla="*/ 404833 h 781050"/>
                <a:gd name="connsiteX18" fmla="*/ 382677 w 485775"/>
                <a:gd name="connsiteY18" fmla="*/ 392641 h 781050"/>
                <a:gd name="connsiteX19" fmla="*/ 395155 w 485775"/>
                <a:gd name="connsiteY19" fmla="*/ 377877 h 781050"/>
                <a:gd name="connsiteX20" fmla="*/ 392869 w 485775"/>
                <a:gd name="connsiteY20" fmla="*/ 370543 h 781050"/>
                <a:gd name="connsiteX21" fmla="*/ 382391 w 485775"/>
                <a:gd name="connsiteY21" fmla="*/ 379020 h 781050"/>
                <a:gd name="connsiteX22" fmla="*/ 368771 w 485775"/>
                <a:gd name="connsiteY22" fmla="*/ 377305 h 781050"/>
                <a:gd name="connsiteX23" fmla="*/ 365342 w 485775"/>
                <a:gd name="connsiteY23" fmla="*/ 384640 h 781050"/>
                <a:gd name="connsiteX24" fmla="*/ 361055 w 485775"/>
                <a:gd name="connsiteY24" fmla="*/ 387497 h 781050"/>
                <a:gd name="connsiteX25" fmla="*/ 347721 w 485775"/>
                <a:gd name="connsiteY25" fmla="*/ 392069 h 781050"/>
                <a:gd name="connsiteX26" fmla="*/ 343148 w 485775"/>
                <a:gd name="connsiteY26" fmla="*/ 399403 h 781050"/>
                <a:gd name="connsiteX27" fmla="*/ 341148 w 485775"/>
                <a:gd name="connsiteY27" fmla="*/ 410452 h 781050"/>
                <a:gd name="connsiteX28" fmla="*/ 334100 w 485775"/>
                <a:gd name="connsiteY28" fmla="*/ 397975 h 781050"/>
                <a:gd name="connsiteX29" fmla="*/ 338005 w 485775"/>
                <a:gd name="connsiteY29" fmla="*/ 390640 h 781050"/>
                <a:gd name="connsiteX30" fmla="*/ 348197 w 485775"/>
                <a:gd name="connsiteY30" fmla="*/ 380734 h 781050"/>
                <a:gd name="connsiteX31" fmla="*/ 341434 w 485775"/>
                <a:gd name="connsiteY31" fmla="*/ 382449 h 781050"/>
                <a:gd name="connsiteX32" fmla="*/ 325908 w 485775"/>
                <a:gd name="connsiteY32" fmla="*/ 385592 h 781050"/>
                <a:gd name="connsiteX33" fmla="*/ 327051 w 485775"/>
                <a:gd name="connsiteY33" fmla="*/ 398356 h 781050"/>
                <a:gd name="connsiteX34" fmla="*/ 321622 w 485775"/>
                <a:gd name="connsiteY34" fmla="*/ 402356 h 781050"/>
                <a:gd name="connsiteX35" fmla="*/ 307144 w 485775"/>
                <a:gd name="connsiteY35" fmla="*/ 402642 h 781050"/>
                <a:gd name="connsiteX36" fmla="*/ 317907 w 485775"/>
                <a:gd name="connsiteY36" fmla="*/ 412262 h 781050"/>
                <a:gd name="connsiteX37" fmla="*/ 308858 w 485775"/>
                <a:gd name="connsiteY37" fmla="*/ 411119 h 781050"/>
                <a:gd name="connsiteX38" fmla="*/ 298667 w 485775"/>
                <a:gd name="connsiteY38" fmla="*/ 404928 h 781050"/>
                <a:gd name="connsiteX39" fmla="*/ 292475 w 485775"/>
                <a:gd name="connsiteY39" fmla="*/ 408643 h 781050"/>
                <a:gd name="connsiteX40" fmla="*/ 296952 w 485775"/>
                <a:gd name="connsiteY40" fmla="*/ 421120 h 781050"/>
                <a:gd name="connsiteX41" fmla="*/ 290475 w 485775"/>
                <a:gd name="connsiteY41" fmla="*/ 417120 h 781050"/>
                <a:gd name="connsiteX42" fmla="*/ 279712 w 485775"/>
                <a:gd name="connsiteY42" fmla="*/ 416263 h 781050"/>
                <a:gd name="connsiteX43" fmla="*/ 278283 w 485775"/>
                <a:gd name="connsiteY43" fmla="*/ 405214 h 781050"/>
                <a:gd name="connsiteX44" fmla="*/ 264948 w 485775"/>
                <a:gd name="connsiteY44" fmla="*/ 406357 h 781050"/>
                <a:gd name="connsiteX45" fmla="*/ 259614 w 485775"/>
                <a:gd name="connsiteY45" fmla="*/ 411691 h 781050"/>
                <a:gd name="connsiteX46" fmla="*/ 257900 w 485775"/>
                <a:gd name="connsiteY46" fmla="*/ 420454 h 781050"/>
                <a:gd name="connsiteX47" fmla="*/ 251708 w 485775"/>
                <a:gd name="connsiteY47" fmla="*/ 425026 h 781050"/>
                <a:gd name="connsiteX48" fmla="*/ 244946 w 485775"/>
                <a:gd name="connsiteY48" fmla="*/ 425883 h 781050"/>
                <a:gd name="connsiteX49" fmla="*/ 231897 w 485775"/>
                <a:gd name="connsiteY49" fmla="*/ 427597 h 781050"/>
                <a:gd name="connsiteX50" fmla="*/ 221990 w 485775"/>
                <a:gd name="connsiteY50" fmla="*/ 440647 h 781050"/>
                <a:gd name="connsiteX51" fmla="*/ 234182 w 485775"/>
                <a:gd name="connsiteY51" fmla="*/ 439789 h 781050"/>
                <a:gd name="connsiteX52" fmla="*/ 236754 w 485775"/>
                <a:gd name="connsiteY52" fmla="*/ 446552 h 781050"/>
                <a:gd name="connsiteX53" fmla="*/ 235040 w 485775"/>
                <a:gd name="connsiteY53" fmla="*/ 451696 h 781050"/>
                <a:gd name="connsiteX54" fmla="*/ 225134 w 485775"/>
                <a:gd name="connsiteY54" fmla="*/ 452839 h 781050"/>
                <a:gd name="connsiteX55" fmla="*/ 216656 w 485775"/>
                <a:gd name="connsiteY55" fmla="*/ 447695 h 781050"/>
                <a:gd name="connsiteX56" fmla="*/ 206179 w 485775"/>
                <a:gd name="connsiteY56" fmla="*/ 452839 h 781050"/>
                <a:gd name="connsiteX57" fmla="*/ 210656 w 485775"/>
                <a:gd name="connsiteY57" fmla="*/ 437027 h 781050"/>
                <a:gd name="connsiteX58" fmla="*/ 199321 w 485775"/>
                <a:gd name="connsiteY58" fmla="*/ 446076 h 781050"/>
                <a:gd name="connsiteX59" fmla="*/ 187129 w 485775"/>
                <a:gd name="connsiteY59" fmla="*/ 455410 h 781050"/>
                <a:gd name="connsiteX60" fmla="*/ 178938 w 485775"/>
                <a:gd name="connsiteY60" fmla="*/ 465602 h 781050"/>
                <a:gd name="connsiteX61" fmla="*/ 155411 w 485775"/>
                <a:gd name="connsiteY61" fmla="*/ 478651 h 781050"/>
                <a:gd name="connsiteX62" fmla="*/ 161888 w 485775"/>
                <a:gd name="connsiteY62" fmla="*/ 479223 h 781050"/>
                <a:gd name="connsiteX63" fmla="*/ 176080 w 485775"/>
                <a:gd name="connsiteY63" fmla="*/ 472174 h 781050"/>
                <a:gd name="connsiteX64" fmla="*/ 194749 w 485775"/>
                <a:gd name="connsiteY64" fmla="*/ 465412 h 781050"/>
                <a:gd name="connsiteX65" fmla="*/ 206084 w 485775"/>
                <a:gd name="connsiteY65" fmla="*/ 463697 h 781050"/>
                <a:gd name="connsiteX66" fmla="*/ 217990 w 485775"/>
                <a:gd name="connsiteY66" fmla="*/ 462840 h 781050"/>
                <a:gd name="connsiteX67" fmla="*/ 216275 w 485775"/>
                <a:gd name="connsiteY67" fmla="*/ 473032 h 781050"/>
                <a:gd name="connsiteX68" fmla="*/ 210941 w 485775"/>
                <a:gd name="connsiteY68" fmla="*/ 476175 h 781050"/>
                <a:gd name="connsiteX69" fmla="*/ 203322 w 485775"/>
                <a:gd name="connsiteY69" fmla="*/ 472460 h 781050"/>
                <a:gd name="connsiteX70" fmla="*/ 194273 w 485775"/>
                <a:gd name="connsiteY70" fmla="*/ 480366 h 781050"/>
                <a:gd name="connsiteX71" fmla="*/ 186653 w 485775"/>
                <a:gd name="connsiteY71" fmla="*/ 494272 h 781050"/>
                <a:gd name="connsiteX72" fmla="*/ 179604 w 485775"/>
                <a:gd name="connsiteY72" fmla="*/ 500178 h 781050"/>
                <a:gd name="connsiteX73" fmla="*/ 162078 w 485775"/>
                <a:gd name="connsiteY73" fmla="*/ 524276 h 781050"/>
                <a:gd name="connsiteX74" fmla="*/ 158935 w 485775"/>
                <a:gd name="connsiteY74" fmla="*/ 538468 h 781050"/>
                <a:gd name="connsiteX75" fmla="*/ 143981 w 485775"/>
                <a:gd name="connsiteY75" fmla="*/ 541040 h 781050"/>
                <a:gd name="connsiteX76" fmla="*/ 141409 w 485775"/>
                <a:gd name="connsiteY76" fmla="*/ 558566 h 781050"/>
                <a:gd name="connsiteX77" fmla="*/ 141409 w 485775"/>
                <a:gd name="connsiteY77" fmla="*/ 571615 h 781050"/>
                <a:gd name="connsiteX78" fmla="*/ 129503 w 485775"/>
                <a:gd name="connsiteY78" fmla="*/ 573330 h 781050"/>
                <a:gd name="connsiteX79" fmla="*/ 116168 w 485775"/>
                <a:gd name="connsiteY79" fmla="*/ 577616 h 781050"/>
                <a:gd name="connsiteX80" fmla="*/ 126931 w 485775"/>
                <a:gd name="connsiteY80" fmla="*/ 589522 h 781050"/>
                <a:gd name="connsiteX81" fmla="*/ 120930 w 485775"/>
                <a:gd name="connsiteY81" fmla="*/ 592094 h 781050"/>
                <a:gd name="connsiteX82" fmla="*/ 103976 w 485775"/>
                <a:gd name="connsiteY82" fmla="*/ 598857 h 781050"/>
                <a:gd name="connsiteX83" fmla="*/ 92070 w 485775"/>
                <a:gd name="connsiteY83" fmla="*/ 611049 h 781050"/>
                <a:gd name="connsiteX84" fmla="*/ 82735 w 485775"/>
                <a:gd name="connsiteY84" fmla="*/ 625527 h 781050"/>
                <a:gd name="connsiteX85" fmla="*/ 72257 w 485775"/>
                <a:gd name="connsiteY85" fmla="*/ 617335 h 781050"/>
                <a:gd name="connsiteX86" fmla="*/ 69972 w 485775"/>
                <a:gd name="connsiteY86" fmla="*/ 628099 h 781050"/>
                <a:gd name="connsiteX87" fmla="*/ 59494 w 485775"/>
                <a:gd name="connsiteY87" fmla="*/ 634576 h 781050"/>
                <a:gd name="connsiteX88" fmla="*/ 41111 w 485775"/>
                <a:gd name="connsiteY88" fmla="*/ 641338 h 781050"/>
                <a:gd name="connsiteX89" fmla="*/ 51303 w 485775"/>
                <a:gd name="connsiteY89" fmla="*/ 648958 h 781050"/>
                <a:gd name="connsiteX90" fmla="*/ 34920 w 485775"/>
                <a:gd name="connsiteY90" fmla="*/ 649244 h 781050"/>
                <a:gd name="connsiteX91" fmla="*/ 24728 w 485775"/>
                <a:gd name="connsiteY91" fmla="*/ 656007 h 781050"/>
                <a:gd name="connsiteX92" fmla="*/ 15965 w 485775"/>
                <a:gd name="connsiteY92" fmla="*/ 664770 h 781050"/>
                <a:gd name="connsiteX93" fmla="*/ 8916 w 485775"/>
                <a:gd name="connsiteY93" fmla="*/ 666770 h 781050"/>
                <a:gd name="connsiteX94" fmla="*/ 153 w 485775"/>
                <a:gd name="connsiteY94" fmla="*/ 675247 h 781050"/>
                <a:gd name="connsiteX95" fmla="*/ 7488 w 485775"/>
                <a:gd name="connsiteY95" fmla="*/ 684868 h 781050"/>
                <a:gd name="connsiteX96" fmla="*/ 5201 w 485775"/>
                <a:gd name="connsiteY96" fmla="*/ 692012 h 781050"/>
                <a:gd name="connsiteX97" fmla="*/ 3201 w 485775"/>
                <a:gd name="connsiteY97" fmla="*/ 699060 h 781050"/>
                <a:gd name="connsiteX98" fmla="*/ 3201 w 485775"/>
                <a:gd name="connsiteY98" fmla="*/ 708109 h 781050"/>
                <a:gd name="connsiteX99" fmla="*/ 1772 w 485775"/>
                <a:gd name="connsiteY99" fmla="*/ 719729 h 781050"/>
                <a:gd name="connsiteX100" fmla="*/ 11679 w 485775"/>
                <a:gd name="connsiteY100" fmla="*/ 722872 h 781050"/>
                <a:gd name="connsiteX101" fmla="*/ 25299 w 485775"/>
                <a:gd name="connsiteY101" fmla="*/ 717729 h 781050"/>
                <a:gd name="connsiteX102" fmla="*/ 28728 w 485775"/>
                <a:gd name="connsiteY102" fmla="*/ 723730 h 781050"/>
                <a:gd name="connsiteX103" fmla="*/ 18822 w 485775"/>
                <a:gd name="connsiteY103" fmla="*/ 731635 h 781050"/>
                <a:gd name="connsiteX104" fmla="*/ 11202 w 485775"/>
                <a:gd name="connsiteY104" fmla="*/ 729635 h 781050"/>
                <a:gd name="connsiteX105" fmla="*/ 4725 w 485775"/>
                <a:gd name="connsiteY105" fmla="*/ 735255 h 781050"/>
                <a:gd name="connsiteX106" fmla="*/ 3297 w 485775"/>
                <a:gd name="connsiteY106" fmla="*/ 746590 h 781050"/>
                <a:gd name="connsiteX107" fmla="*/ 14060 w 485775"/>
                <a:gd name="connsiteY107" fmla="*/ 745161 h 781050"/>
                <a:gd name="connsiteX108" fmla="*/ 24251 w 485775"/>
                <a:gd name="connsiteY108" fmla="*/ 746304 h 781050"/>
                <a:gd name="connsiteX109" fmla="*/ 19489 w 485775"/>
                <a:gd name="connsiteY109" fmla="*/ 753924 h 781050"/>
                <a:gd name="connsiteX110" fmla="*/ 11583 w 485775"/>
                <a:gd name="connsiteY110" fmla="*/ 759829 h 781050"/>
                <a:gd name="connsiteX111" fmla="*/ 31681 w 485775"/>
                <a:gd name="connsiteY111" fmla="*/ 775736 h 781050"/>
                <a:gd name="connsiteX112" fmla="*/ 54065 w 485775"/>
                <a:gd name="connsiteY112" fmla="*/ 781642 h 781050"/>
                <a:gd name="connsiteX113" fmla="*/ 89783 w 485775"/>
                <a:gd name="connsiteY113" fmla="*/ 755353 h 781050"/>
                <a:gd name="connsiteX114" fmla="*/ 103119 w 485775"/>
                <a:gd name="connsiteY114" fmla="*/ 752495 h 781050"/>
                <a:gd name="connsiteX115" fmla="*/ 107976 w 485775"/>
                <a:gd name="connsiteY115" fmla="*/ 738589 h 781050"/>
                <a:gd name="connsiteX116" fmla="*/ 115596 w 485775"/>
                <a:gd name="connsiteY116" fmla="*/ 749066 h 781050"/>
                <a:gd name="connsiteX117" fmla="*/ 120168 w 485775"/>
                <a:gd name="connsiteY117" fmla="*/ 757734 h 781050"/>
                <a:gd name="connsiteX118" fmla="*/ 126169 w 485775"/>
                <a:gd name="connsiteY118" fmla="*/ 758591 h 781050"/>
                <a:gd name="connsiteX119" fmla="*/ 130741 w 485775"/>
                <a:gd name="connsiteY119" fmla="*/ 745828 h 781050"/>
                <a:gd name="connsiteX120" fmla="*/ 133503 w 485775"/>
                <a:gd name="connsiteY120" fmla="*/ 730302 h 781050"/>
                <a:gd name="connsiteX121" fmla="*/ 146267 w 485775"/>
                <a:gd name="connsiteY121" fmla="*/ 725730 h 781050"/>
                <a:gd name="connsiteX122" fmla="*/ 145409 w 485775"/>
                <a:gd name="connsiteY122" fmla="*/ 707537 h 781050"/>
                <a:gd name="connsiteX123" fmla="*/ 144457 w 485775"/>
                <a:gd name="connsiteY123" fmla="*/ 698393 h 781050"/>
                <a:gd name="connsiteX124" fmla="*/ 151696 w 485775"/>
                <a:gd name="connsiteY124" fmla="*/ 688392 h 781050"/>
                <a:gd name="connsiteX125" fmla="*/ 138932 w 485775"/>
                <a:gd name="connsiteY125" fmla="*/ 674771 h 781050"/>
                <a:gd name="connsiteX126" fmla="*/ 139790 w 485775"/>
                <a:gd name="connsiteY126" fmla="*/ 656578 h 781050"/>
                <a:gd name="connsiteX127" fmla="*/ 139790 w 485775"/>
                <a:gd name="connsiteY127" fmla="*/ 637433 h 781050"/>
                <a:gd name="connsiteX128" fmla="*/ 141599 w 485775"/>
                <a:gd name="connsiteY128" fmla="*/ 618288 h 781050"/>
                <a:gd name="connsiteX129" fmla="*/ 160745 w 485775"/>
                <a:gd name="connsiteY129" fmla="*/ 605524 h 781050"/>
                <a:gd name="connsiteX130" fmla="*/ 173508 w 485775"/>
                <a:gd name="connsiteY130" fmla="*/ 604572 h 781050"/>
                <a:gd name="connsiteX131" fmla="*/ 173508 w 485775"/>
                <a:gd name="connsiteY131" fmla="*/ 593618 h 781050"/>
                <a:gd name="connsiteX132" fmla="*/ 168936 w 485775"/>
                <a:gd name="connsiteY132" fmla="*/ 583617 h 781050"/>
                <a:gd name="connsiteX133" fmla="*/ 181700 w 485775"/>
                <a:gd name="connsiteY133" fmla="*/ 559042 h 781050"/>
                <a:gd name="connsiteX134" fmla="*/ 182557 w 485775"/>
                <a:gd name="connsiteY134" fmla="*/ 541707 h 781050"/>
                <a:gd name="connsiteX135" fmla="*/ 197130 w 485775"/>
                <a:gd name="connsiteY135" fmla="*/ 538087 h 781050"/>
                <a:gd name="connsiteX136" fmla="*/ 200750 w 485775"/>
                <a:gd name="connsiteY136" fmla="*/ 527134 h 781050"/>
                <a:gd name="connsiteX137" fmla="*/ 210751 w 485775"/>
                <a:gd name="connsiteY137" fmla="*/ 512560 h 781050"/>
                <a:gd name="connsiteX138" fmla="*/ 215323 w 485775"/>
                <a:gd name="connsiteY138" fmla="*/ 502559 h 781050"/>
                <a:gd name="connsiteX139" fmla="*/ 220752 w 485775"/>
                <a:gd name="connsiteY139" fmla="*/ 488938 h 781050"/>
                <a:gd name="connsiteX140" fmla="*/ 235325 w 485775"/>
                <a:gd name="connsiteY140" fmla="*/ 477985 h 781050"/>
                <a:gd name="connsiteX141" fmla="*/ 249899 w 485775"/>
                <a:gd name="connsiteY141" fmla="*/ 472555 h 781050"/>
                <a:gd name="connsiteX142" fmla="*/ 254471 w 485775"/>
                <a:gd name="connsiteY142" fmla="*/ 458935 h 781050"/>
                <a:gd name="connsiteX143" fmla="*/ 274473 w 485775"/>
                <a:gd name="connsiteY143" fmla="*/ 462554 h 781050"/>
                <a:gd name="connsiteX144" fmla="*/ 287237 w 485775"/>
                <a:gd name="connsiteY144" fmla="*/ 458935 h 781050"/>
                <a:gd name="connsiteX145" fmla="*/ 298190 w 485775"/>
                <a:gd name="connsiteY145" fmla="*/ 444361 h 781050"/>
                <a:gd name="connsiteX146" fmla="*/ 300000 w 485775"/>
                <a:gd name="connsiteY146" fmla="*/ 445504 h 781050"/>
                <a:gd name="connsiteX147" fmla="*/ 312669 w 485775"/>
                <a:gd name="connsiteY147" fmla="*/ 436170 h 781050"/>
                <a:gd name="connsiteX148" fmla="*/ 333623 w 485775"/>
                <a:gd name="connsiteY148" fmla="*/ 451600 h 781050"/>
                <a:gd name="connsiteX149" fmla="*/ 354579 w 485775"/>
                <a:gd name="connsiteY149" fmla="*/ 452553 h 781050"/>
                <a:gd name="connsiteX150" fmla="*/ 369152 w 485775"/>
                <a:gd name="connsiteY150" fmla="*/ 453505 h 781050"/>
                <a:gd name="connsiteX151" fmla="*/ 380105 w 485775"/>
                <a:gd name="connsiteY151" fmla="*/ 456268 h 781050"/>
                <a:gd name="connsiteX152" fmla="*/ 388297 w 485775"/>
                <a:gd name="connsiteY152" fmla="*/ 445314 h 781050"/>
                <a:gd name="connsiteX153" fmla="*/ 391916 w 485775"/>
                <a:gd name="connsiteY153" fmla="*/ 428931 h 781050"/>
                <a:gd name="connsiteX154" fmla="*/ 403728 w 485775"/>
                <a:gd name="connsiteY154" fmla="*/ 416167 h 781050"/>
                <a:gd name="connsiteX155" fmla="*/ 422873 w 485775"/>
                <a:gd name="connsiteY155" fmla="*/ 411595 h 781050"/>
                <a:gd name="connsiteX156" fmla="*/ 438398 w 485775"/>
                <a:gd name="connsiteY156" fmla="*/ 411595 h 781050"/>
                <a:gd name="connsiteX157" fmla="*/ 458401 w 485775"/>
                <a:gd name="connsiteY157" fmla="*/ 425216 h 781050"/>
                <a:gd name="connsiteX158" fmla="*/ 458401 w 485775"/>
                <a:gd name="connsiteY158" fmla="*/ 435884 h 781050"/>
                <a:gd name="connsiteX159" fmla="*/ 467164 w 485775"/>
                <a:gd name="connsiteY159" fmla="*/ 431503 h 781050"/>
                <a:gd name="connsiteX160" fmla="*/ 482975 w 485775"/>
                <a:gd name="connsiteY160" fmla="*/ 424168 h 781050"/>
                <a:gd name="connsiteX161" fmla="*/ 492691 w 485775"/>
                <a:gd name="connsiteY161" fmla="*/ 417310 h 781050"/>
                <a:gd name="connsiteX162" fmla="*/ 478022 w 485775"/>
                <a:gd name="connsiteY162" fmla="*/ 418072 h 781050"/>
                <a:gd name="connsiteX163" fmla="*/ 135599 w 485775"/>
                <a:gd name="connsiteY163" fmla="*/ 55075 h 781050"/>
                <a:gd name="connsiteX164" fmla="*/ 124550 w 485775"/>
                <a:gd name="connsiteY164" fmla="*/ 73744 h 781050"/>
                <a:gd name="connsiteX165" fmla="*/ 143695 w 485775"/>
                <a:gd name="connsiteY165" fmla="*/ 94984 h 781050"/>
                <a:gd name="connsiteX166" fmla="*/ 170841 w 485775"/>
                <a:gd name="connsiteY166" fmla="*/ 96699 h 781050"/>
                <a:gd name="connsiteX167" fmla="*/ 181890 w 485775"/>
                <a:gd name="connsiteY167" fmla="*/ 81840 h 781050"/>
                <a:gd name="connsiteX168" fmla="*/ 191225 w 485775"/>
                <a:gd name="connsiteY168" fmla="*/ 73363 h 781050"/>
                <a:gd name="connsiteX169" fmla="*/ 192939 w 485775"/>
                <a:gd name="connsiteY169" fmla="*/ 84793 h 781050"/>
                <a:gd name="connsiteX170" fmla="*/ 209513 w 485775"/>
                <a:gd name="connsiteY170" fmla="*/ 83078 h 781050"/>
                <a:gd name="connsiteX171" fmla="*/ 217133 w 485775"/>
                <a:gd name="connsiteY171" fmla="*/ 89460 h 781050"/>
                <a:gd name="connsiteX172" fmla="*/ 194178 w 485775"/>
                <a:gd name="connsiteY172" fmla="*/ 100033 h 781050"/>
                <a:gd name="connsiteX173" fmla="*/ 164079 w 485775"/>
                <a:gd name="connsiteY173" fmla="*/ 110224 h 781050"/>
                <a:gd name="connsiteX174" fmla="*/ 181509 w 485775"/>
                <a:gd name="connsiteY174" fmla="*/ 116987 h 781050"/>
                <a:gd name="connsiteX175" fmla="*/ 219705 w 485775"/>
                <a:gd name="connsiteY175" fmla="*/ 115273 h 781050"/>
                <a:gd name="connsiteX176" fmla="*/ 202274 w 485775"/>
                <a:gd name="connsiteY176" fmla="*/ 119559 h 781050"/>
                <a:gd name="connsiteX177" fmla="*/ 185700 w 485775"/>
                <a:gd name="connsiteY177" fmla="*/ 126798 h 781050"/>
                <a:gd name="connsiteX178" fmla="*/ 167031 w 485775"/>
                <a:gd name="connsiteY178" fmla="*/ 130608 h 781050"/>
                <a:gd name="connsiteX179" fmla="*/ 186176 w 485775"/>
                <a:gd name="connsiteY179" fmla="*/ 145848 h 781050"/>
                <a:gd name="connsiteX180" fmla="*/ 204846 w 485775"/>
                <a:gd name="connsiteY180" fmla="*/ 147943 h 781050"/>
                <a:gd name="connsiteX181" fmla="*/ 195511 w 485775"/>
                <a:gd name="connsiteY181" fmla="*/ 155182 h 781050"/>
                <a:gd name="connsiteX182" fmla="*/ 211227 w 485775"/>
                <a:gd name="connsiteY182" fmla="*/ 164517 h 781050"/>
                <a:gd name="connsiteX183" fmla="*/ 223991 w 485775"/>
                <a:gd name="connsiteY183" fmla="*/ 160707 h 781050"/>
                <a:gd name="connsiteX184" fmla="*/ 246089 w 485775"/>
                <a:gd name="connsiteY184" fmla="*/ 126322 h 781050"/>
                <a:gd name="connsiteX185" fmla="*/ 253328 w 485775"/>
                <a:gd name="connsiteY185" fmla="*/ 110224 h 781050"/>
                <a:gd name="connsiteX186" fmla="*/ 262281 w 485775"/>
                <a:gd name="connsiteY186" fmla="*/ 102985 h 781050"/>
                <a:gd name="connsiteX187" fmla="*/ 269044 w 485775"/>
                <a:gd name="connsiteY187" fmla="*/ 86888 h 781050"/>
                <a:gd name="connsiteX188" fmla="*/ 291999 w 485775"/>
                <a:gd name="connsiteY188" fmla="*/ 80125 h 781050"/>
                <a:gd name="connsiteX189" fmla="*/ 295809 w 485775"/>
                <a:gd name="connsiteY189" fmla="*/ 84412 h 781050"/>
                <a:gd name="connsiteX190" fmla="*/ 298762 w 485775"/>
                <a:gd name="connsiteY190" fmla="*/ 98890 h 781050"/>
                <a:gd name="connsiteX191" fmla="*/ 305525 w 485775"/>
                <a:gd name="connsiteY191" fmla="*/ 105652 h 781050"/>
                <a:gd name="connsiteX192" fmla="*/ 302096 w 485775"/>
                <a:gd name="connsiteY192" fmla="*/ 123940 h 781050"/>
                <a:gd name="connsiteX193" fmla="*/ 320384 w 485775"/>
                <a:gd name="connsiteY193" fmla="*/ 127750 h 781050"/>
                <a:gd name="connsiteX194" fmla="*/ 330956 w 485775"/>
                <a:gd name="connsiteY194" fmla="*/ 137561 h 781050"/>
                <a:gd name="connsiteX195" fmla="*/ 355150 w 485775"/>
                <a:gd name="connsiteY195" fmla="*/ 126131 h 781050"/>
                <a:gd name="connsiteX196" fmla="*/ 371723 w 485775"/>
                <a:gd name="connsiteY196" fmla="*/ 115082 h 781050"/>
                <a:gd name="connsiteX197" fmla="*/ 358103 w 485775"/>
                <a:gd name="connsiteY197" fmla="*/ 111653 h 781050"/>
                <a:gd name="connsiteX198" fmla="*/ 342387 w 485775"/>
                <a:gd name="connsiteY198" fmla="*/ 107843 h 781050"/>
                <a:gd name="connsiteX199" fmla="*/ 338957 w 485775"/>
                <a:gd name="connsiteY199" fmla="*/ 100223 h 781050"/>
                <a:gd name="connsiteX200" fmla="*/ 324098 w 485775"/>
                <a:gd name="connsiteY200" fmla="*/ 94699 h 781050"/>
                <a:gd name="connsiteX201" fmla="*/ 313430 w 485775"/>
                <a:gd name="connsiteY201" fmla="*/ 84126 h 781050"/>
                <a:gd name="connsiteX202" fmla="*/ 309621 w 485775"/>
                <a:gd name="connsiteY202" fmla="*/ 73077 h 781050"/>
                <a:gd name="connsiteX203" fmla="*/ 296000 w 485775"/>
                <a:gd name="connsiteY203" fmla="*/ 64600 h 781050"/>
                <a:gd name="connsiteX204" fmla="*/ 286189 w 485775"/>
                <a:gd name="connsiteY204" fmla="*/ 62504 h 781050"/>
                <a:gd name="connsiteX205" fmla="*/ 278569 w 485775"/>
                <a:gd name="connsiteY205" fmla="*/ 59932 h 781050"/>
                <a:gd name="connsiteX206" fmla="*/ 260757 w 485775"/>
                <a:gd name="connsiteY206" fmla="*/ 56503 h 781050"/>
                <a:gd name="connsiteX207" fmla="*/ 253137 w 485775"/>
                <a:gd name="connsiteY207" fmla="*/ 41644 h 781050"/>
                <a:gd name="connsiteX208" fmla="*/ 237421 w 485775"/>
                <a:gd name="connsiteY208" fmla="*/ 48407 h 781050"/>
                <a:gd name="connsiteX209" fmla="*/ 242469 w 485775"/>
                <a:gd name="connsiteY209" fmla="*/ 34786 h 781050"/>
                <a:gd name="connsiteX210" fmla="*/ 222467 w 485775"/>
                <a:gd name="connsiteY210" fmla="*/ 28024 h 781050"/>
                <a:gd name="connsiteX211" fmla="*/ 212275 w 485775"/>
                <a:gd name="connsiteY211" fmla="*/ 19070 h 781050"/>
                <a:gd name="connsiteX212" fmla="*/ 207608 w 485775"/>
                <a:gd name="connsiteY212" fmla="*/ 28405 h 781050"/>
                <a:gd name="connsiteX213" fmla="*/ 205036 w 485775"/>
                <a:gd name="connsiteY213" fmla="*/ 37358 h 781050"/>
                <a:gd name="connsiteX214" fmla="*/ 216942 w 485775"/>
                <a:gd name="connsiteY214" fmla="*/ 66219 h 781050"/>
                <a:gd name="connsiteX215" fmla="*/ 195701 w 485775"/>
                <a:gd name="connsiteY215" fmla="*/ 42025 h 781050"/>
                <a:gd name="connsiteX216" fmla="*/ 182557 w 485775"/>
                <a:gd name="connsiteY216" fmla="*/ 32215 h 781050"/>
                <a:gd name="connsiteX217" fmla="*/ 174937 w 485775"/>
                <a:gd name="connsiteY217" fmla="*/ 47455 h 781050"/>
                <a:gd name="connsiteX218" fmla="*/ 169794 w 485775"/>
                <a:gd name="connsiteY218" fmla="*/ 50884 h 781050"/>
                <a:gd name="connsiteX219" fmla="*/ 155315 w 485775"/>
                <a:gd name="connsiteY219" fmla="*/ 39454 h 781050"/>
                <a:gd name="connsiteX220" fmla="*/ 171508 w 485775"/>
                <a:gd name="connsiteY220" fmla="*/ 33548 h 781050"/>
                <a:gd name="connsiteX221" fmla="*/ 160459 w 485775"/>
                <a:gd name="connsiteY221" fmla="*/ 29738 h 781050"/>
                <a:gd name="connsiteX222" fmla="*/ 144362 w 485775"/>
                <a:gd name="connsiteY222" fmla="*/ 32310 h 781050"/>
                <a:gd name="connsiteX223" fmla="*/ 130741 w 485775"/>
                <a:gd name="connsiteY223" fmla="*/ 31072 h 781050"/>
                <a:gd name="connsiteX224" fmla="*/ 115406 w 485775"/>
                <a:gd name="connsiteY224" fmla="*/ 37834 h 781050"/>
                <a:gd name="connsiteX225" fmla="*/ 115406 w 485775"/>
                <a:gd name="connsiteY225" fmla="*/ 56980 h 781050"/>
                <a:gd name="connsiteX226" fmla="*/ 135599 w 485775"/>
                <a:gd name="connsiteY226" fmla="*/ 55075 h 781050"/>
                <a:gd name="connsiteX227" fmla="*/ 118168 w 485775"/>
                <a:gd name="connsiteY227" fmla="*/ 89460 h 781050"/>
                <a:gd name="connsiteX228" fmla="*/ 131789 w 485775"/>
                <a:gd name="connsiteY228" fmla="*/ 98794 h 781050"/>
                <a:gd name="connsiteX229" fmla="*/ 119025 w 485775"/>
                <a:gd name="connsiteY229" fmla="*/ 82221 h 781050"/>
                <a:gd name="connsiteX230" fmla="*/ 106262 w 485775"/>
                <a:gd name="connsiteY230" fmla="*/ 72410 h 781050"/>
                <a:gd name="connsiteX231" fmla="*/ 118168 w 485775"/>
                <a:gd name="connsiteY231" fmla="*/ 89460 h 781050"/>
                <a:gd name="connsiteX232" fmla="*/ 253232 w 485775"/>
                <a:gd name="connsiteY232" fmla="*/ 20689 h 781050"/>
                <a:gd name="connsiteX233" fmla="*/ 251137 w 485775"/>
                <a:gd name="connsiteY233" fmla="*/ 27928 h 781050"/>
                <a:gd name="connsiteX234" fmla="*/ 320765 w 485775"/>
                <a:gd name="connsiteY234" fmla="*/ 30024 h 781050"/>
                <a:gd name="connsiteX235" fmla="*/ 280855 w 485775"/>
                <a:gd name="connsiteY235" fmla="*/ 43645 h 781050"/>
                <a:gd name="connsiteX236" fmla="*/ 325908 w 485775"/>
                <a:gd name="connsiteY236" fmla="*/ 49550 h 781050"/>
                <a:gd name="connsiteX237" fmla="*/ 348864 w 485775"/>
                <a:gd name="connsiteY237" fmla="*/ 57170 h 781050"/>
                <a:gd name="connsiteX238" fmla="*/ 370485 w 485775"/>
                <a:gd name="connsiteY238" fmla="*/ 51646 h 781050"/>
                <a:gd name="connsiteX239" fmla="*/ 395155 w 485775"/>
                <a:gd name="connsiteY239" fmla="*/ 41073 h 781050"/>
                <a:gd name="connsiteX240" fmla="*/ 421444 w 485775"/>
                <a:gd name="connsiteY240" fmla="*/ 19451 h 781050"/>
                <a:gd name="connsiteX241" fmla="*/ 383630 w 485775"/>
                <a:gd name="connsiteY241" fmla="*/ 12688 h 781050"/>
                <a:gd name="connsiteX242" fmla="*/ 355150 w 485775"/>
                <a:gd name="connsiteY242" fmla="*/ 9736 h 781050"/>
                <a:gd name="connsiteX243" fmla="*/ 344577 w 485775"/>
                <a:gd name="connsiteY243" fmla="*/ 14879 h 781050"/>
                <a:gd name="connsiteX244" fmla="*/ 333528 w 485775"/>
                <a:gd name="connsiteY244" fmla="*/ 2592 h 781050"/>
                <a:gd name="connsiteX245" fmla="*/ 330099 w 485775"/>
                <a:gd name="connsiteY245" fmla="*/ 21261 h 781050"/>
                <a:gd name="connsiteX246" fmla="*/ 314764 w 485775"/>
                <a:gd name="connsiteY246" fmla="*/ 12784 h 781050"/>
                <a:gd name="connsiteX247" fmla="*/ 299048 w 485775"/>
                <a:gd name="connsiteY247" fmla="*/ 11926 h 781050"/>
                <a:gd name="connsiteX248" fmla="*/ 278188 w 485775"/>
                <a:gd name="connsiteY248" fmla="*/ 20 h 781050"/>
                <a:gd name="connsiteX249" fmla="*/ 279426 w 485775"/>
                <a:gd name="connsiteY249" fmla="*/ 8497 h 781050"/>
                <a:gd name="connsiteX250" fmla="*/ 265424 w 485775"/>
                <a:gd name="connsiteY250" fmla="*/ 4687 h 781050"/>
                <a:gd name="connsiteX251" fmla="*/ 265805 w 485775"/>
                <a:gd name="connsiteY251" fmla="*/ 15260 h 781050"/>
                <a:gd name="connsiteX252" fmla="*/ 251328 w 485775"/>
                <a:gd name="connsiteY252" fmla="*/ 5068 h 781050"/>
                <a:gd name="connsiteX253" fmla="*/ 243231 w 485775"/>
                <a:gd name="connsiteY253" fmla="*/ 12307 h 781050"/>
                <a:gd name="connsiteX254" fmla="*/ 253232 w 485775"/>
                <a:gd name="connsiteY254" fmla="*/ 20689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</a:cxnLst>
              <a:rect l="l" t="t" r="r" b="b"/>
              <a:pathLst>
                <a:path w="485775" h="781050">
                  <a:moveTo>
                    <a:pt x="478022" y="418072"/>
                  </a:moveTo>
                  <a:cubicBezTo>
                    <a:pt x="476880" y="422359"/>
                    <a:pt x="469259" y="421501"/>
                    <a:pt x="469545" y="417215"/>
                  </a:cubicBezTo>
                  <a:cubicBezTo>
                    <a:pt x="469831" y="412929"/>
                    <a:pt x="457639" y="409595"/>
                    <a:pt x="457067" y="407595"/>
                  </a:cubicBezTo>
                  <a:cubicBezTo>
                    <a:pt x="456496" y="405595"/>
                    <a:pt x="462211" y="405880"/>
                    <a:pt x="466688" y="408452"/>
                  </a:cubicBezTo>
                  <a:cubicBezTo>
                    <a:pt x="471164" y="411024"/>
                    <a:pt x="474308" y="409309"/>
                    <a:pt x="479451" y="404452"/>
                  </a:cubicBezTo>
                  <a:cubicBezTo>
                    <a:pt x="484595" y="399594"/>
                    <a:pt x="491643" y="403594"/>
                    <a:pt x="492500" y="399403"/>
                  </a:cubicBezTo>
                  <a:cubicBezTo>
                    <a:pt x="493358" y="395117"/>
                    <a:pt x="484309" y="392355"/>
                    <a:pt x="482595" y="389783"/>
                  </a:cubicBezTo>
                  <a:cubicBezTo>
                    <a:pt x="480880" y="387211"/>
                    <a:pt x="474403" y="383878"/>
                    <a:pt x="468116" y="385021"/>
                  </a:cubicBezTo>
                  <a:cubicBezTo>
                    <a:pt x="461925" y="386164"/>
                    <a:pt x="461639" y="383592"/>
                    <a:pt x="457925" y="380163"/>
                  </a:cubicBezTo>
                  <a:cubicBezTo>
                    <a:pt x="454210" y="376734"/>
                    <a:pt x="442971" y="382449"/>
                    <a:pt x="442971" y="390355"/>
                  </a:cubicBezTo>
                  <a:cubicBezTo>
                    <a:pt x="442971" y="398260"/>
                    <a:pt x="435827" y="396260"/>
                    <a:pt x="438398" y="392069"/>
                  </a:cubicBezTo>
                  <a:cubicBezTo>
                    <a:pt x="440970" y="387783"/>
                    <a:pt x="434970" y="382735"/>
                    <a:pt x="440684" y="381306"/>
                  </a:cubicBezTo>
                  <a:cubicBezTo>
                    <a:pt x="446304" y="379877"/>
                    <a:pt x="443256" y="371400"/>
                    <a:pt x="432779" y="370543"/>
                  </a:cubicBezTo>
                  <a:cubicBezTo>
                    <a:pt x="422301" y="369685"/>
                    <a:pt x="418301" y="378448"/>
                    <a:pt x="420872" y="381306"/>
                  </a:cubicBezTo>
                  <a:cubicBezTo>
                    <a:pt x="423444" y="384163"/>
                    <a:pt x="413824" y="396355"/>
                    <a:pt x="409538" y="396355"/>
                  </a:cubicBezTo>
                  <a:cubicBezTo>
                    <a:pt x="405251" y="396355"/>
                    <a:pt x="410109" y="385878"/>
                    <a:pt x="409823" y="380258"/>
                  </a:cubicBezTo>
                  <a:cubicBezTo>
                    <a:pt x="409538" y="374638"/>
                    <a:pt x="405537" y="377686"/>
                    <a:pt x="397631" y="386735"/>
                  </a:cubicBezTo>
                  <a:cubicBezTo>
                    <a:pt x="389726" y="395784"/>
                    <a:pt x="383725" y="403975"/>
                    <a:pt x="379248" y="404833"/>
                  </a:cubicBezTo>
                  <a:cubicBezTo>
                    <a:pt x="374676" y="405690"/>
                    <a:pt x="375248" y="396641"/>
                    <a:pt x="382677" y="392641"/>
                  </a:cubicBezTo>
                  <a:cubicBezTo>
                    <a:pt x="390012" y="388640"/>
                    <a:pt x="390297" y="377877"/>
                    <a:pt x="395155" y="377877"/>
                  </a:cubicBezTo>
                  <a:cubicBezTo>
                    <a:pt x="400013" y="377877"/>
                    <a:pt x="400013" y="372257"/>
                    <a:pt x="392869" y="370543"/>
                  </a:cubicBezTo>
                  <a:cubicBezTo>
                    <a:pt x="385821" y="368828"/>
                    <a:pt x="384678" y="376734"/>
                    <a:pt x="382391" y="379020"/>
                  </a:cubicBezTo>
                  <a:cubicBezTo>
                    <a:pt x="380105" y="381306"/>
                    <a:pt x="368485" y="375019"/>
                    <a:pt x="368771" y="377305"/>
                  </a:cubicBezTo>
                  <a:cubicBezTo>
                    <a:pt x="369056" y="379591"/>
                    <a:pt x="362580" y="380449"/>
                    <a:pt x="365342" y="384640"/>
                  </a:cubicBezTo>
                  <a:cubicBezTo>
                    <a:pt x="368199" y="388926"/>
                    <a:pt x="363913" y="392545"/>
                    <a:pt x="361055" y="387497"/>
                  </a:cubicBezTo>
                  <a:cubicBezTo>
                    <a:pt x="358198" y="382354"/>
                    <a:pt x="351149" y="386354"/>
                    <a:pt x="347721" y="392069"/>
                  </a:cubicBezTo>
                  <a:cubicBezTo>
                    <a:pt x="344291" y="397784"/>
                    <a:pt x="339815" y="397403"/>
                    <a:pt x="343148" y="399403"/>
                  </a:cubicBezTo>
                  <a:cubicBezTo>
                    <a:pt x="346578" y="401404"/>
                    <a:pt x="346292" y="409024"/>
                    <a:pt x="341148" y="410452"/>
                  </a:cubicBezTo>
                  <a:cubicBezTo>
                    <a:pt x="336005" y="411881"/>
                    <a:pt x="338005" y="396546"/>
                    <a:pt x="334100" y="397975"/>
                  </a:cubicBezTo>
                  <a:cubicBezTo>
                    <a:pt x="330099" y="399403"/>
                    <a:pt x="332671" y="390640"/>
                    <a:pt x="338005" y="390640"/>
                  </a:cubicBezTo>
                  <a:cubicBezTo>
                    <a:pt x="343339" y="390640"/>
                    <a:pt x="348768" y="382735"/>
                    <a:pt x="348197" y="380734"/>
                  </a:cubicBezTo>
                  <a:cubicBezTo>
                    <a:pt x="347244" y="377401"/>
                    <a:pt x="341434" y="378163"/>
                    <a:pt x="341434" y="382449"/>
                  </a:cubicBezTo>
                  <a:cubicBezTo>
                    <a:pt x="341434" y="386735"/>
                    <a:pt x="332957" y="385878"/>
                    <a:pt x="325908" y="385592"/>
                  </a:cubicBezTo>
                  <a:cubicBezTo>
                    <a:pt x="318860" y="385306"/>
                    <a:pt x="319146" y="393784"/>
                    <a:pt x="327051" y="398356"/>
                  </a:cubicBezTo>
                  <a:cubicBezTo>
                    <a:pt x="334957" y="402928"/>
                    <a:pt x="325622" y="405690"/>
                    <a:pt x="321622" y="402356"/>
                  </a:cubicBezTo>
                  <a:cubicBezTo>
                    <a:pt x="317622" y="398927"/>
                    <a:pt x="311430" y="400642"/>
                    <a:pt x="307144" y="402642"/>
                  </a:cubicBezTo>
                  <a:cubicBezTo>
                    <a:pt x="302858" y="404642"/>
                    <a:pt x="317336" y="409690"/>
                    <a:pt x="317907" y="412262"/>
                  </a:cubicBezTo>
                  <a:cubicBezTo>
                    <a:pt x="318479" y="414834"/>
                    <a:pt x="310573" y="409119"/>
                    <a:pt x="308858" y="411119"/>
                  </a:cubicBezTo>
                  <a:cubicBezTo>
                    <a:pt x="307144" y="413119"/>
                    <a:pt x="299238" y="409690"/>
                    <a:pt x="298667" y="404928"/>
                  </a:cubicBezTo>
                  <a:cubicBezTo>
                    <a:pt x="298095" y="400070"/>
                    <a:pt x="285332" y="406928"/>
                    <a:pt x="292475" y="408643"/>
                  </a:cubicBezTo>
                  <a:cubicBezTo>
                    <a:pt x="299524" y="410357"/>
                    <a:pt x="296952" y="414929"/>
                    <a:pt x="296952" y="421120"/>
                  </a:cubicBezTo>
                  <a:cubicBezTo>
                    <a:pt x="296952" y="427312"/>
                    <a:pt x="288761" y="422549"/>
                    <a:pt x="290475" y="417120"/>
                  </a:cubicBezTo>
                  <a:cubicBezTo>
                    <a:pt x="292190" y="411786"/>
                    <a:pt x="285332" y="412834"/>
                    <a:pt x="279712" y="416263"/>
                  </a:cubicBezTo>
                  <a:cubicBezTo>
                    <a:pt x="274092" y="419692"/>
                    <a:pt x="280569" y="410071"/>
                    <a:pt x="278283" y="405214"/>
                  </a:cubicBezTo>
                  <a:cubicBezTo>
                    <a:pt x="275997" y="400451"/>
                    <a:pt x="270949" y="405214"/>
                    <a:pt x="264948" y="406357"/>
                  </a:cubicBezTo>
                  <a:cubicBezTo>
                    <a:pt x="259043" y="407500"/>
                    <a:pt x="255899" y="407785"/>
                    <a:pt x="259614" y="411691"/>
                  </a:cubicBezTo>
                  <a:cubicBezTo>
                    <a:pt x="263329" y="415691"/>
                    <a:pt x="262757" y="421311"/>
                    <a:pt x="257900" y="420454"/>
                  </a:cubicBezTo>
                  <a:cubicBezTo>
                    <a:pt x="253137" y="419596"/>
                    <a:pt x="251137" y="420454"/>
                    <a:pt x="251708" y="425026"/>
                  </a:cubicBezTo>
                  <a:cubicBezTo>
                    <a:pt x="252280" y="429502"/>
                    <a:pt x="245517" y="429788"/>
                    <a:pt x="244946" y="425883"/>
                  </a:cubicBezTo>
                  <a:cubicBezTo>
                    <a:pt x="244374" y="421882"/>
                    <a:pt x="234754" y="423025"/>
                    <a:pt x="231897" y="427597"/>
                  </a:cubicBezTo>
                  <a:cubicBezTo>
                    <a:pt x="229039" y="432074"/>
                    <a:pt x="221133" y="435503"/>
                    <a:pt x="221990" y="440647"/>
                  </a:cubicBezTo>
                  <a:cubicBezTo>
                    <a:pt x="222848" y="445695"/>
                    <a:pt x="229039" y="438075"/>
                    <a:pt x="234182" y="439789"/>
                  </a:cubicBezTo>
                  <a:cubicBezTo>
                    <a:pt x="239326" y="441504"/>
                    <a:pt x="233897" y="444076"/>
                    <a:pt x="236754" y="446552"/>
                  </a:cubicBezTo>
                  <a:cubicBezTo>
                    <a:pt x="239612" y="449124"/>
                    <a:pt x="239040" y="455315"/>
                    <a:pt x="235040" y="451696"/>
                  </a:cubicBezTo>
                  <a:cubicBezTo>
                    <a:pt x="231039" y="447981"/>
                    <a:pt x="225991" y="446838"/>
                    <a:pt x="225134" y="452839"/>
                  </a:cubicBezTo>
                  <a:cubicBezTo>
                    <a:pt x="224276" y="458744"/>
                    <a:pt x="220086" y="451981"/>
                    <a:pt x="216656" y="447695"/>
                  </a:cubicBezTo>
                  <a:cubicBezTo>
                    <a:pt x="213228" y="443409"/>
                    <a:pt x="209894" y="455601"/>
                    <a:pt x="206179" y="452839"/>
                  </a:cubicBezTo>
                  <a:cubicBezTo>
                    <a:pt x="202464" y="449981"/>
                    <a:pt x="213513" y="441218"/>
                    <a:pt x="210656" y="437027"/>
                  </a:cubicBezTo>
                  <a:cubicBezTo>
                    <a:pt x="207798" y="432741"/>
                    <a:pt x="205798" y="439599"/>
                    <a:pt x="199321" y="446076"/>
                  </a:cubicBezTo>
                  <a:cubicBezTo>
                    <a:pt x="192844" y="452553"/>
                    <a:pt x="184081" y="452267"/>
                    <a:pt x="187129" y="455410"/>
                  </a:cubicBezTo>
                  <a:cubicBezTo>
                    <a:pt x="190272" y="458554"/>
                    <a:pt x="180652" y="460268"/>
                    <a:pt x="178938" y="465602"/>
                  </a:cubicBezTo>
                  <a:cubicBezTo>
                    <a:pt x="177223" y="471031"/>
                    <a:pt x="163888" y="472936"/>
                    <a:pt x="155411" y="478651"/>
                  </a:cubicBezTo>
                  <a:cubicBezTo>
                    <a:pt x="146933" y="484271"/>
                    <a:pt x="157125" y="484557"/>
                    <a:pt x="161888" y="479223"/>
                  </a:cubicBezTo>
                  <a:cubicBezTo>
                    <a:pt x="166746" y="473794"/>
                    <a:pt x="168365" y="476937"/>
                    <a:pt x="176080" y="472174"/>
                  </a:cubicBezTo>
                  <a:cubicBezTo>
                    <a:pt x="183700" y="467412"/>
                    <a:pt x="191891" y="463411"/>
                    <a:pt x="194749" y="465412"/>
                  </a:cubicBezTo>
                  <a:cubicBezTo>
                    <a:pt x="197606" y="467412"/>
                    <a:pt x="202369" y="468841"/>
                    <a:pt x="206084" y="463697"/>
                  </a:cubicBezTo>
                  <a:cubicBezTo>
                    <a:pt x="209798" y="458554"/>
                    <a:pt x="214275" y="459697"/>
                    <a:pt x="217990" y="462840"/>
                  </a:cubicBezTo>
                  <a:cubicBezTo>
                    <a:pt x="221705" y="465983"/>
                    <a:pt x="211799" y="468460"/>
                    <a:pt x="216275" y="473032"/>
                  </a:cubicBezTo>
                  <a:cubicBezTo>
                    <a:pt x="220847" y="477604"/>
                    <a:pt x="210941" y="480080"/>
                    <a:pt x="210941" y="476175"/>
                  </a:cubicBezTo>
                  <a:cubicBezTo>
                    <a:pt x="210941" y="472174"/>
                    <a:pt x="205322" y="468841"/>
                    <a:pt x="203322" y="472460"/>
                  </a:cubicBezTo>
                  <a:cubicBezTo>
                    <a:pt x="201321" y="476175"/>
                    <a:pt x="197988" y="480080"/>
                    <a:pt x="194273" y="480366"/>
                  </a:cubicBezTo>
                  <a:cubicBezTo>
                    <a:pt x="190558" y="480652"/>
                    <a:pt x="186653" y="487414"/>
                    <a:pt x="186653" y="494272"/>
                  </a:cubicBezTo>
                  <a:cubicBezTo>
                    <a:pt x="186653" y="501035"/>
                    <a:pt x="180176" y="494272"/>
                    <a:pt x="179604" y="500178"/>
                  </a:cubicBezTo>
                  <a:cubicBezTo>
                    <a:pt x="179033" y="506083"/>
                    <a:pt x="169984" y="516561"/>
                    <a:pt x="162078" y="524276"/>
                  </a:cubicBezTo>
                  <a:cubicBezTo>
                    <a:pt x="154172" y="531896"/>
                    <a:pt x="161507" y="533611"/>
                    <a:pt x="158935" y="538468"/>
                  </a:cubicBezTo>
                  <a:cubicBezTo>
                    <a:pt x="156363" y="543231"/>
                    <a:pt x="147029" y="539040"/>
                    <a:pt x="143981" y="541040"/>
                  </a:cubicBezTo>
                  <a:cubicBezTo>
                    <a:pt x="140838" y="543040"/>
                    <a:pt x="145695" y="554947"/>
                    <a:pt x="141409" y="558566"/>
                  </a:cubicBezTo>
                  <a:cubicBezTo>
                    <a:pt x="137123" y="562281"/>
                    <a:pt x="141409" y="567329"/>
                    <a:pt x="141409" y="571615"/>
                  </a:cubicBezTo>
                  <a:cubicBezTo>
                    <a:pt x="141409" y="575902"/>
                    <a:pt x="130360" y="569044"/>
                    <a:pt x="129503" y="573330"/>
                  </a:cubicBezTo>
                  <a:cubicBezTo>
                    <a:pt x="128646" y="577616"/>
                    <a:pt x="119025" y="576473"/>
                    <a:pt x="116168" y="577616"/>
                  </a:cubicBezTo>
                  <a:cubicBezTo>
                    <a:pt x="113310" y="578759"/>
                    <a:pt x="121788" y="585522"/>
                    <a:pt x="126931" y="589522"/>
                  </a:cubicBezTo>
                  <a:cubicBezTo>
                    <a:pt x="131979" y="593523"/>
                    <a:pt x="122073" y="596571"/>
                    <a:pt x="120930" y="592094"/>
                  </a:cubicBezTo>
                  <a:cubicBezTo>
                    <a:pt x="119787" y="587522"/>
                    <a:pt x="112739" y="594952"/>
                    <a:pt x="103976" y="598857"/>
                  </a:cubicBezTo>
                  <a:cubicBezTo>
                    <a:pt x="95213" y="602858"/>
                    <a:pt x="98832" y="610763"/>
                    <a:pt x="92070" y="611049"/>
                  </a:cubicBezTo>
                  <a:cubicBezTo>
                    <a:pt x="85307" y="611335"/>
                    <a:pt x="87212" y="622098"/>
                    <a:pt x="82735" y="625527"/>
                  </a:cubicBezTo>
                  <a:cubicBezTo>
                    <a:pt x="78163" y="628956"/>
                    <a:pt x="79306" y="617621"/>
                    <a:pt x="72257" y="617335"/>
                  </a:cubicBezTo>
                  <a:cubicBezTo>
                    <a:pt x="65209" y="617050"/>
                    <a:pt x="65780" y="622098"/>
                    <a:pt x="69972" y="628099"/>
                  </a:cubicBezTo>
                  <a:cubicBezTo>
                    <a:pt x="74258" y="634004"/>
                    <a:pt x="63495" y="629527"/>
                    <a:pt x="59494" y="634576"/>
                  </a:cubicBezTo>
                  <a:cubicBezTo>
                    <a:pt x="55494" y="639719"/>
                    <a:pt x="44159" y="637147"/>
                    <a:pt x="41111" y="641338"/>
                  </a:cubicBezTo>
                  <a:cubicBezTo>
                    <a:pt x="37967" y="645625"/>
                    <a:pt x="49588" y="645625"/>
                    <a:pt x="51303" y="648958"/>
                  </a:cubicBezTo>
                  <a:cubicBezTo>
                    <a:pt x="53017" y="652387"/>
                    <a:pt x="41111" y="650673"/>
                    <a:pt x="34920" y="649244"/>
                  </a:cubicBezTo>
                  <a:cubicBezTo>
                    <a:pt x="28728" y="647815"/>
                    <a:pt x="30347" y="657150"/>
                    <a:pt x="24728" y="656007"/>
                  </a:cubicBezTo>
                  <a:cubicBezTo>
                    <a:pt x="19013" y="654864"/>
                    <a:pt x="11964" y="660769"/>
                    <a:pt x="15965" y="664770"/>
                  </a:cubicBezTo>
                  <a:cubicBezTo>
                    <a:pt x="19965" y="668770"/>
                    <a:pt x="12822" y="669247"/>
                    <a:pt x="8916" y="666770"/>
                  </a:cubicBezTo>
                  <a:cubicBezTo>
                    <a:pt x="4916" y="664198"/>
                    <a:pt x="1582" y="670485"/>
                    <a:pt x="153" y="675247"/>
                  </a:cubicBezTo>
                  <a:cubicBezTo>
                    <a:pt x="-1276" y="680010"/>
                    <a:pt x="7773" y="682582"/>
                    <a:pt x="7488" y="684868"/>
                  </a:cubicBezTo>
                  <a:cubicBezTo>
                    <a:pt x="7202" y="687154"/>
                    <a:pt x="153" y="690773"/>
                    <a:pt x="5201" y="692012"/>
                  </a:cubicBezTo>
                  <a:cubicBezTo>
                    <a:pt x="10345" y="693154"/>
                    <a:pt x="6630" y="697631"/>
                    <a:pt x="3201" y="699060"/>
                  </a:cubicBezTo>
                  <a:cubicBezTo>
                    <a:pt x="-228" y="700489"/>
                    <a:pt x="-228" y="703918"/>
                    <a:pt x="3201" y="708109"/>
                  </a:cubicBezTo>
                  <a:cubicBezTo>
                    <a:pt x="6630" y="712395"/>
                    <a:pt x="-2704" y="713252"/>
                    <a:pt x="1772" y="719729"/>
                  </a:cubicBezTo>
                  <a:cubicBezTo>
                    <a:pt x="6345" y="726206"/>
                    <a:pt x="9678" y="718015"/>
                    <a:pt x="11679" y="722872"/>
                  </a:cubicBezTo>
                  <a:cubicBezTo>
                    <a:pt x="13679" y="727730"/>
                    <a:pt x="19013" y="723444"/>
                    <a:pt x="25299" y="717729"/>
                  </a:cubicBezTo>
                  <a:cubicBezTo>
                    <a:pt x="31490" y="712109"/>
                    <a:pt x="33776" y="723920"/>
                    <a:pt x="28728" y="723730"/>
                  </a:cubicBezTo>
                  <a:cubicBezTo>
                    <a:pt x="23585" y="723444"/>
                    <a:pt x="17679" y="726587"/>
                    <a:pt x="18822" y="731635"/>
                  </a:cubicBezTo>
                  <a:cubicBezTo>
                    <a:pt x="19965" y="736684"/>
                    <a:pt x="10916" y="735922"/>
                    <a:pt x="11202" y="729635"/>
                  </a:cubicBezTo>
                  <a:cubicBezTo>
                    <a:pt x="11488" y="723444"/>
                    <a:pt x="725" y="730778"/>
                    <a:pt x="4725" y="735255"/>
                  </a:cubicBezTo>
                  <a:cubicBezTo>
                    <a:pt x="8726" y="739732"/>
                    <a:pt x="3297" y="742303"/>
                    <a:pt x="3297" y="746590"/>
                  </a:cubicBezTo>
                  <a:cubicBezTo>
                    <a:pt x="3297" y="750876"/>
                    <a:pt x="10916" y="750019"/>
                    <a:pt x="14060" y="745161"/>
                  </a:cubicBezTo>
                  <a:cubicBezTo>
                    <a:pt x="17203" y="740398"/>
                    <a:pt x="22251" y="741446"/>
                    <a:pt x="24251" y="746304"/>
                  </a:cubicBezTo>
                  <a:cubicBezTo>
                    <a:pt x="26252" y="751066"/>
                    <a:pt x="19489" y="747447"/>
                    <a:pt x="19489" y="753924"/>
                  </a:cubicBezTo>
                  <a:cubicBezTo>
                    <a:pt x="19489" y="760401"/>
                    <a:pt x="15203" y="754781"/>
                    <a:pt x="11583" y="759829"/>
                  </a:cubicBezTo>
                  <a:cubicBezTo>
                    <a:pt x="7869" y="764973"/>
                    <a:pt x="26061" y="774308"/>
                    <a:pt x="31681" y="775736"/>
                  </a:cubicBezTo>
                  <a:cubicBezTo>
                    <a:pt x="37396" y="777165"/>
                    <a:pt x="42730" y="783356"/>
                    <a:pt x="54065" y="781642"/>
                  </a:cubicBezTo>
                  <a:cubicBezTo>
                    <a:pt x="65399" y="779927"/>
                    <a:pt x="86926" y="758972"/>
                    <a:pt x="89783" y="755353"/>
                  </a:cubicBezTo>
                  <a:cubicBezTo>
                    <a:pt x="92641" y="751638"/>
                    <a:pt x="98832" y="755924"/>
                    <a:pt x="103119" y="752495"/>
                  </a:cubicBezTo>
                  <a:cubicBezTo>
                    <a:pt x="107405" y="749066"/>
                    <a:pt x="104833" y="740303"/>
                    <a:pt x="107976" y="738589"/>
                  </a:cubicBezTo>
                  <a:cubicBezTo>
                    <a:pt x="111120" y="736874"/>
                    <a:pt x="112739" y="747923"/>
                    <a:pt x="115596" y="749066"/>
                  </a:cubicBezTo>
                  <a:cubicBezTo>
                    <a:pt x="118168" y="750114"/>
                    <a:pt x="119978" y="752114"/>
                    <a:pt x="120168" y="757734"/>
                  </a:cubicBezTo>
                  <a:cubicBezTo>
                    <a:pt x="122454" y="757448"/>
                    <a:pt x="124740" y="757543"/>
                    <a:pt x="126169" y="758591"/>
                  </a:cubicBezTo>
                  <a:cubicBezTo>
                    <a:pt x="129788" y="761353"/>
                    <a:pt x="130741" y="749542"/>
                    <a:pt x="130741" y="745828"/>
                  </a:cubicBezTo>
                  <a:cubicBezTo>
                    <a:pt x="130741" y="742208"/>
                    <a:pt x="134361" y="734874"/>
                    <a:pt x="133503" y="730302"/>
                  </a:cubicBezTo>
                  <a:cubicBezTo>
                    <a:pt x="132551" y="725730"/>
                    <a:pt x="144457" y="729445"/>
                    <a:pt x="146267" y="725730"/>
                  </a:cubicBezTo>
                  <a:cubicBezTo>
                    <a:pt x="148076" y="722110"/>
                    <a:pt x="149029" y="709347"/>
                    <a:pt x="145409" y="707537"/>
                  </a:cubicBezTo>
                  <a:cubicBezTo>
                    <a:pt x="141790" y="705727"/>
                    <a:pt x="140838" y="698393"/>
                    <a:pt x="144457" y="698393"/>
                  </a:cubicBezTo>
                  <a:cubicBezTo>
                    <a:pt x="148076" y="698393"/>
                    <a:pt x="152648" y="695631"/>
                    <a:pt x="151696" y="688392"/>
                  </a:cubicBezTo>
                  <a:cubicBezTo>
                    <a:pt x="150744" y="681153"/>
                    <a:pt x="139885" y="682010"/>
                    <a:pt x="138932" y="674771"/>
                  </a:cubicBezTo>
                  <a:cubicBezTo>
                    <a:pt x="137980" y="667532"/>
                    <a:pt x="144362" y="665627"/>
                    <a:pt x="139790" y="656578"/>
                  </a:cubicBezTo>
                  <a:cubicBezTo>
                    <a:pt x="135218" y="647435"/>
                    <a:pt x="141599" y="642005"/>
                    <a:pt x="139790" y="637433"/>
                  </a:cubicBezTo>
                  <a:cubicBezTo>
                    <a:pt x="137980" y="632861"/>
                    <a:pt x="136170" y="627432"/>
                    <a:pt x="141599" y="618288"/>
                  </a:cubicBezTo>
                  <a:cubicBezTo>
                    <a:pt x="147029" y="609144"/>
                    <a:pt x="157030" y="604667"/>
                    <a:pt x="160745" y="605524"/>
                  </a:cubicBezTo>
                  <a:cubicBezTo>
                    <a:pt x="164364" y="606382"/>
                    <a:pt x="170746" y="610096"/>
                    <a:pt x="173508" y="604572"/>
                  </a:cubicBezTo>
                  <a:cubicBezTo>
                    <a:pt x="176271" y="599143"/>
                    <a:pt x="176271" y="594571"/>
                    <a:pt x="173508" y="593618"/>
                  </a:cubicBezTo>
                  <a:cubicBezTo>
                    <a:pt x="170746" y="592761"/>
                    <a:pt x="163507" y="590856"/>
                    <a:pt x="168936" y="583617"/>
                  </a:cubicBezTo>
                  <a:cubicBezTo>
                    <a:pt x="174365" y="576378"/>
                    <a:pt x="180747" y="567234"/>
                    <a:pt x="181700" y="559042"/>
                  </a:cubicBezTo>
                  <a:cubicBezTo>
                    <a:pt x="182557" y="550851"/>
                    <a:pt x="179890" y="544469"/>
                    <a:pt x="182557" y="541707"/>
                  </a:cubicBezTo>
                  <a:cubicBezTo>
                    <a:pt x="185319" y="538945"/>
                    <a:pt x="191701" y="541707"/>
                    <a:pt x="197130" y="538087"/>
                  </a:cubicBezTo>
                  <a:cubicBezTo>
                    <a:pt x="202559" y="534468"/>
                    <a:pt x="198083" y="529896"/>
                    <a:pt x="200750" y="527134"/>
                  </a:cubicBezTo>
                  <a:cubicBezTo>
                    <a:pt x="203512" y="524371"/>
                    <a:pt x="207131" y="515323"/>
                    <a:pt x="210751" y="512560"/>
                  </a:cubicBezTo>
                  <a:cubicBezTo>
                    <a:pt x="214371" y="509798"/>
                    <a:pt x="217990" y="506179"/>
                    <a:pt x="215323" y="502559"/>
                  </a:cubicBezTo>
                  <a:cubicBezTo>
                    <a:pt x="212561" y="498940"/>
                    <a:pt x="220752" y="495225"/>
                    <a:pt x="220752" y="488938"/>
                  </a:cubicBezTo>
                  <a:cubicBezTo>
                    <a:pt x="220752" y="482652"/>
                    <a:pt x="229801" y="477985"/>
                    <a:pt x="235325" y="477985"/>
                  </a:cubicBezTo>
                  <a:cubicBezTo>
                    <a:pt x="240755" y="477985"/>
                    <a:pt x="249899" y="477985"/>
                    <a:pt x="249899" y="472555"/>
                  </a:cubicBezTo>
                  <a:cubicBezTo>
                    <a:pt x="249899" y="467126"/>
                    <a:pt x="246279" y="455220"/>
                    <a:pt x="254471" y="458935"/>
                  </a:cubicBezTo>
                  <a:cubicBezTo>
                    <a:pt x="262662" y="462554"/>
                    <a:pt x="269044" y="457982"/>
                    <a:pt x="274473" y="462554"/>
                  </a:cubicBezTo>
                  <a:cubicBezTo>
                    <a:pt x="279903" y="467126"/>
                    <a:pt x="287237" y="466174"/>
                    <a:pt x="287237" y="458935"/>
                  </a:cubicBezTo>
                  <a:cubicBezTo>
                    <a:pt x="287237" y="451600"/>
                    <a:pt x="289999" y="439789"/>
                    <a:pt x="298190" y="444361"/>
                  </a:cubicBezTo>
                  <a:cubicBezTo>
                    <a:pt x="298857" y="444742"/>
                    <a:pt x="299429" y="445123"/>
                    <a:pt x="300000" y="445504"/>
                  </a:cubicBezTo>
                  <a:cubicBezTo>
                    <a:pt x="302667" y="439408"/>
                    <a:pt x="307906" y="435598"/>
                    <a:pt x="312669" y="436170"/>
                  </a:cubicBezTo>
                  <a:cubicBezTo>
                    <a:pt x="320003" y="437122"/>
                    <a:pt x="324480" y="449791"/>
                    <a:pt x="333623" y="451600"/>
                  </a:cubicBezTo>
                  <a:cubicBezTo>
                    <a:pt x="342767" y="453410"/>
                    <a:pt x="351816" y="457030"/>
                    <a:pt x="354579" y="452553"/>
                  </a:cubicBezTo>
                  <a:cubicBezTo>
                    <a:pt x="357341" y="447981"/>
                    <a:pt x="363722" y="455315"/>
                    <a:pt x="369152" y="453505"/>
                  </a:cubicBezTo>
                  <a:cubicBezTo>
                    <a:pt x="374581" y="451696"/>
                    <a:pt x="374581" y="463507"/>
                    <a:pt x="380105" y="456268"/>
                  </a:cubicBezTo>
                  <a:cubicBezTo>
                    <a:pt x="385535" y="449029"/>
                    <a:pt x="379153" y="444457"/>
                    <a:pt x="388297" y="445314"/>
                  </a:cubicBezTo>
                  <a:cubicBezTo>
                    <a:pt x="397441" y="446171"/>
                    <a:pt x="391916" y="435313"/>
                    <a:pt x="391916" y="428931"/>
                  </a:cubicBezTo>
                  <a:cubicBezTo>
                    <a:pt x="391916" y="422549"/>
                    <a:pt x="403728" y="421692"/>
                    <a:pt x="403728" y="416167"/>
                  </a:cubicBezTo>
                  <a:cubicBezTo>
                    <a:pt x="403728" y="410738"/>
                    <a:pt x="420111" y="415215"/>
                    <a:pt x="422873" y="411595"/>
                  </a:cubicBezTo>
                  <a:cubicBezTo>
                    <a:pt x="425635" y="407976"/>
                    <a:pt x="434684" y="405214"/>
                    <a:pt x="438398" y="411595"/>
                  </a:cubicBezTo>
                  <a:cubicBezTo>
                    <a:pt x="442018" y="417977"/>
                    <a:pt x="457448" y="419787"/>
                    <a:pt x="458401" y="425216"/>
                  </a:cubicBezTo>
                  <a:cubicBezTo>
                    <a:pt x="458877" y="427883"/>
                    <a:pt x="458401" y="431979"/>
                    <a:pt x="458401" y="435884"/>
                  </a:cubicBezTo>
                  <a:cubicBezTo>
                    <a:pt x="460878" y="433408"/>
                    <a:pt x="464116" y="431503"/>
                    <a:pt x="467164" y="431503"/>
                  </a:cubicBezTo>
                  <a:cubicBezTo>
                    <a:pt x="472784" y="431503"/>
                    <a:pt x="477927" y="423025"/>
                    <a:pt x="482975" y="424168"/>
                  </a:cubicBezTo>
                  <a:cubicBezTo>
                    <a:pt x="487262" y="425121"/>
                    <a:pt x="491453" y="424359"/>
                    <a:pt x="492691" y="417310"/>
                  </a:cubicBezTo>
                  <a:cubicBezTo>
                    <a:pt x="487738" y="414548"/>
                    <a:pt x="479070" y="414167"/>
                    <a:pt x="478022" y="418072"/>
                  </a:cubicBezTo>
                  <a:close/>
                  <a:moveTo>
                    <a:pt x="135599" y="55075"/>
                  </a:moveTo>
                  <a:cubicBezTo>
                    <a:pt x="143695" y="56789"/>
                    <a:pt x="127122" y="65647"/>
                    <a:pt x="124550" y="73744"/>
                  </a:cubicBezTo>
                  <a:cubicBezTo>
                    <a:pt x="121978" y="81840"/>
                    <a:pt x="137313" y="88984"/>
                    <a:pt x="143695" y="94984"/>
                  </a:cubicBezTo>
                  <a:cubicBezTo>
                    <a:pt x="150077" y="100890"/>
                    <a:pt x="165317" y="100128"/>
                    <a:pt x="170841" y="96699"/>
                  </a:cubicBezTo>
                  <a:cubicBezTo>
                    <a:pt x="176366" y="93270"/>
                    <a:pt x="174651" y="81459"/>
                    <a:pt x="181890" y="81840"/>
                  </a:cubicBezTo>
                  <a:cubicBezTo>
                    <a:pt x="189129" y="82221"/>
                    <a:pt x="185319" y="75458"/>
                    <a:pt x="191225" y="73363"/>
                  </a:cubicBezTo>
                  <a:cubicBezTo>
                    <a:pt x="197130" y="71267"/>
                    <a:pt x="197988" y="78887"/>
                    <a:pt x="192939" y="84793"/>
                  </a:cubicBezTo>
                  <a:cubicBezTo>
                    <a:pt x="187891" y="90698"/>
                    <a:pt x="201893" y="90317"/>
                    <a:pt x="209513" y="83078"/>
                  </a:cubicBezTo>
                  <a:cubicBezTo>
                    <a:pt x="217133" y="75839"/>
                    <a:pt x="218847" y="82697"/>
                    <a:pt x="217133" y="89460"/>
                  </a:cubicBezTo>
                  <a:cubicBezTo>
                    <a:pt x="215418" y="96223"/>
                    <a:pt x="199702" y="92413"/>
                    <a:pt x="194178" y="100033"/>
                  </a:cubicBezTo>
                  <a:cubicBezTo>
                    <a:pt x="188653" y="107653"/>
                    <a:pt x="171698" y="101747"/>
                    <a:pt x="164079" y="110224"/>
                  </a:cubicBezTo>
                  <a:cubicBezTo>
                    <a:pt x="156458" y="118702"/>
                    <a:pt x="170841" y="119178"/>
                    <a:pt x="181509" y="116987"/>
                  </a:cubicBezTo>
                  <a:cubicBezTo>
                    <a:pt x="192177" y="114892"/>
                    <a:pt x="212084" y="113558"/>
                    <a:pt x="219705" y="115273"/>
                  </a:cubicBezTo>
                  <a:cubicBezTo>
                    <a:pt x="227324" y="116987"/>
                    <a:pt x="215037" y="119559"/>
                    <a:pt x="202274" y="119559"/>
                  </a:cubicBezTo>
                  <a:cubicBezTo>
                    <a:pt x="189510" y="119559"/>
                    <a:pt x="185319" y="123369"/>
                    <a:pt x="185700" y="126798"/>
                  </a:cubicBezTo>
                  <a:cubicBezTo>
                    <a:pt x="186081" y="130227"/>
                    <a:pt x="167888" y="122988"/>
                    <a:pt x="167031" y="130608"/>
                  </a:cubicBezTo>
                  <a:cubicBezTo>
                    <a:pt x="166174" y="138228"/>
                    <a:pt x="183986" y="141181"/>
                    <a:pt x="186176" y="145848"/>
                  </a:cubicBezTo>
                  <a:cubicBezTo>
                    <a:pt x="188272" y="150515"/>
                    <a:pt x="200178" y="146324"/>
                    <a:pt x="204846" y="147943"/>
                  </a:cubicBezTo>
                  <a:cubicBezTo>
                    <a:pt x="209513" y="149658"/>
                    <a:pt x="197225" y="153087"/>
                    <a:pt x="195511" y="155182"/>
                  </a:cubicBezTo>
                  <a:cubicBezTo>
                    <a:pt x="193797" y="157278"/>
                    <a:pt x="208655" y="160326"/>
                    <a:pt x="211227" y="164517"/>
                  </a:cubicBezTo>
                  <a:cubicBezTo>
                    <a:pt x="213799" y="168803"/>
                    <a:pt x="224372" y="166612"/>
                    <a:pt x="223991" y="160707"/>
                  </a:cubicBezTo>
                  <a:cubicBezTo>
                    <a:pt x="223419" y="153277"/>
                    <a:pt x="233325" y="130989"/>
                    <a:pt x="246089" y="126322"/>
                  </a:cubicBezTo>
                  <a:cubicBezTo>
                    <a:pt x="258852" y="121654"/>
                    <a:pt x="251613" y="117368"/>
                    <a:pt x="253328" y="110224"/>
                  </a:cubicBezTo>
                  <a:cubicBezTo>
                    <a:pt x="255042" y="102985"/>
                    <a:pt x="265234" y="108986"/>
                    <a:pt x="262281" y="102985"/>
                  </a:cubicBezTo>
                  <a:cubicBezTo>
                    <a:pt x="259329" y="97080"/>
                    <a:pt x="261043" y="94508"/>
                    <a:pt x="269044" y="86888"/>
                  </a:cubicBezTo>
                  <a:cubicBezTo>
                    <a:pt x="277140" y="79268"/>
                    <a:pt x="282189" y="84793"/>
                    <a:pt x="291999" y="80125"/>
                  </a:cubicBezTo>
                  <a:cubicBezTo>
                    <a:pt x="301810" y="75458"/>
                    <a:pt x="306477" y="83554"/>
                    <a:pt x="295809" y="84412"/>
                  </a:cubicBezTo>
                  <a:cubicBezTo>
                    <a:pt x="286475" y="85174"/>
                    <a:pt x="291142" y="95842"/>
                    <a:pt x="298762" y="98890"/>
                  </a:cubicBezTo>
                  <a:cubicBezTo>
                    <a:pt x="306382" y="101842"/>
                    <a:pt x="299619" y="104414"/>
                    <a:pt x="305525" y="105652"/>
                  </a:cubicBezTo>
                  <a:cubicBezTo>
                    <a:pt x="311525" y="106891"/>
                    <a:pt x="309811" y="115844"/>
                    <a:pt x="302096" y="123940"/>
                  </a:cubicBezTo>
                  <a:cubicBezTo>
                    <a:pt x="294476" y="132037"/>
                    <a:pt x="304191" y="133751"/>
                    <a:pt x="320384" y="127750"/>
                  </a:cubicBezTo>
                  <a:cubicBezTo>
                    <a:pt x="336481" y="121845"/>
                    <a:pt x="326289" y="132894"/>
                    <a:pt x="330956" y="137561"/>
                  </a:cubicBezTo>
                  <a:cubicBezTo>
                    <a:pt x="335624" y="142228"/>
                    <a:pt x="348387" y="134132"/>
                    <a:pt x="355150" y="126131"/>
                  </a:cubicBezTo>
                  <a:cubicBezTo>
                    <a:pt x="361913" y="118035"/>
                    <a:pt x="372105" y="119368"/>
                    <a:pt x="371723" y="115082"/>
                  </a:cubicBezTo>
                  <a:cubicBezTo>
                    <a:pt x="371342" y="110415"/>
                    <a:pt x="364104" y="109177"/>
                    <a:pt x="358103" y="111653"/>
                  </a:cubicBezTo>
                  <a:cubicBezTo>
                    <a:pt x="352197" y="114225"/>
                    <a:pt x="337338" y="112510"/>
                    <a:pt x="342387" y="107843"/>
                  </a:cubicBezTo>
                  <a:cubicBezTo>
                    <a:pt x="347530" y="103176"/>
                    <a:pt x="346673" y="99366"/>
                    <a:pt x="338957" y="100223"/>
                  </a:cubicBezTo>
                  <a:cubicBezTo>
                    <a:pt x="331338" y="101080"/>
                    <a:pt x="317717" y="97270"/>
                    <a:pt x="324098" y="94699"/>
                  </a:cubicBezTo>
                  <a:cubicBezTo>
                    <a:pt x="330480" y="92127"/>
                    <a:pt x="319431" y="83650"/>
                    <a:pt x="313430" y="84126"/>
                  </a:cubicBezTo>
                  <a:cubicBezTo>
                    <a:pt x="307525" y="84507"/>
                    <a:pt x="309144" y="77744"/>
                    <a:pt x="309621" y="73077"/>
                  </a:cubicBezTo>
                  <a:cubicBezTo>
                    <a:pt x="310001" y="68410"/>
                    <a:pt x="292666" y="66314"/>
                    <a:pt x="296000" y="64600"/>
                  </a:cubicBezTo>
                  <a:cubicBezTo>
                    <a:pt x="299429" y="62885"/>
                    <a:pt x="288761" y="59075"/>
                    <a:pt x="286189" y="62504"/>
                  </a:cubicBezTo>
                  <a:cubicBezTo>
                    <a:pt x="283617" y="65933"/>
                    <a:pt x="278569" y="65076"/>
                    <a:pt x="278569" y="59932"/>
                  </a:cubicBezTo>
                  <a:cubicBezTo>
                    <a:pt x="278569" y="54789"/>
                    <a:pt x="265805" y="56122"/>
                    <a:pt x="260757" y="56503"/>
                  </a:cubicBezTo>
                  <a:cubicBezTo>
                    <a:pt x="255614" y="56884"/>
                    <a:pt x="258186" y="45454"/>
                    <a:pt x="253137" y="41644"/>
                  </a:cubicBezTo>
                  <a:cubicBezTo>
                    <a:pt x="247994" y="37834"/>
                    <a:pt x="241231" y="49264"/>
                    <a:pt x="237421" y="48407"/>
                  </a:cubicBezTo>
                  <a:cubicBezTo>
                    <a:pt x="233611" y="47550"/>
                    <a:pt x="240374" y="39930"/>
                    <a:pt x="242469" y="34786"/>
                  </a:cubicBezTo>
                  <a:cubicBezTo>
                    <a:pt x="244565" y="29643"/>
                    <a:pt x="224657" y="22880"/>
                    <a:pt x="222467" y="28024"/>
                  </a:cubicBezTo>
                  <a:cubicBezTo>
                    <a:pt x="220371" y="33167"/>
                    <a:pt x="216561" y="20404"/>
                    <a:pt x="212275" y="19070"/>
                  </a:cubicBezTo>
                  <a:cubicBezTo>
                    <a:pt x="207989" y="17832"/>
                    <a:pt x="211418" y="27547"/>
                    <a:pt x="207608" y="28405"/>
                  </a:cubicBezTo>
                  <a:cubicBezTo>
                    <a:pt x="203798" y="29262"/>
                    <a:pt x="198654" y="33072"/>
                    <a:pt x="205036" y="37358"/>
                  </a:cubicBezTo>
                  <a:cubicBezTo>
                    <a:pt x="211418" y="41644"/>
                    <a:pt x="217799" y="62790"/>
                    <a:pt x="216942" y="66219"/>
                  </a:cubicBezTo>
                  <a:cubicBezTo>
                    <a:pt x="216085" y="69648"/>
                    <a:pt x="196559" y="50979"/>
                    <a:pt x="195701" y="42025"/>
                  </a:cubicBezTo>
                  <a:cubicBezTo>
                    <a:pt x="194844" y="33072"/>
                    <a:pt x="185129" y="25928"/>
                    <a:pt x="182557" y="32215"/>
                  </a:cubicBezTo>
                  <a:cubicBezTo>
                    <a:pt x="179985" y="38596"/>
                    <a:pt x="172746" y="41168"/>
                    <a:pt x="174937" y="47455"/>
                  </a:cubicBezTo>
                  <a:cubicBezTo>
                    <a:pt x="177032" y="53836"/>
                    <a:pt x="169794" y="55932"/>
                    <a:pt x="169794" y="50884"/>
                  </a:cubicBezTo>
                  <a:cubicBezTo>
                    <a:pt x="169794" y="45740"/>
                    <a:pt x="159221" y="39835"/>
                    <a:pt x="155315" y="39454"/>
                  </a:cubicBezTo>
                  <a:cubicBezTo>
                    <a:pt x="151505" y="39073"/>
                    <a:pt x="165126" y="36501"/>
                    <a:pt x="171508" y="33548"/>
                  </a:cubicBezTo>
                  <a:cubicBezTo>
                    <a:pt x="177890" y="30595"/>
                    <a:pt x="165983" y="26309"/>
                    <a:pt x="160459" y="29738"/>
                  </a:cubicBezTo>
                  <a:cubicBezTo>
                    <a:pt x="154934" y="33167"/>
                    <a:pt x="147696" y="27643"/>
                    <a:pt x="144362" y="32310"/>
                  </a:cubicBezTo>
                  <a:cubicBezTo>
                    <a:pt x="140933" y="36977"/>
                    <a:pt x="136742" y="32310"/>
                    <a:pt x="130741" y="31072"/>
                  </a:cubicBezTo>
                  <a:cubicBezTo>
                    <a:pt x="124836" y="29833"/>
                    <a:pt x="119692" y="39549"/>
                    <a:pt x="115406" y="37834"/>
                  </a:cubicBezTo>
                  <a:cubicBezTo>
                    <a:pt x="111120" y="36120"/>
                    <a:pt x="108643" y="46312"/>
                    <a:pt x="115406" y="56980"/>
                  </a:cubicBezTo>
                  <a:cubicBezTo>
                    <a:pt x="122454" y="67457"/>
                    <a:pt x="127598" y="53360"/>
                    <a:pt x="135599" y="55075"/>
                  </a:cubicBezTo>
                  <a:close/>
                  <a:moveTo>
                    <a:pt x="118168" y="89460"/>
                  </a:moveTo>
                  <a:cubicBezTo>
                    <a:pt x="123312" y="90698"/>
                    <a:pt x="127122" y="99271"/>
                    <a:pt x="131789" y="98794"/>
                  </a:cubicBezTo>
                  <a:cubicBezTo>
                    <a:pt x="133884" y="98604"/>
                    <a:pt x="124550" y="88222"/>
                    <a:pt x="119025" y="82221"/>
                  </a:cubicBezTo>
                  <a:cubicBezTo>
                    <a:pt x="113501" y="76315"/>
                    <a:pt x="113977" y="70315"/>
                    <a:pt x="106262" y="72410"/>
                  </a:cubicBezTo>
                  <a:cubicBezTo>
                    <a:pt x="98642" y="74601"/>
                    <a:pt x="113120" y="88222"/>
                    <a:pt x="118168" y="89460"/>
                  </a:cubicBezTo>
                  <a:close/>
                  <a:moveTo>
                    <a:pt x="253232" y="20689"/>
                  </a:moveTo>
                  <a:cubicBezTo>
                    <a:pt x="257042" y="23642"/>
                    <a:pt x="246946" y="23737"/>
                    <a:pt x="251137" y="27928"/>
                  </a:cubicBezTo>
                  <a:cubicBezTo>
                    <a:pt x="263900" y="40692"/>
                    <a:pt x="314002" y="26214"/>
                    <a:pt x="320765" y="30024"/>
                  </a:cubicBezTo>
                  <a:cubicBezTo>
                    <a:pt x="327528" y="33834"/>
                    <a:pt x="278759" y="38501"/>
                    <a:pt x="280855" y="43645"/>
                  </a:cubicBezTo>
                  <a:cubicBezTo>
                    <a:pt x="282950" y="48788"/>
                    <a:pt x="322955" y="52979"/>
                    <a:pt x="325908" y="49550"/>
                  </a:cubicBezTo>
                  <a:cubicBezTo>
                    <a:pt x="328861" y="46121"/>
                    <a:pt x="335719" y="56313"/>
                    <a:pt x="348864" y="57170"/>
                  </a:cubicBezTo>
                  <a:cubicBezTo>
                    <a:pt x="362008" y="58027"/>
                    <a:pt x="360770" y="52027"/>
                    <a:pt x="370485" y="51646"/>
                  </a:cubicBezTo>
                  <a:cubicBezTo>
                    <a:pt x="380296" y="51265"/>
                    <a:pt x="394679" y="46597"/>
                    <a:pt x="395155" y="41073"/>
                  </a:cubicBezTo>
                  <a:cubicBezTo>
                    <a:pt x="395536" y="35548"/>
                    <a:pt x="424016" y="28786"/>
                    <a:pt x="421444" y="19451"/>
                  </a:cubicBezTo>
                  <a:cubicBezTo>
                    <a:pt x="418872" y="10117"/>
                    <a:pt x="391250" y="16498"/>
                    <a:pt x="383630" y="12688"/>
                  </a:cubicBezTo>
                  <a:cubicBezTo>
                    <a:pt x="376010" y="8878"/>
                    <a:pt x="358198" y="3735"/>
                    <a:pt x="355150" y="9736"/>
                  </a:cubicBezTo>
                  <a:cubicBezTo>
                    <a:pt x="352197" y="15641"/>
                    <a:pt x="347054" y="17356"/>
                    <a:pt x="344577" y="14879"/>
                  </a:cubicBezTo>
                  <a:cubicBezTo>
                    <a:pt x="342005" y="12307"/>
                    <a:pt x="345815" y="-1218"/>
                    <a:pt x="333528" y="2592"/>
                  </a:cubicBezTo>
                  <a:cubicBezTo>
                    <a:pt x="321241" y="6402"/>
                    <a:pt x="332671" y="19546"/>
                    <a:pt x="330099" y="21261"/>
                  </a:cubicBezTo>
                  <a:cubicBezTo>
                    <a:pt x="327528" y="22975"/>
                    <a:pt x="315621" y="18689"/>
                    <a:pt x="314764" y="12784"/>
                  </a:cubicBezTo>
                  <a:cubicBezTo>
                    <a:pt x="313907" y="6878"/>
                    <a:pt x="300762" y="19165"/>
                    <a:pt x="299048" y="11926"/>
                  </a:cubicBezTo>
                  <a:cubicBezTo>
                    <a:pt x="297333" y="4687"/>
                    <a:pt x="281617" y="-361"/>
                    <a:pt x="278188" y="20"/>
                  </a:cubicBezTo>
                  <a:cubicBezTo>
                    <a:pt x="274759" y="401"/>
                    <a:pt x="281617" y="5068"/>
                    <a:pt x="279426" y="8497"/>
                  </a:cubicBezTo>
                  <a:cubicBezTo>
                    <a:pt x="277331" y="11926"/>
                    <a:pt x="268854" y="5068"/>
                    <a:pt x="265424" y="4687"/>
                  </a:cubicBezTo>
                  <a:cubicBezTo>
                    <a:pt x="261996" y="4306"/>
                    <a:pt x="267520" y="11926"/>
                    <a:pt x="265805" y="15260"/>
                  </a:cubicBezTo>
                  <a:cubicBezTo>
                    <a:pt x="264091" y="18689"/>
                    <a:pt x="257328" y="5068"/>
                    <a:pt x="251328" y="5068"/>
                  </a:cubicBezTo>
                  <a:cubicBezTo>
                    <a:pt x="245327" y="5068"/>
                    <a:pt x="247517" y="11831"/>
                    <a:pt x="243231" y="12307"/>
                  </a:cubicBezTo>
                  <a:cubicBezTo>
                    <a:pt x="239231" y="12593"/>
                    <a:pt x="249422" y="17737"/>
                    <a:pt x="253232" y="2068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xmlns="" id="{C2D38FEE-7177-4DD9-B641-F301C2214D93}"/>
                </a:ext>
              </a:extLst>
            </p:cNvPr>
            <p:cNvSpPr/>
            <p:nvPr/>
          </p:nvSpPr>
          <p:spPr>
            <a:xfrm>
              <a:off x="10014586" y="3313047"/>
              <a:ext cx="59238" cy="9873"/>
            </a:xfrm>
            <a:custGeom>
              <a:avLst/>
              <a:gdLst>
                <a:gd name="connsiteX0" fmla="*/ 24530 w 57150"/>
                <a:gd name="connsiteY0" fmla="*/ 497 h 9525"/>
                <a:gd name="connsiteX1" fmla="*/ 717 w 57150"/>
                <a:gd name="connsiteY1" fmla="*/ 7832 h 9525"/>
                <a:gd name="connsiteX2" fmla="*/ 36436 w 57150"/>
                <a:gd name="connsiteY2" fmla="*/ 15737 h 9525"/>
                <a:gd name="connsiteX3" fmla="*/ 59677 w 57150"/>
                <a:gd name="connsiteY3" fmla="*/ 12308 h 9525"/>
                <a:gd name="connsiteX4" fmla="*/ 24530 w 57150"/>
                <a:gd name="connsiteY4" fmla="*/ 4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9525">
                  <a:moveTo>
                    <a:pt x="24530" y="497"/>
                  </a:moveTo>
                  <a:cubicBezTo>
                    <a:pt x="20529" y="3355"/>
                    <a:pt x="-4522" y="1926"/>
                    <a:pt x="717" y="7832"/>
                  </a:cubicBezTo>
                  <a:cubicBezTo>
                    <a:pt x="5289" y="12880"/>
                    <a:pt x="26720" y="10118"/>
                    <a:pt x="36436" y="15737"/>
                  </a:cubicBezTo>
                  <a:cubicBezTo>
                    <a:pt x="46056" y="21357"/>
                    <a:pt x="59677" y="16880"/>
                    <a:pt x="59677" y="12308"/>
                  </a:cubicBezTo>
                  <a:cubicBezTo>
                    <a:pt x="59677" y="7832"/>
                    <a:pt x="28530" y="-2360"/>
                    <a:pt x="24530" y="497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xmlns="" id="{F7CDFE1D-251A-4528-8696-3B829C481E81}"/>
                </a:ext>
              </a:extLst>
            </p:cNvPr>
            <p:cNvSpPr/>
            <p:nvPr/>
          </p:nvSpPr>
          <p:spPr>
            <a:xfrm>
              <a:off x="8836015" y="3817543"/>
              <a:ext cx="335681" cy="325808"/>
            </a:xfrm>
            <a:custGeom>
              <a:avLst/>
              <a:gdLst>
                <a:gd name="connsiteX0" fmla="*/ 307740 w 323850"/>
                <a:gd name="connsiteY0" fmla="*/ 30706 h 314325"/>
                <a:gd name="connsiteX1" fmla="*/ 288500 w 323850"/>
                <a:gd name="connsiteY1" fmla="*/ 35278 h 314325"/>
                <a:gd name="connsiteX2" fmla="*/ 246590 w 323850"/>
                <a:gd name="connsiteY2" fmla="*/ 4703 h 314325"/>
                <a:gd name="connsiteX3" fmla="*/ 234112 w 323850"/>
                <a:gd name="connsiteY3" fmla="*/ 10322 h 314325"/>
                <a:gd name="connsiteX4" fmla="*/ 232969 w 323850"/>
                <a:gd name="connsiteY4" fmla="*/ 30134 h 314325"/>
                <a:gd name="connsiteX5" fmla="*/ 227349 w 323850"/>
                <a:gd name="connsiteY5" fmla="*/ 47089 h 314325"/>
                <a:gd name="connsiteX6" fmla="*/ 211443 w 323850"/>
                <a:gd name="connsiteY6" fmla="*/ 53852 h 314325"/>
                <a:gd name="connsiteX7" fmla="*/ 204108 w 323850"/>
                <a:gd name="connsiteY7" fmla="*/ 65186 h 314325"/>
                <a:gd name="connsiteX8" fmla="*/ 200679 w 323850"/>
                <a:gd name="connsiteY8" fmla="*/ 76521 h 314325"/>
                <a:gd name="connsiteX9" fmla="*/ 200679 w 323850"/>
                <a:gd name="connsiteY9" fmla="*/ 91190 h 314325"/>
                <a:gd name="connsiteX10" fmla="*/ 210300 w 323850"/>
                <a:gd name="connsiteY10" fmla="*/ 87189 h 314325"/>
                <a:gd name="connsiteX11" fmla="*/ 220492 w 323850"/>
                <a:gd name="connsiteY11" fmla="*/ 84903 h 314325"/>
                <a:gd name="connsiteX12" fmla="*/ 209157 w 323850"/>
                <a:gd name="connsiteY12" fmla="*/ 70711 h 314325"/>
                <a:gd name="connsiteX13" fmla="*/ 225063 w 323850"/>
                <a:gd name="connsiteY13" fmla="*/ 68997 h 314325"/>
                <a:gd name="connsiteX14" fmla="*/ 253924 w 323850"/>
                <a:gd name="connsiteY14" fmla="*/ 75759 h 314325"/>
                <a:gd name="connsiteX15" fmla="*/ 266402 w 323850"/>
                <a:gd name="connsiteY15" fmla="*/ 71282 h 314325"/>
                <a:gd name="connsiteX16" fmla="*/ 294120 w 323850"/>
                <a:gd name="connsiteY16" fmla="*/ 58233 h 314325"/>
                <a:gd name="connsiteX17" fmla="*/ 304311 w 323850"/>
                <a:gd name="connsiteY17" fmla="*/ 49184 h 314325"/>
                <a:gd name="connsiteX18" fmla="*/ 325267 w 323850"/>
                <a:gd name="connsiteY18" fmla="*/ 25372 h 314325"/>
                <a:gd name="connsiteX19" fmla="*/ 307740 w 323850"/>
                <a:gd name="connsiteY19" fmla="*/ 30706 h 314325"/>
                <a:gd name="connsiteX20" fmla="*/ 203537 w 323850"/>
                <a:gd name="connsiteY20" fmla="*/ 108335 h 314325"/>
                <a:gd name="connsiteX21" fmla="*/ 200108 w 323850"/>
                <a:gd name="connsiteY21" fmla="*/ 133767 h 314325"/>
                <a:gd name="connsiteX22" fmla="*/ 190488 w 323850"/>
                <a:gd name="connsiteY22" fmla="*/ 159293 h 314325"/>
                <a:gd name="connsiteX23" fmla="*/ 178581 w 323850"/>
                <a:gd name="connsiteY23" fmla="*/ 177963 h 314325"/>
                <a:gd name="connsiteX24" fmla="*/ 161056 w 323850"/>
                <a:gd name="connsiteY24" fmla="*/ 191583 h 314325"/>
                <a:gd name="connsiteX25" fmla="*/ 148578 w 323850"/>
                <a:gd name="connsiteY25" fmla="*/ 185392 h 314325"/>
                <a:gd name="connsiteX26" fmla="*/ 134385 w 323850"/>
                <a:gd name="connsiteY26" fmla="*/ 200727 h 314325"/>
                <a:gd name="connsiteX27" fmla="*/ 122479 w 323850"/>
                <a:gd name="connsiteY27" fmla="*/ 219968 h 314325"/>
                <a:gd name="connsiteX28" fmla="*/ 110573 w 323850"/>
                <a:gd name="connsiteY28" fmla="*/ 223968 h 314325"/>
                <a:gd name="connsiteX29" fmla="*/ 87332 w 323850"/>
                <a:gd name="connsiteY29" fmla="*/ 226826 h 314325"/>
                <a:gd name="connsiteX30" fmla="*/ 59043 w 323850"/>
                <a:gd name="connsiteY30" fmla="*/ 228540 h 314325"/>
                <a:gd name="connsiteX31" fmla="*/ 29610 w 323850"/>
                <a:gd name="connsiteY31" fmla="*/ 250638 h 314325"/>
                <a:gd name="connsiteX32" fmla="*/ 29610 w 323850"/>
                <a:gd name="connsiteY32" fmla="*/ 261973 h 314325"/>
                <a:gd name="connsiteX33" fmla="*/ 50565 w 323850"/>
                <a:gd name="connsiteY33" fmla="*/ 256830 h 314325"/>
                <a:gd name="connsiteX34" fmla="*/ 98666 w 323850"/>
                <a:gd name="connsiteY34" fmla="*/ 244923 h 314325"/>
                <a:gd name="connsiteX35" fmla="*/ 106572 w 323850"/>
                <a:gd name="connsiteY35" fmla="*/ 261878 h 314325"/>
                <a:gd name="connsiteX36" fmla="*/ 129242 w 323850"/>
                <a:gd name="connsiteY36" fmla="*/ 260735 h 314325"/>
                <a:gd name="connsiteX37" fmla="*/ 136005 w 323850"/>
                <a:gd name="connsiteY37" fmla="*/ 247685 h 314325"/>
                <a:gd name="connsiteX38" fmla="*/ 141720 w 323850"/>
                <a:gd name="connsiteY38" fmla="*/ 244828 h 314325"/>
                <a:gd name="connsiteX39" fmla="*/ 166104 w 323850"/>
                <a:gd name="connsiteY39" fmla="*/ 243113 h 314325"/>
                <a:gd name="connsiteX40" fmla="*/ 180296 w 323850"/>
                <a:gd name="connsiteY40" fmla="*/ 244256 h 314325"/>
                <a:gd name="connsiteX41" fmla="*/ 191631 w 323850"/>
                <a:gd name="connsiteY41" fmla="*/ 232922 h 314325"/>
                <a:gd name="connsiteX42" fmla="*/ 209728 w 323850"/>
                <a:gd name="connsiteY42" fmla="*/ 230064 h 314325"/>
                <a:gd name="connsiteX43" fmla="*/ 214872 w 323850"/>
                <a:gd name="connsiteY43" fmla="*/ 202918 h 314325"/>
                <a:gd name="connsiteX44" fmla="*/ 219444 w 323850"/>
                <a:gd name="connsiteY44" fmla="*/ 173486 h 314325"/>
                <a:gd name="connsiteX45" fmla="*/ 236970 w 323850"/>
                <a:gd name="connsiteY45" fmla="*/ 152531 h 314325"/>
                <a:gd name="connsiteX46" fmla="*/ 227921 w 323850"/>
                <a:gd name="connsiteY46" fmla="*/ 101572 h 314325"/>
                <a:gd name="connsiteX47" fmla="*/ 203537 w 323850"/>
                <a:gd name="connsiteY47" fmla="*/ 108335 h 314325"/>
                <a:gd name="connsiteX48" fmla="*/ 78950 w 323850"/>
                <a:gd name="connsiteY48" fmla="*/ 255496 h 314325"/>
                <a:gd name="connsiteX49" fmla="*/ 60852 w 323850"/>
                <a:gd name="connsiteY49" fmla="*/ 260639 h 314325"/>
                <a:gd name="connsiteX50" fmla="*/ 57995 w 323850"/>
                <a:gd name="connsiteY50" fmla="*/ 286071 h 314325"/>
                <a:gd name="connsiteX51" fmla="*/ 68758 w 323850"/>
                <a:gd name="connsiteY51" fmla="*/ 280928 h 314325"/>
                <a:gd name="connsiteX52" fmla="*/ 85141 w 323850"/>
                <a:gd name="connsiteY52" fmla="*/ 274641 h 314325"/>
                <a:gd name="connsiteX53" fmla="*/ 98190 w 323850"/>
                <a:gd name="connsiteY53" fmla="*/ 257687 h 314325"/>
                <a:gd name="connsiteX54" fmla="*/ 78950 w 323850"/>
                <a:gd name="connsiteY54" fmla="*/ 255496 h 314325"/>
                <a:gd name="connsiteX55" fmla="*/ 39897 w 323850"/>
                <a:gd name="connsiteY55" fmla="*/ 277594 h 314325"/>
                <a:gd name="connsiteX56" fmla="*/ 26848 w 323850"/>
                <a:gd name="connsiteY56" fmla="*/ 267974 h 314325"/>
                <a:gd name="connsiteX57" fmla="*/ 9322 w 323850"/>
                <a:gd name="connsiteY57" fmla="*/ 271974 h 314325"/>
                <a:gd name="connsiteX58" fmla="*/ 1417 w 323850"/>
                <a:gd name="connsiteY58" fmla="*/ 285595 h 314325"/>
                <a:gd name="connsiteX59" fmla="*/ 12180 w 323850"/>
                <a:gd name="connsiteY59" fmla="*/ 279975 h 314325"/>
                <a:gd name="connsiteX60" fmla="*/ 15037 w 323850"/>
                <a:gd name="connsiteY60" fmla="*/ 299216 h 314325"/>
                <a:gd name="connsiteX61" fmla="*/ 22372 w 323850"/>
                <a:gd name="connsiteY61" fmla="*/ 322457 h 314325"/>
                <a:gd name="connsiteX62" fmla="*/ 43898 w 323850"/>
                <a:gd name="connsiteY62" fmla="*/ 290167 h 314325"/>
                <a:gd name="connsiteX63" fmla="*/ 39897 w 323850"/>
                <a:gd name="connsiteY63" fmla="*/ 277594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23850" h="314325">
                  <a:moveTo>
                    <a:pt x="307740" y="30706"/>
                  </a:moveTo>
                  <a:cubicBezTo>
                    <a:pt x="303740" y="25658"/>
                    <a:pt x="296977" y="33563"/>
                    <a:pt x="288500" y="35278"/>
                  </a:cubicBezTo>
                  <a:cubicBezTo>
                    <a:pt x="280023" y="36992"/>
                    <a:pt x="253353" y="14894"/>
                    <a:pt x="246590" y="4703"/>
                  </a:cubicBezTo>
                  <a:cubicBezTo>
                    <a:pt x="239827" y="-5489"/>
                    <a:pt x="228492" y="2988"/>
                    <a:pt x="234112" y="10322"/>
                  </a:cubicBezTo>
                  <a:cubicBezTo>
                    <a:pt x="239732" y="17657"/>
                    <a:pt x="232969" y="19943"/>
                    <a:pt x="232969" y="30134"/>
                  </a:cubicBezTo>
                  <a:cubicBezTo>
                    <a:pt x="232969" y="40326"/>
                    <a:pt x="226206" y="40326"/>
                    <a:pt x="227349" y="47089"/>
                  </a:cubicBezTo>
                  <a:cubicBezTo>
                    <a:pt x="228492" y="53852"/>
                    <a:pt x="218300" y="52709"/>
                    <a:pt x="211443" y="53852"/>
                  </a:cubicBezTo>
                  <a:cubicBezTo>
                    <a:pt x="204680" y="54995"/>
                    <a:pt x="212014" y="61757"/>
                    <a:pt x="204108" y="65186"/>
                  </a:cubicBezTo>
                  <a:cubicBezTo>
                    <a:pt x="196203" y="68615"/>
                    <a:pt x="196774" y="74235"/>
                    <a:pt x="200679" y="76521"/>
                  </a:cubicBezTo>
                  <a:cubicBezTo>
                    <a:pt x="204680" y="78807"/>
                    <a:pt x="201822" y="86142"/>
                    <a:pt x="200679" y="91190"/>
                  </a:cubicBezTo>
                  <a:cubicBezTo>
                    <a:pt x="199536" y="96333"/>
                    <a:pt x="205728" y="92333"/>
                    <a:pt x="210300" y="87189"/>
                  </a:cubicBezTo>
                  <a:cubicBezTo>
                    <a:pt x="214776" y="82141"/>
                    <a:pt x="219539" y="89666"/>
                    <a:pt x="220492" y="84903"/>
                  </a:cubicBezTo>
                  <a:cubicBezTo>
                    <a:pt x="221635" y="79284"/>
                    <a:pt x="208585" y="76426"/>
                    <a:pt x="209157" y="70711"/>
                  </a:cubicBezTo>
                  <a:cubicBezTo>
                    <a:pt x="209728" y="65091"/>
                    <a:pt x="218206" y="72426"/>
                    <a:pt x="225063" y="68997"/>
                  </a:cubicBezTo>
                  <a:cubicBezTo>
                    <a:pt x="231922" y="65567"/>
                    <a:pt x="245447" y="68425"/>
                    <a:pt x="253924" y="75759"/>
                  </a:cubicBezTo>
                  <a:cubicBezTo>
                    <a:pt x="262401" y="83093"/>
                    <a:pt x="264688" y="80331"/>
                    <a:pt x="266402" y="71282"/>
                  </a:cubicBezTo>
                  <a:cubicBezTo>
                    <a:pt x="268117" y="62234"/>
                    <a:pt x="281166" y="58233"/>
                    <a:pt x="294120" y="58233"/>
                  </a:cubicBezTo>
                  <a:cubicBezTo>
                    <a:pt x="307169" y="58233"/>
                    <a:pt x="308312" y="51947"/>
                    <a:pt x="304311" y="49184"/>
                  </a:cubicBezTo>
                  <a:cubicBezTo>
                    <a:pt x="300311" y="46327"/>
                    <a:pt x="325838" y="29944"/>
                    <a:pt x="325267" y="25372"/>
                  </a:cubicBezTo>
                  <a:cubicBezTo>
                    <a:pt x="324695" y="21086"/>
                    <a:pt x="311646" y="35850"/>
                    <a:pt x="307740" y="30706"/>
                  </a:cubicBezTo>
                  <a:close/>
                  <a:moveTo>
                    <a:pt x="203537" y="108335"/>
                  </a:moveTo>
                  <a:cubicBezTo>
                    <a:pt x="197917" y="111192"/>
                    <a:pt x="193916" y="128718"/>
                    <a:pt x="200108" y="133767"/>
                  </a:cubicBezTo>
                  <a:cubicBezTo>
                    <a:pt x="206299" y="138910"/>
                    <a:pt x="189916" y="148530"/>
                    <a:pt x="190488" y="159293"/>
                  </a:cubicBezTo>
                  <a:cubicBezTo>
                    <a:pt x="191059" y="170057"/>
                    <a:pt x="180296" y="170057"/>
                    <a:pt x="178581" y="177963"/>
                  </a:cubicBezTo>
                  <a:cubicBezTo>
                    <a:pt x="176867" y="185868"/>
                    <a:pt x="170675" y="184249"/>
                    <a:pt x="161056" y="191583"/>
                  </a:cubicBezTo>
                  <a:cubicBezTo>
                    <a:pt x="151435" y="198918"/>
                    <a:pt x="146291" y="190440"/>
                    <a:pt x="148578" y="185392"/>
                  </a:cubicBezTo>
                  <a:cubicBezTo>
                    <a:pt x="150864" y="180248"/>
                    <a:pt x="133909" y="188250"/>
                    <a:pt x="134385" y="200727"/>
                  </a:cubicBezTo>
                  <a:cubicBezTo>
                    <a:pt x="134957" y="213205"/>
                    <a:pt x="118574" y="214348"/>
                    <a:pt x="122479" y="219968"/>
                  </a:cubicBezTo>
                  <a:cubicBezTo>
                    <a:pt x="126480" y="225683"/>
                    <a:pt x="110001" y="229017"/>
                    <a:pt x="110573" y="223968"/>
                  </a:cubicBezTo>
                  <a:cubicBezTo>
                    <a:pt x="111144" y="218920"/>
                    <a:pt x="100381" y="221682"/>
                    <a:pt x="87332" y="226826"/>
                  </a:cubicBezTo>
                  <a:cubicBezTo>
                    <a:pt x="74282" y="231969"/>
                    <a:pt x="66377" y="221206"/>
                    <a:pt x="59043" y="228540"/>
                  </a:cubicBezTo>
                  <a:cubicBezTo>
                    <a:pt x="51708" y="235875"/>
                    <a:pt x="39231" y="248924"/>
                    <a:pt x="29610" y="250638"/>
                  </a:cubicBezTo>
                  <a:cubicBezTo>
                    <a:pt x="19990" y="252353"/>
                    <a:pt x="25514" y="263973"/>
                    <a:pt x="29610" y="261973"/>
                  </a:cubicBezTo>
                  <a:cubicBezTo>
                    <a:pt x="36373" y="258544"/>
                    <a:pt x="47136" y="261973"/>
                    <a:pt x="50565" y="256830"/>
                  </a:cubicBezTo>
                  <a:cubicBezTo>
                    <a:pt x="53994" y="251686"/>
                    <a:pt x="81712" y="245495"/>
                    <a:pt x="98666" y="244923"/>
                  </a:cubicBezTo>
                  <a:cubicBezTo>
                    <a:pt x="115621" y="244352"/>
                    <a:pt x="105429" y="252829"/>
                    <a:pt x="106572" y="261878"/>
                  </a:cubicBezTo>
                  <a:cubicBezTo>
                    <a:pt x="107715" y="270926"/>
                    <a:pt x="121907" y="269212"/>
                    <a:pt x="129242" y="260735"/>
                  </a:cubicBezTo>
                  <a:cubicBezTo>
                    <a:pt x="136576" y="252257"/>
                    <a:pt x="142291" y="252829"/>
                    <a:pt x="136005" y="247685"/>
                  </a:cubicBezTo>
                  <a:cubicBezTo>
                    <a:pt x="129813" y="242637"/>
                    <a:pt x="137148" y="238065"/>
                    <a:pt x="141720" y="244828"/>
                  </a:cubicBezTo>
                  <a:cubicBezTo>
                    <a:pt x="146197" y="251591"/>
                    <a:pt x="160389" y="252162"/>
                    <a:pt x="166104" y="243113"/>
                  </a:cubicBezTo>
                  <a:cubicBezTo>
                    <a:pt x="171724" y="234065"/>
                    <a:pt x="173438" y="244828"/>
                    <a:pt x="180296" y="244256"/>
                  </a:cubicBezTo>
                  <a:cubicBezTo>
                    <a:pt x="187059" y="243685"/>
                    <a:pt x="191059" y="226730"/>
                    <a:pt x="191631" y="232922"/>
                  </a:cubicBezTo>
                  <a:cubicBezTo>
                    <a:pt x="192202" y="239113"/>
                    <a:pt x="202965" y="237494"/>
                    <a:pt x="209728" y="230064"/>
                  </a:cubicBezTo>
                  <a:cubicBezTo>
                    <a:pt x="216491" y="222730"/>
                    <a:pt x="210300" y="209681"/>
                    <a:pt x="214872" y="202918"/>
                  </a:cubicBezTo>
                  <a:cubicBezTo>
                    <a:pt x="219444" y="196155"/>
                    <a:pt x="223920" y="181963"/>
                    <a:pt x="219444" y="173486"/>
                  </a:cubicBezTo>
                  <a:cubicBezTo>
                    <a:pt x="214872" y="165009"/>
                    <a:pt x="229635" y="159293"/>
                    <a:pt x="236970" y="152531"/>
                  </a:cubicBezTo>
                  <a:cubicBezTo>
                    <a:pt x="244304" y="145768"/>
                    <a:pt x="228492" y="111764"/>
                    <a:pt x="227921" y="101572"/>
                  </a:cubicBezTo>
                  <a:cubicBezTo>
                    <a:pt x="227254" y="91285"/>
                    <a:pt x="209157" y="105477"/>
                    <a:pt x="203537" y="108335"/>
                  </a:cubicBezTo>
                  <a:close/>
                  <a:moveTo>
                    <a:pt x="78950" y="255496"/>
                  </a:moveTo>
                  <a:cubicBezTo>
                    <a:pt x="76664" y="261687"/>
                    <a:pt x="69901" y="258925"/>
                    <a:pt x="60852" y="260639"/>
                  </a:cubicBezTo>
                  <a:cubicBezTo>
                    <a:pt x="51804" y="262354"/>
                    <a:pt x="51518" y="283976"/>
                    <a:pt x="57995" y="286071"/>
                  </a:cubicBezTo>
                  <a:cubicBezTo>
                    <a:pt x="63043" y="287786"/>
                    <a:pt x="67044" y="287786"/>
                    <a:pt x="68758" y="280928"/>
                  </a:cubicBezTo>
                  <a:cubicBezTo>
                    <a:pt x="70473" y="274165"/>
                    <a:pt x="79522" y="271879"/>
                    <a:pt x="85141" y="274641"/>
                  </a:cubicBezTo>
                  <a:cubicBezTo>
                    <a:pt x="90761" y="277499"/>
                    <a:pt x="98190" y="266164"/>
                    <a:pt x="98190" y="257687"/>
                  </a:cubicBezTo>
                  <a:cubicBezTo>
                    <a:pt x="98190" y="249209"/>
                    <a:pt x="81236" y="249305"/>
                    <a:pt x="78950" y="255496"/>
                  </a:cubicBezTo>
                  <a:close/>
                  <a:moveTo>
                    <a:pt x="39897" y="277594"/>
                  </a:moveTo>
                  <a:cubicBezTo>
                    <a:pt x="39897" y="271974"/>
                    <a:pt x="27420" y="273022"/>
                    <a:pt x="26848" y="267974"/>
                  </a:cubicBezTo>
                  <a:cubicBezTo>
                    <a:pt x="26277" y="262830"/>
                    <a:pt x="17799" y="265688"/>
                    <a:pt x="9322" y="271974"/>
                  </a:cubicBezTo>
                  <a:cubicBezTo>
                    <a:pt x="845" y="278165"/>
                    <a:pt x="-2012" y="279309"/>
                    <a:pt x="1417" y="285595"/>
                  </a:cubicBezTo>
                  <a:cubicBezTo>
                    <a:pt x="4845" y="291786"/>
                    <a:pt x="9894" y="286167"/>
                    <a:pt x="12180" y="279975"/>
                  </a:cubicBezTo>
                  <a:cubicBezTo>
                    <a:pt x="14466" y="273784"/>
                    <a:pt x="20085" y="289024"/>
                    <a:pt x="15037" y="299216"/>
                  </a:cubicBezTo>
                  <a:cubicBezTo>
                    <a:pt x="9894" y="309407"/>
                    <a:pt x="15704" y="323790"/>
                    <a:pt x="22372" y="322457"/>
                  </a:cubicBezTo>
                  <a:cubicBezTo>
                    <a:pt x="27991" y="321314"/>
                    <a:pt x="35421" y="300930"/>
                    <a:pt x="43898" y="290167"/>
                  </a:cubicBezTo>
                  <a:cubicBezTo>
                    <a:pt x="52280" y="279309"/>
                    <a:pt x="39897" y="283309"/>
                    <a:pt x="39897" y="277594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xmlns="" id="{F4138247-4AD5-43C8-BBE6-0DB8882D3FC4}"/>
                </a:ext>
              </a:extLst>
            </p:cNvPr>
            <p:cNvSpPr/>
            <p:nvPr/>
          </p:nvSpPr>
          <p:spPr>
            <a:xfrm>
              <a:off x="7748295" y="3607510"/>
              <a:ext cx="1184757" cy="809584"/>
            </a:xfrm>
            <a:custGeom>
              <a:avLst/>
              <a:gdLst>
                <a:gd name="connsiteX0" fmla="*/ 1144143 w 1143000"/>
                <a:gd name="connsiteY0" fmla="*/ 140467 h 781050"/>
                <a:gd name="connsiteX1" fmla="*/ 1128808 w 1143000"/>
                <a:gd name="connsiteY1" fmla="*/ 136467 h 781050"/>
                <a:gd name="connsiteX2" fmla="*/ 1110139 w 1143000"/>
                <a:gd name="connsiteY2" fmla="*/ 143229 h 781050"/>
                <a:gd name="connsiteX3" fmla="*/ 1093184 w 1143000"/>
                <a:gd name="connsiteY3" fmla="*/ 147230 h 781050"/>
                <a:gd name="connsiteX4" fmla="*/ 1074515 w 1143000"/>
                <a:gd name="connsiteY4" fmla="*/ 139896 h 781050"/>
                <a:gd name="connsiteX5" fmla="*/ 1070515 w 1143000"/>
                <a:gd name="connsiteY5" fmla="*/ 123513 h 781050"/>
                <a:gd name="connsiteX6" fmla="*/ 1056894 w 1143000"/>
                <a:gd name="connsiteY6" fmla="*/ 114464 h 781050"/>
                <a:gd name="connsiteX7" fmla="*/ 1037654 w 1143000"/>
                <a:gd name="connsiteY7" fmla="*/ 105987 h 781050"/>
                <a:gd name="connsiteX8" fmla="*/ 1018984 w 1143000"/>
                <a:gd name="connsiteY8" fmla="*/ 99224 h 781050"/>
                <a:gd name="connsiteX9" fmla="*/ 1011650 w 1143000"/>
                <a:gd name="connsiteY9" fmla="*/ 88461 h 781050"/>
                <a:gd name="connsiteX10" fmla="*/ 1002030 w 1143000"/>
                <a:gd name="connsiteY10" fmla="*/ 65220 h 781050"/>
                <a:gd name="connsiteX11" fmla="*/ 990695 w 1143000"/>
                <a:gd name="connsiteY11" fmla="*/ 42550 h 781050"/>
                <a:gd name="connsiteX12" fmla="*/ 981647 w 1143000"/>
                <a:gd name="connsiteY12" fmla="*/ 25024 h 781050"/>
                <a:gd name="connsiteX13" fmla="*/ 969169 w 1143000"/>
                <a:gd name="connsiteY13" fmla="*/ 10832 h 781050"/>
                <a:gd name="connsiteX14" fmla="*/ 945928 w 1143000"/>
                <a:gd name="connsiteY14" fmla="*/ 4069 h 781050"/>
                <a:gd name="connsiteX15" fmla="*/ 924401 w 1143000"/>
                <a:gd name="connsiteY15" fmla="*/ 640 h 781050"/>
                <a:gd name="connsiteX16" fmla="*/ 896112 w 1143000"/>
                <a:gd name="connsiteY16" fmla="*/ 2926 h 781050"/>
                <a:gd name="connsiteX17" fmla="*/ 871728 w 1143000"/>
                <a:gd name="connsiteY17" fmla="*/ 10832 h 781050"/>
                <a:gd name="connsiteX18" fmla="*/ 873443 w 1143000"/>
                <a:gd name="connsiteY18" fmla="*/ 21024 h 781050"/>
                <a:gd name="connsiteX19" fmla="*/ 879062 w 1143000"/>
                <a:gd name="connsiteY19" fmla="*/ 34644 h 781050"/>
                <a:gd name="connsiteX20" fmla="*/ 870585 w 1143000"/>
                <a:gd name="connsiteY20" fmla="*/ 44265 h 781050"/>
                <a:gd name="connsiteX21" fmla="*/ 858678 w 1143000"/>
                <a:gd name="connsiteY21" fmla="*/ 62362 h 781050"/>
                <a:gd name="connsiteX22" fmla="*/ 849630 w 1143000"/>
                <a:gd name="connsiteY22" fmla="*/ 82174 h 781050"/>
                <a:gd name="connsiteX23" fmla="*/ 841153 w 1143000"/>
                <a:gd name="connsiteY23" fmla="*/ 90651 h 781050"/>
                <a:gd name="connsiteX24" fmla="*/ 823055 w 1143000"/>
                <a:gd name="connsiteY24" fmla="*/ 100272 h 781050"/>
                <a:gd name="connsiteX25" fmla="*/ 804386 w 1143000"/>
                <a:gd name="connsiteY25" fmla="*/ 95128 h 781050"/>
                <a:gd name="connsiteX26" fmla="*/ 800100 w 1143000"/>
                <a:gd name="connsiteY26" fmla="*/ 91985 h 781050"/>
                <a:gd name="connsiteX27" fmla="*/ 784765 w 1143000"/>
                <a:gd name="connsiteY27" fmla="*/ 122655 h 781050"/>
                <a:gd name="connsiteX28" fmla="*/ 783527 w 1143000"/>
                <a:gd name="connsiteY28" fmla="*/ 132561 h 781050"/>
                <a:gd name="connsiteX29" fmla="*/ 781050 w 1143000"/>
                <a:gd name="connsiteY29" fmla="*/ 142467 h 781050"/>
                <a:gd name="connsiteX30" fmla="*/ 800767 w 1143000"/>
                <a:gd name="connsiteY30" fmla="*/ 143706 h 781050"/>
                <a:gd name="connsiteX31" fmla="*/ 819245 w 1143000"/>
                <a:gd name="connsiteY31" fmla="*/ 146182 h 781050"/>
                <a:gd name="connsiteX32" fmla="*/ 837724 w 1143000"/>
                <a:gd name="connsiteY32" fmla="*/ 143706 h 781050"/>
                <a:gd name="connsiteX33" fmla="*/ 862393 w 1143000"/>
                <a:gd name="connsiteY33" fmla="*/ 169614 h 781050"/>
                <a:gd name="connsiteX34" fmla="*/ 842677 w 1143000"/>
                <a:gd name="connsiteY34" fmla="*/ 172090 h 781050"/>
                <a:gd name="connsiteX35" fmla="*/ 818007 w 1143000"/>
                <a:gd name="connsiteY35" fmla="*/ 177043 h 781050"/>
                <a:gd name="connsiteX36" fmla="*/ 794575 w 1143000"/>
                <a:gd name="connsiteY36" fmla="*/ 186949 h 781050"/>
                <a:gd name="connsiteX37" fmla="*/ 777335 w 1143000"/>
                <a:gd name="connsiteY37" fmla="*/ 202951 h 781050"/>
                <a:gd name="connsiteX38" fmla="*/ 748951 w 1143000"/>
                <a:gd name="connsiteY38" fmla="*/ 211619 h 781050"/>
                <a:gd name="connsiteX39" fmla="*/ 718090 w 1143000"/>
                <a:gd name="connsiteY39" fmla="*/ 214095 h 781050"/>
                <a:gd name="connsiteX40" fmla="*/ 699611 w 1143000"/>
                <a:gd name="connsiteY40" fmla="*/ 219048 h 781050"/>
                <a:gd name="connsiteX41" fmla="*/ 704564 w 1143000"/>
                <a:gd name="connsiteY41" fmla="*/ 241242 h 781050"/>
                <a:gd name="connsiteX42" fmla="*/ 681133 w 1143000"/>
                <a:gd name="connsiteY42" fmla="*/ 259720 h 781050"/>
                <a:gd name="connsiteX43" fmla="*/ 646557 w 1143000"/>
                <a:gd name="connsiteY43" fmla="*/ 274579 h 781050"/>
                <a:gd name="connsiteX44" fmla="*/ 603409 w 1143000"/>
                <a:gd name="connsiteY44" fmla="*/ 275817 h 781050"/>
                <a:gd name="connsiteX45" fmla="*/ 570071 w 1143000"/>
                <a:gd name="connsiteY45" fmla="*/ 293058 h 781050"/>
                <a:gd name="connsiteX46" fmla="*/ 555307 w 1143000"/>
                <a:gd name="connsiteY46" fmla="*/ 285628 h 781050"/>
                <a:gd name="connsiteX47" fmla="*/ 535591 w 1143000"/>
                <a:gd name="connsiteY47" fmla="*/ 280675 h 781050"/>
                <a:gd name="connsiteX48" fmla="*/ 514635 w 1143000"/>
                <a:gd name="connsiteY48" fmla="*/ 275722 h 781050"/>
                <a:gd name="connsiteX49" fmla="*/ 480060 w 1143000"/>
                <a:gd name="connsiteY49" fmla="*/ 268293 h 781050"/>
                <a:gd name="connsiteX50" fmla="*/ 434435 w 1143000"/>
                <a:gd name="connsiteY50" fmla="*/ 267054 h 781050"/>
                <a:gd name="connsiteX51" fmla="*/ 409766 w 1143000"/>
                <a:gd name="connsiteY51" fmla="*/ 264578 h 781050"/>
                <a:gd name="connsiteX52" fmla="*/ 398621 w 1143000"/>
                <a:gd name="connsiteY52" fmla="*/ 244861 h 781050"/>
                <a:gd name="connsiteX53" fmla="*/ 383857 w 1143000"/>
                <a:gd name="connsiteY53" fmla="*/ 228859 h 781050"/>
                <a:gd name="connsiteX54" fmla="*/ 371475 w 1143000"/>
                <a:gd name="connsiteY54" fmla="*/ 220191 h 781050"/>
                <a:gd name="connsiteX55" fmla="*/ 357092 w 1143000"/>
                <a:gd name="connsiteY55" fmla="*/ 211524 h 781050"/>
                <a:gd name="connsiteX56" fmla="*/ 313944 w 1143000"/>
                <a:gd name="connsiteY56" fmla="*/ 200951 h 781050"/>
                <a:gd name="connsiteX57" fmla="*/ 318230 w 1143000"/>
                <a:gd name="connsiteY57" fmla="*/ 185235 h 781050"/>
                <a:gd name="connsiteX58" fmla="*/ 319373 w 1143000"/>
                <a:gd name="connsiteY58" fmla="*/ 165994 h 781050"/>
                <a:gd name="connsiteX59" fmla="*/ 309182 w 1143000"/>
                <a:gd name="connsiteY59" fmla="*/ 151516 h 781050"/>
                <a:gd name="connsiteX60" fmla="*/ 292703 w 1143000"/>
                <a:gd name="connsiteY60" fmla="*/ 138181 h 781050"/>
                <a:gd name="connsiteX61" fmla="*/ 275463 w 1143000"/>
                <a:gd name="connsiteY61" fmla="*/ 128751 h 781050"/>
                <a:gd name="connsiteX62" fmla="*/ 261747 w 1143000"/>
                <a:gd name="connsiteY62" fmla="*/ 111130 h 781050"/>
                <a:gd name="connsiteX63" fmla="*/ 261080 w 1143000"/>
                <a:gd name="connsiteY63" fmla="*/ 108844 h 781050"/>
                <a:gd name="connsiteX64" fmla="*/ 253746 w 1143000"/>
                <a:gd name="connsiteY64" fmla="*/ 107701 h 781050"/>
                <a:gd name="connsiteX65" fmla="*/ 248698 w 1143000"/>
                <a:gd name="connsiteY65" fmla="*/ 104748 h 781050"/>
                <a:gd name="connsiteX66" fmla="*/ 242030 w 1143000"/>
                <a:gd name="connsiteY66" fmla="*/ 117036 h 781050"/>
                <a:gd name="connsiteX67" fmla="*/ 233839 w 1143000"/>
                <a:gd name="connsiteY67" fmla="*/ 127608 h 781050"/>
                <a:gd name="connsiteX68" fmla="*/ 221266 w 1143000"/>
                <a:gd name="connsiteY68" fmla="*/ 142086 h 781050"/>
                <a:gd name="connsiteX69" fmla="*/ 224028 w 1143000"/>
                <a:gd name="connsiteY69" fmla="*/ 157422 h 781050"/>
                <a:gd name="connsiteX70" fmla="*/ 206026 w 1143000"/>
                <a:gd name="connsiteY70" fmla="*/ 164089 h 781050"/>
                <a:gd name="connsiteX71" fmla="*/ 188404 w 1143000"/>
                <a:gd name="connsiteY71" fmla="*/ 162565 h 781050"/>
                <a:gd name="connsiteX72" fmla="*/ 175450 w 1143000"/>
                <a:gd name="connsiteY72" fmla="*/ 162565 h 781050"/>
                <a:gd name="connsiteX73" fmla="*/ 163735 w 1143000"/>
                <a:gd name="connsiteY73" fmla="*/ 199427 h 781050"/>
                <a:gd name="connsiteX74" fmla="*/ 163735 w 1143000"/>
                <a:gd name="connsiteY74" fmla="*/ 208476 h 781050"/>
                <a:gd name="connsiteX75" fmla="*/ 150019 w 1143000"/>
                <a:gd name="connsiteY75" fmla="*/ 204951 h 781050"/>
                <a:gd name="connsiteX76" fmla="*/ 132016 w 1143000"/>
                <a:gd name="connsiteY76" fmla="*/ 208476 h 781050"/>
                <a:gd name="connsiteX77" fmla="*/ 120967 w 1143000"/>
                <a:gd name="connsiteY77" fmla="*/ 216000 h 781050"/>
                <a:gd name="connsiteX78" fmla="*/ 125254 w 1143000"/>
                <a:gd name="connsiteY78" fmla="*/ 232574 h 781050"/>
                <a:gd name="connsiteX79" fmla="*/ 132874 w 1143000"/>
                <a:gd name="connsiteY79" fmla="*/ 253815 h 781050"/>
                <a:gd name="connsiteX80" fmla="*/ 122682 w 1143000"/>
                <a:gd name="connsiteY80" fmla="*/ 268293 h 781050"/>
                <a:gd name="connsiteX81" fmla="*/ 121444 w 1143000"/>
                <a:gd name="connsiteY81" fmla="*/ 280199 h 781050"/>
                <a:gd name="connsiteX82" fmla="*/ 104489 w 1143000"/>
                <a:gd name="connsiteY82" fmla="*/ 288676 h 781050"/>
                <a:gd name="connsiteX83" fmla="*/ 89630 w 1143000"/>
                <a:gd name="connsiteY83" fmla="*/ 297153 h 781050"/>
                <a:gd name="connsiteX84" fmla="*/ 74390 w 1143000"/>
                <a:gd name="connsiteY84" fmla="*/ 305631 h 781050"/>
                <a:gd name="connsiteX85" fmla="*/ 56959 w 1143000"/>
                <a:gd name="connsiteY85" fmla="*/ 310679 h 781050"/>
                <a:gd name="connsiteX86" fmla="*/ 45529 w 1143000"/>
                <a:gd name="connsiteY86" fmla="*/ 318299 h 781050"/>
                <a:gd name="connsiteX87" fmla="*/ 33623 w 1143000"/>
                <a:gd name="connsiteY87" fmla="*/ 314489 h 781050"/>
                <a:gd name="connsiteX88" fmla="*/ 22193 w 1143000"/>
                <a:gd name="connsiteY88" fmla="*/ 318299 h 781050"/>
                <a:gd name="connsiteX89" fmla="*/ 11621 w 1143000"/>
                <a:gd name="connsiteY89" fmla="*/ 325062 h 781050"/>
                <a:gd name="connsiteX90" fmla="*/ 3143 w 1143000"/>
                <a:gd name="connsiteY90" fmla="*/ 330205 h 781050"/>
                <a:gd name="connsiteX91" fmla="*/ 0 w 1143000"/>
                <a:gd name="connsiteY91" fmla="*/ 339730 h 781050"/>
                <a:gd name="connsiteX92" fmla="*/ 0 w 1143000"/>
                <a:gd name="connsiteY92" fmla="*/ 339730 h 781050"/>
                <a:gd name="connsiteX93" fmla="*/ 3048 w 1143000"/>
                <a:gd name="connsiteY93" fmla="*/ 356399 h 781050"/>
                <a:gd name="connsiteX94" fmla="*/ 22003 w 1143000"/>
                <a:gd name="connsiteY94" fmla="*/ 368496 h 781050"/>
                <a:gd name="connsiteX95" fmla="*/ 25813 w 1143000"/>
                <a:gd name="connsiteY95" fmla="*/ 394213 h 781050"/>
                <a:gd name="connsiteX96" fmla="*/ 25241 w 1143000"/>
                <a:gd name="connsiteY96" fmla="*/ 394308 h 781050"/>
                <a:gd name="connsiteX97" fmla="*/ 42672 w 1143000"/>
                <a:gd name="connsiteY97" fmla="*/ 408501 h 781050"/>
                <a:gd name="connsiteX98" fmla="*/ 52483 w 1143000"/>
                <a:gd name="connsiteY98" fmla="*/ 422979 h 781050"/>
                <a:gd name="connsiteX99" fmla="*/ 67437 w 1143000"/>
                <a:gd name="connsiteY99" fmla="*/ 430884 h 781050"/>
                <a:gd name="connsiteX100" fmla="*/ 68199 w 1143000"/>
                <a:gd name="connsiteY100" fmla="*/ 429075 h 781050"/>
                <a:gd name="connsiteX101" fmla="*/ 75724 w 1143000"/>
                <a:gd name="connsiteY101" fmla="*/ 428313 h 781050"/>
                <a:gd name="connsiteX102" fmla="*/ 80105 w 1143000"/>
                <a:gd name="connsiteY102" fmla="*/ 432027 h 781050"/>
                <a:gd name="connsiteX103" fmla="*/ 101822 w 1143000"/>
                <a:gd name="connsiteY103" fmla="*/ 419550 h 781050"/>
                <a:gd name="connsiteX104" fmla="*/ 123920 w 1143000"/>
                <a:gd name="connsiteY104" fmla="*/ 437838 h 781050"/>
                <a:gd name="connsiteX105" fmla="*/ 104775 w 1143000"/>
                <a:gd name="connsiteY105" fmla="*/ 460793 h 781050"/>
                <a:gd name="connsiteX106" fmla="*/ 96583 w 1143000"/>
                <a:gd name="connsiteY106" fmla="*/ 461650 h 781050"/>
                <a:gd name="connsiteX107" fmla="*/ 95440 w 1143000"/>
                <a:gd name="connsiteY107" fmla="*/ 468508 h 781050"/>
                <a:gd name="connsiteX108" fmla="*/ 106013 w 1143000"/>
                <a:gd name="connsiteY108" fmla="*/ 485177 h 781050"/>
                <a:gd name="connsiteX109" fmla="*/ 94679 w 1143000"/>
                <a:gd name="connsiteY109" fmla="*/ 491940 h 781050"/>
                <a:gd name="connsiteX110" fmla="*/ 90106 w 1143000"/>
                <a:gd name="connsiteY110" fmla="*/ 500226 h 781050"/>
                <a:gd name="connsiteX111" fmla="*/ 96869 w 1143000"/>
                <a:gd name="connsiteY111" fmla="*/ 515371 h 781050"/>
                <a:gd name="connsiteX112" fmla="*/ 112776 w 1143000"/>
                <a:gd name="connsiteY112" fmla="*/ 526706 h 781050"/>
                <a:gd name="connsiteX113" fmla="*/ 124111 w 1143000"/>
                <a:gd name="connsiteY113" fmla="*/ 536517 h 781050"/>
                <a:gd name="connsiteX114" fmla="*/ 132397 w 1143000"/>
                <a:gd name="connsiteY114" fmla="*/ 544803 h 781050"/>
                <a:gd name="connsiteX115" fmla="*/ 132016 w 1143000"/>
                <a:gd name="connsiteY115" fmla="*/ 545946 h 781050"/>
                <a:gd name="connsiteX116" fmla="*/ 143732 w 1143000"/>
                <a:gd name="connsiteY116" fmla="*/ 542327 h 781050"/>
                <a:gd name="connsiteX117" fmla="*/ 159067 w 1143000"/>
                <a:gd name="connsiteY117" fmla="*/ 545280 h 781050"/>
                <a:gd name="connsiteX118" fmla="*/ 198120 w 1143000"/>
                <a:gd name="connsiteY118" fmla="*/ 573759 h 781050"/>
                <a:gd name="connsiteX119" fmla="*/ 235077 w 1143000"/>
                <a:gd name="connsiteY119" fmla="*/ 588618 h 781050"/>
                <a:gd name="connsiteX120" fmla="*/ 260128 w 1143000"/>
                <a:gd name="connsiteY120" fmla="*/ 593286 h 781050"/>
                <a:gd name="connsiteX121" fmla="*/ 264509 w 1143000"/>
                <a:gd name="connsiteY121" fmla="*/ 593381 h 781050"/>
                <a:gd name="connsiteX122" fmla="*/ 270796 w 1143000"/>
                <a:gd name="connsiteY122" fmla="*/ 588618 h 781050"/>
                <a:gd name="connsiteX123" fmla="*/ 276892 w 1143000"/>
                <a:gd name="connsiteY123" fmla="*/ 598429 h 781050"/>
                <a:gd name="connsiteX124" fmla="*/ 277939 w 1143000"/>
                <a:gd name="connsiteY124" fmla="*/ 606811 h 781050"/>
                <a:gd name="connsiteX125" fmla="*/ 282226 w 1143000"/>
                <a:gd name="connsiteY125" fmla="*/ 598715 h 781050"/>
                <a:gd name="connsiteX126" fmla="*/ 295846 w 1143000"/>
                <a:gd name="connsiteY126" fmla="*/ 586809 h 781050"/>
                <a:gd name="connsiteX127" fmla="*/ 311563 w 1143000"/>
                <a:gd name="connsiteY127" fmla="*/ 589380 h 781050"/>
                <a:gd name="connsiteX128" fmla="*/ 333660 w 1143000"/>
                <a:gd name="connsiteY128" fmla="*/ 595381 h 781050"/>
                <a:gd name="connsiteX129" fmla="*/ 340328 w 1143000"/>
                <a:gd name="connsiteY129" fmla="*/ 593095 h 781050"/>
                <a:gd name="connsiteX130" fmla="*/ 349377 w 1143000"/>
                <a:gd name="connsiteY130" fmla="*/ 584808 h 781050"/>
                <a:gd name="connsiteX131" fmla="*/ 356901 w 1143000"/>
                <a:gd name="connsiteY131" fmla="*/ 577284 h 781050"/>
                <a:gd name="connsiteX132" fmla="*/ 373570 w 1143000"/>
                <a:gd name="connsiteY132" fmla="*/ 566711 h 781050"/>
                <a:gd name="connsiteX133" fmla="*/ 396240 w 1143000"/>
                <a:gd name="connsiteY133" fmla="*/ 565949 h 781050"/>
                <a:gd name="connsiteX134" fmla="*/ 406051 w 1143000"/>
                <a:gd name="connsiteY134" fmla="*/ 564425 h 781050"/>
                <a:gd name="connsiteX135" fmla="*/ 413575 w 1143000"/>
                <a:gd name="connsiteY135" fmla="*/ 577284 h 781050"/>
                <a:gd name="connsiteX136" fmla="*/ 424529 w 1143000"/>
                <a:gd name="connsiteY136" fmla="*/ 583284 h 781050"/>
                <a:gd name="connsiteX137" fmla="*/ 427768 w 1143000"/>
                <a:gd name="connsiteY137" fmla="*/ 581379 h 781050"/>
                <a:gd name="connsiteX138" fmla="*/ 440531 w 1143000"/>
                <a:gd name="connsiteY138" fmla="*/ 586904 h 781050"/>
                <a:gd name="connsiteX139" fmla="*/ 444818 w 1143000"/>
                <a:gd name="connsiteY139" fmla="*/ 597477 h 781050"/>
                <a:gd name="connsiteX140" fmla="*/ 452438 w 1143000"/>
                <a:gd name="connsiteY140" fmla="*/ 606811 h 781050"/>
                <a:gd name="connsiteX141" fmla="*/ 447770 w 1143000"/>
                <a:gd name="connsiteY141" fmla="*/ 634815 h 781050"/>
                <a:gd name="connsiteX142" fmla="*/ 432054 w 1143000"/>
                <a:gd name="connsiteY142" fmla="*/ 661580 h 781050"/>
                <a:gd name="connsiteX143" fmla="*/ 435483 w 1143000"/>
                <a:gd name="connsiteY143" fmla="*/ 670914 h 781050"/>
                <a:gd name="connsiteX144" fmla="*/ 452914 w 1143000"/>
                <a:gd name="connsiteY144" fmla="*/ 674343 h 781050"/>
                <a:gd name="connsiteX145" fmla="*/ 458819 w 1143000"/>
                <a:gd name="connsiteY145" fmla="*/ 690060 h 781050"/>
                <a:gd name="connsiteX146" fmla="*/ 466058 w 1143000"/>
                <a:gd name="connsiteY146" fmla="*/ 698537 h 781050"/>
                <a:gd name="connsiteX147" fmla="*/ 466058 w 1143000"/>
                <a:gd name="connsiteY147" fmla="*/ 711300 h 781050"/>
                <a:gd name="connsiteX148" fmla="*/ 476726 w 1143000"/>
                <a:gd name="connsiteY148" fmla="*/ 716444 h 781050"/>
                <a:gd name="connsiteX149" fmla="*/ 488632 w 1143000"/>
                <a:gd name="connsiteY149" fmla="*/ 722826 h 781050"/>
                <a:gd name="connsiteX150" fmla="*/ 497300 w 1143000"/>
                <a:gd name="connsiteY150" fmla="*/ 721016 h 781050"/>
                <a:gd name="connsiteX151" fmla="*/ 506730 w 1143000"/>
                <a:gd name="connsiteY151" fmla="*/ 730065 h 781050"/>
                <a:gd name="connsiteX152" fmla="*/ 507492 w 1143000"/>
                <a:gd name="connsiteY152" fmla="*/ 714920 h 781050"/>
                <a:gd name="connsiteX153" fmla="*/ 510540 w 1143000"/>
                <a:gd name="connsiteY153" fmla="*/ 705109 h 781050"/>
                <a:gd name="connsiteX154" fmla="*/ 523399 w 1143000"/>
                <a:gd name="connsiteY154" fmla="*/ 700537 h 781050"/>
                <a:gd name="connsiteX155" fmla="*/ 537782 w 1143000"/>
                <a:gd name="connsiteY155" fmla="*/ 699013 h 781050"/>
                <a:gd name="connsiteX156" fmla="*/ 554450 w 1143000"/>
                <a:gd name="connsiteY156" fmla="*/ 699013 h 781050"/>
                <a:gd name="connsiteX157" fmla="*/ 567309 w 1143000"/>
                <a:gd name="connsiteY157" fmla="*/ 696727 h 781050"/>
                <a:gd name="connsiteX158" fmla="*/ 582453 w 1143000"/>
                <a:gd name="connsiteY158" fmla="*/ 686916 h 781050"/>
                <a:gd name="connsiteX159" fmla="*/ 598361 w 1143000"/>
                <a:gd name="connsiteY159" fmla="*/ 695203 h 781050"/>
                <a:gd name="connsiteX160" fmla="*/ 603695 w 1143000"/>
                <a:gd name="connsiteY160" fmla="*/ 706538 h 781050"/>
                <a:gd name="connsiteX161" fmla="*/ 622554 w 1143000"/>
                <a:gd name="connsiteY161" fmla="*/ 720921 h 781050"/>
                <a:gd name="connsiteX162" fmla="*/ 626459 w 1143000"/>
                <a:gd name="connsiteY162" fmla="*/ 724064 h 781050"/>
                <a:gd name="connsiteX163" fmla="*/ 638175 w 1143000"/>
                <a:gd name="connsiteY163" fmla="*/ 720921 h 781050"/>
                <a:gd name="connsiteX164" fmla="*/ 648652 w 1143000"/>
                <a:gd name="connsiteY164" fmla="*/ 721492 h 781050"/>
                <a:gd name="connsiteX165" fmla="*/ 659702 w 1143000"/>
                <a:gd name="connsiteY165" fmla="*/ 721492 h 781050"/>
                <a:gd name="connsiteX166" fmla="*/ 664845 w 1143000"/>
                <a:gd name="connsiteY166" fmla="*/ 729398 h 781050"/>
                <a:gd name="connsiteX167" fmla="*/ 669131 w 1143000"/>
                <a:gd name="connsiteY167" fmla="*/ 746067 h 781050"/>
                <a:gd name="connsiteX168" fmla="*/ 674275 w 1143000"/>
                <a:gd name="connsiteY168" fmla="*/ 737875 h 781050"/>
                <a:gd name="connsiteX169" fmla="*/ 701135 w 1143000"/>
                <a:gd name="connsiteY169" fmla="*/ 721778 h 781050"/>
                <a:gd name="connsiteX170" fmla="*/ 738473 w 1143000"/>
                <a:gd name="connsiteY170" fmla="*/ 699966 h 781050"/>
                <a:gd name="connsiteX171" fmla="*/ 757142 w 1143000"/>
                <a:gd name="connsiteY171" fmla="*/ 700537 h 781050"/>
                <a:gd name="connsiteX172" fmla="*/ 790289 w 1143000"/>
                <a:gd name="connsiteY172" fmla="*/ 695108 h 781050"/>
                <a:gd name="connsiteX173" fmla="*/ 801624 w 1143000"/>
                <a:gd name="connsiteY173" fmla="*/ 685202 h 781050"/>
                <a:gd name="connsiteX174" fmla="*/ 812959 w 1143000"/>
                <a:gd name="connsiteY174" fmla="*/ 676153 h 781050"/>
                <a:gd name="connsiteX175" fmla="*/ 824008 w 1143000"/>
                <a:gd name="connsiteY175" fmla="*/ 664533 h 781050"/>
                <a:gd name="connsiteX176" fmla="*/ 837057 w 1143000"/>
                <a:gd name="connsiteY176" fmla="*/ 656341 h 781050"/>
                <a:gd name="connsiteX177" fmla="*/ 846677 w 1143000"/>
                <a:gd name="connsiteY177" fmla="*/ 647007 h 781050"/>
                <a:gd name="connsiteX178" fmla="*/ 854869 w 1143000"/>
                <a:gd name="connsiteY178" fmla="*/ 639958 h 781050"/>
                <a:gd name="connsiteX179" fmla="*/ 857441 w 1143000"/>
                <a:gd name="connsiteY179" fmla="*/ 625290 h 781050"/>
                <a:gd name="connsiteX180" fmla="*/ 854869 w 1143000"/>
                <a:gd name="connsiteY180" fmla="*/ 615955 h 781050"/>
                <a:gd name="connsiteX181" fmla="*/ 868109 w 1143000"/>
                <a:gd name="connsiteY181" fmla="*/ 609764 h 781050"/>
                <a:gd name="connsiteX182" fmla="*/ 876872 w 1143000"/>
                <a:gd name="connsiteY182" fmla="*/ 596429 h 781050"/>
                <a:gd name="connsiteX183" fmla="*/ 889349 w 1143000"/>
                <a:gd name="connsiteY183" fmla="*/ 584808 h 781050"/>
                <a:gd name="connsiteX184" fmla="*/ 893350 w 1143000"/>
                <a:gd name="connsiteY184" fmla="*/ 569283 h 781050"/>
                <a:gd name="connsiteX185" fmla="*/ 896493 w 1143000"/>
                <a:gd name="connsiteY185" fmla="*/ 561948 h 781050"/>
                <a:gd name="connsiteX186" fmla="*/ 904684 w 1143000"/>
                <a:gd name="connsiteY186" fmla="*/ 550328 h 781050"/>
                <a:gd name="connsiteX187" fmla="*/ 896778 w 1143000"/>
                <a:gd name="connsiteY187" fmla="*/ 548042 h 781050"/>
                <a:gd name="connsiteX188" fmla="*/ 885730 w 1143000"/>
                <a:gd name="connsiteY188" fmla="*/ 544041 h 781050"/>
                <a:gd name="connsiteX189" fmla="*/ 878967 w 1143000"/>
                <a:gd name="connsiteY189" fmla="*/ 540041 h 781050"/>
                <a:gd name="connsiteX190" fmla="*/ 899065 w 1143000"/>
                <a:gd name="connsiteY190" fmla="*/ 530135 h 781050"/>
                <a:gd name="connsiteX191" fmla="*/ 887444 w 1143000"/>
                <a:gd name="connsiteY191" fmla="*/ 519657 h 781050"/>
                <a:gd name="connsiteX192" fmla="*/ 870490 w 1143000"/>
                <a:gd name="connsiteY192" fmla="*/ 507180 h 781050"/>
                <a:gd name="connsiteX193" fmla="*/ 881253 w 1143000"/>
                <a:gd name="connsiteY193" fmla="*/ 506608 h 781050"/>
                <a:gd name="connsiteX194" fmla="*/ 898207 w 1143000"/>
                <a:gd name="connsiteY194" fmla="*/ 510037 h 781050"/>
                <a:gd name="connsiteX195" fmla="*/ 882110 w 1143000"/>
                <a:gd name="connsiteY195" fmla="*/ 491940 h 781050"/>
                <a:gd name="connsiteX196" fmla="*/ 878681 w 1143000"/>
                <a:gd name="connsiteY196" fmla="*/ 480319 h 781050"/>
                <a:gd name="connsiteX197" fmla="*/ 866489 w 1143000"/>
                <a:gd name="connsiteY197" fmla="*/ 457078 h 781050"/>
                <a:gd name="connsiteX198" fmla="*/ 849535 w 1143000"/>
                <a:gd name="connsiteY198" fmla="*/ 445172 h 781050"/>
                <a:gd name="connsiteX199" fmla="*/ 858584 w 1143000"/>
                <a:gd name="connsiteY199" fmla="*/ 427360 h 781050"/>
                <a:gd name="connsiteX200" fmla="*/ 867632 w 1143000"/>
                <a:gd name="connsiteY200" fmla="*/ 417168 h 781050"/>
                <a:gd name="connsiteX201" fmla="*/ 878110 w 1143000"/>
                <a:gd name="connsiteY201" fmla="*/ 409834 h 781050"/>
                <a:gd name="connsiteX202" fmla="*/ 889730 w 1143000"/>
                <a:gd name="connsiteY202" fmla="*/ 403833 h 781050"/>
                <a:gd name="connsiteX203" fmla="*/ 911543 w 1143000"/>
                <a:gd name="connsiteY203" fmla="*/ 397356 h 781050"/>
                <a:gd name="connsiteX204" fmla="*/ 900493 w 1143000"/>
                <a:gd name="connsiteY204" fmla="*/ 385164 h 781050"/>
                <a:gd name="connsiteX205" fmla="*/ 881825 w 1143000"/>
                <a:gd name="connsiteY205" fmla="*/ 377544 h 781050"/>
                <a:gd name="connsiteX206" fmla="*/ 856297 w 1143000"/>
                <a:gd name="connsiteY206" fmla="*/ 394213 h 781050"/>
                <a:gd name="connsiteX207" fmla="*/ 844391 w 1143000"/>
                <a:gd name="connsiteY207" fmla="*/ 378878 h 781050"/>
                <a:gd name="connsiteX208" fmla="*/ 824579 w 1143000"/>
                <a:gd name="connsiteY208" fmla="*/ 372115 h 781050"/>
                <a:gd name="connsiteX209" fmla="*/ 824293 w 1143000"/>
                <a:gd name="connsiteY209" fmla="*/ 348303 h 781050"/>
                <a:gd name="connsiteX210" fmla="*/ 848106 w 1143000"/>
                <a:gd name="connsiteY210" fmla="*/ 341254 h 781050"/>
                <a:gd name="connsiteX211" fmla="*/ 870490 w 1143000"/>
                <a:gd name="connsiteY211" fmla="*/ 325728 h 781050"/>
                <a:gd name="connsiteX212" fmla="*/ 903065 w 1143000"/>
                <a:gd name="connsiteY212" fmla="*/ 312965 h 781050"/>
                <a:gd name="connsiteX213" fmla="*/ 890016 w 1143000"/>
                <a:gd name="connsiteY213" fmla="*/ 338968 h 781050"/>
                <a:gd name="connsiteX214" fmla="*/ 887159 w 1143000"/>
                <a:gd name="connsiteY214" fmla="*/ 353637 h 781050"/>
                <a:gd name="connsiteX215" fmla="*/ 900493 w 1143000"/>
                <a:gd name="connsiteY215" fmla="*/ 353351 h 781050"/>
                <a:gd name="connsiteX216" fmla="*/ 935927 w 1143000"/>
                <a:gd name="connsiteY216" fmla="*/ 333539 h 781050"/>
                <a:gd name="connsiteX217" fmla="*/ 945166 w 1143000"/>
                <a:gd name="connsiteY217" fmla="*/ 332396 h 781050"/>
                <a:gd name="connsiteX218" fmla="*/ 950595 w 1143000"/>
                <a:gd name="connsiteY218" fmla="*/ 324014 h 781050"/>
                <a:gd name="connsiteX219" fmla="*/ 986409 w 1143000"/>
                <a:gd name="connsiteY219" fmla="*/ 304297 h 781050"/>
                <a:gd name="connsiteX220" fmla="*/ 998696 w 1143000"/>
                <a:gd name="connsiteY220" fmla="*/ 290772 h 781050"/>
                <a:gd name="connsiteX221" fmla="*/ 1010984 w 1143000"/>
                <a:gd name="connsiteY221" fmla="*/ 295725 h 781050"/>
                <a:gd name="connsiteX222" fmla="*/ 1023271 w 1143000"/>
                <a:gd name="connsiteY222" fmla="*/ 292010 h 781050"/>
                <a:gd name="connsiteX223" fmla="*/ 1030700 w 1143000"/>
                <a:gd name="connsiteY223" fmla="*/ 284580 h 781050"/>
                <a:gd name="connsiteX224" fmla="*/ 1044321 w 1143000"/>
                <a:gd name="connsiteY224" fmla="*/ 274770 h 781050"/>
                <a:gd name="connsiteX225" fmla="*/ 1055370 w 1143000"/>
                <a:gd name="connsiteY225" fmla="*/ 259911 h 781050"/>
                <a:gd name="connsiteX226" fmla="*/ 1071467 w 1143000"/>
                <a:gd name="connsiteY226" fmla="*/ 266102 h 781050"/>
                <a:gd name="connsiteX227" fmla="*/ 1076706 w 1143000"/>
                <a:gd name="connsiteY227" fmla="*/ 266864 h 781050"/>
                <a:gd name="connsiteX228" fmla="*/ 1081373 w 1143000"/>
                <a:gd name="connsiteY228" fmla="*/ 263340 h 781050"/>
                <a:gd name="connsiteX229" fmla="*/ 1080040 w 1143000"/>
                <a:gd name="connsiteY229" fmla="*/ 245052 h 781050"/>
                <a:gd name="connsiteX230" fmla="*/ 1078897 w 1143000"/>
                <a:gd name="connsiteY230" fmla="*/ 229240 h 781050"/>
                <a:gd name="connsiteX231" fmla="*/ 1081754 w 1143000"/>
                <a:gd name="connsiteY231" fmla="*/ 215619 h 781050"/>
                <a:gd name="connsiteX232" fmla="*/ 1097566 w 1143000"/>
                <a:gd name="connsiteY232" fmla="*/ 208285 h 781050"/>
                <a:gd name="connsiteX233" fmla="*/ 1114520 w 1143000"/>
                <a:gd name="connsiteY233" fmla="*/ 208285 h 781050"/>
                <a:gd name="connsiteX234" fmla="*/ 1123569 w 1143000"/>
                <a:gd name="connsiteY234" fmla="*/ 195807 h 781050"/>
                <a:gd name="connsiteX235" fmla="*/ 1134903 w 1143000"/>
                <a:gd name="connsiteY235" fmla="*/ 181139 h 781050"/>
                <a:gd name="connsiteX236" fmla="*/ 1145095 w 1143000"/>
                <a:gd name="connsiteY236" fmla="*/ 156755 h 781050"/>
                <a:gd name="connsiteX237" fmla="*/ 1144143 w 1143000"/>
                <a:gd name="connsiteY237" fmla="*/ 140467 h 781050"/>
                <a:gd name="connsiteX238" fmla="*/ 866680 w 1143000"/>
                <a:gd name="connsiteY238" fmla="*/ 676725 h 781050"/>
                <a:gd name="connsiteX239" fmla="*/ 876872 w 1143000"/>
                <a:gd name="connsiteY239" fmla="*/ 709586 h 781050"/>
                <a:gd name="connsiteX240" fmla="*/ 900684 w 1143000"/>
                <a:gd name="connsiteY240" fmla="*/ 650150 h 781050"/>
                <a:gd name="connsiteX241" fmla="*/ 866680 w 1143000"/>
                <a:gd name="connsiteY241" fmla="*/ 676725 h 781050"/>
                <a:gd name="connsiteX242" fmla="*/ 664559 w 1143000"/>
                <a:gd name="connsiteY242" fmla="*/ 753782 h 781050"/>
                <a:gd name="connsiteX243" fmla="*/ 645890 w 1143000"/>
                <a:gd name="connsiteY243" fmla="*/ 779785 h 781050"/>
                <a:gd name="connsiteX244" fmla="*/ 678180 w 1143000"/>
                <a:gd name="connsiteY244" fmla="*/ 778071 h 781050"/>
                <a:gd name="connsiteX245" fmla="*/ 688372 w 1143000"/>
                <a:gd name="connsiteY245" fmla="*/ 755401 h 781050"/>
                <a:gd name="connsiteX246" fmla="*/ 664559 w 1143000"/>
                <a:gd name="connsiteY246" fmla="*/ 753782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</a:cxnLst>
              <a:rect l="l" t="t" r="r" b="b"/>
              <a:pathLst>
                <a:path w="1143000" h="781050">
                  <a:moveTo>
                    <a:pt x="1144143" y="140467"/>
                  </a:moveTo>
                  <a:cubicBezTo>
                    <a:pt x="1144714" y="130275"/>
                    <a:pt x="1132808" y="133704"/>
                    <a:pt x="1128808" y="136467"/>
                  </a:cubicBezTo>
                  <a:cubicBezTo>
                    <a:pt x="1124807" y="139324"/>
                    <a:pt x="1113568" y="136467"/>
                    <a:pt x="1110139" y="143229"/>
                  </a:cubicBezTo>
                  <a:cubicBezTo>
                    <a:pt x="1106710" y="149992"/>
                    <a:pt x="1101090" y="146087"/>
                    <a:pt x="1093184" y="147230"/>
                  </a:cubicBezTo>
                  <a:cubicBezTo>
                    <a:pt x="1085279" y="148373"/>
                    <a:pt x="1073944" y="144944"/>
                    <a:pt x="1074515" y="139896"/>
                  </a:cubicBezTo>
                  <a:cubicBezTo>
                    <a:pt x="1075087" y="134752"/>
                    <a:pt x="1069943" y="129704"/>
                    <a:pt x="1070515" y="123513"/>
                  </a:cubicBezTo>
                  <a:cubicBezTo>
                    <a:pt x="1071086" y="117321"/>
                    <a:pt x="1062609" y="120084"/>
                    <a:pt x="1056894" y="114464"/>
                  </a:cubicBezTo>
                  <a:cubicBezTo>
                    <a:pt x="1051274" y="108844"/>
                    <a:pt x="1039939" y="104844"/>
                    <a:pt x="1037654" y="105987"/>
                  </a:cubicBezTo>
                  <a:cubicBezTo>
                    <a:pt x="1035368" y="107130"/>
                    <a:pt x="1028605" y="99795"/>
                    <a:pt x="1018984" y="99224"/>
                  </a:cubicBezTo>
                  <a:cubicBezTo>
                    <a:pt x="1009364" y="98652"/>
                    <a:pt x="1010507" y="92461"/>
                    <a:pt x="1011650" y="88461"/>
                  </a:cubicBezTo>
                  <a:cubicBezTo>
                    <a:pt x="1012793" y="84460"/>
                    <a:pt x="1003745" y="72078"/>
                    <a:pt x="1002030" y="65220"/>
                  </a:cubicBezTo>
                  <a:cubicBezTo>
                    <a:pt x="1000316" y="58457"/>
                    <a:pt x="993553" y="57314"/>
                    <a:pt x="990695" y="42550"/>
                  </a:cubicBezTo>
                  <a:cubicBezTo>
                    <a:pt x="987838" y="27882"/>
                    <a:pt x="979932" y="31787"/>
                    <a:pt x="981647" y="25024"/>
                  </a:cubicBezTo>
                  <a:cubicBezTo>
                    <a:pt x="983361" y="18261"/>
                    <a:pt x="972026" y="14832"/>
                    <a:pt x="969169" y="10832"/>
                  </a:cubicBezTo>
                  <a:cubicBezTo>
                    <a:pt x="966311" y="6831"/>
                    <a:pt x="954405" y="8546"/>
                    <a:pt x="945928" y="4069"/>
                  </a:cubicBezTo>
                  <a:cubicBezTo>
                    <a:pt x="937450" y="-408"/>
                    <a:pt x="932307" y="2926"/>
                    <a:pt x="924401" y="640"/>
                  </a:cubicBezTo>
                  <a:cubicBezTo>
                    <a:pt x="916495" y="-1646"/>
                    <a:pt x="898303" y="2926"/>
                    <a:pt x="896112" y="2926"/>
                  </a:cubicBezTo>
                  <a:cubicBezTo>
                    <a:pt x="893826" y="2926"/>
                    <a:pt x="879634" y="69"/>
                    <a:pt x="871728" y="10832"/>
                  </a:cubicBezTo>
                  <a:cubicBezTo>
                    <a:pt x="863822" y="21595"/>
                    <a:pt x="870013" y="21024"/>
                    <a:pt x="873443" y="21024"/>
                  </a:cubicBezTo>
                  <a:cubicBezTo>
                    <a:pt x="876872" y="21024"/>
                    <a:pt x="878586" y="31215"/>
                    <a:pt x="879062" y="34644"/>
                  </a:cubicBezTo>
                  <a:cubicBezTo>
                    <a:pt x="879634" y="38073"/>
                    <a:pt x="873443" y="43122"/>
                    <a:pt x="870585" y="44265"/>
                  </a:cubicBezTo>
                  <a:cubicBezTo>
                    <a:pt x="867727" y="45408"/>
                    <a:pt x="859822" y="57885"/>
                    <a:pt x="858678" y="62362"/>
                  </a:cubicBezTo>
                  <a:cubicBezTo>
                    <a:pt x="857535" y="66934"/>
                    <a:pt x="848487" y="78174"/>
                    <a:pt x="849630" y="82174"/>
                  </a:cubicBezTo>
                  <a:cubicBezTo>
                    <a:pt x="850773" y="86175"/>
                    <a:pt x="845153" y="90080"/>
                    <a:pt x="841153" y="90651"/>
                  </a:cubicBezTo>
                  <a:cubicBezTo>
                    <a:pt x="837152" y="91223"/>
                    <a:pt x="826484" y="99129"/>
                    <a:pt x="823055" y="100272"/>
                  </a:cubicBezTo>
                  <a:cubicBezTo>
                    <a:pt x="819626" y="101415"/>
                    <a:pt x="806101" y="99129"/>
                    <a:pt x="804386" y="95128"/>
                  </a:cubicBezTo>
                  <a:cubicBezTo>
                    <a:pt x="803815" y="93890"/>
                    <a:pt x="802195" y="92747"/>
                    <a:pt x="800100" y="91985"/>
                  </a:cubicBezTo>
                  <a:lnTo>
                    <a:pt x="784765" y="122655"/>
                  </a:lnTo>
                  <a:lnTo>
                    <a:pt x="783527" y="132561"/>
                  </a:lnTo>
                  <a:cubicBezTo>
                    <a:pt x="783527" y="132561"/>
                    <a:pt x="773716" y="135038"/>
                    <a:pt x="781050" y="142467"/>
                  </a:cubicBezTo>
                  <a:cubicBezTo>
                    <a:pt x="788479" y="149897"/>
                    <a:pt x="789718" y="143706"/>
                    <a:pt x="800767" y="143706"/>
                  </a:cubicBezTo>
                  <a:cubicBezTo>
                    <a:pt x="811816" y="143706"/>
                    <a:pt x="816769" y="152373"/>
                    <a:pt x="819245" y="146182"/>
                  </a:cubicBezTo>
                  <a:cubicBezTo>
                    <a:pt x="821722" y="139991"/>
                    <a:pt x="831532" y="136276"/>
                    <a:pt x="837724" y="143706"/>
                  </a:cubicBezTo>
                  <a:cubicBezTo>
                    <a:pt x="843915" y="151135"/>
                    <a:pt x="863632" y="163422"/>
                    <a:pt x="862393" y="169614"/>
                  </a:cubicBezTo>
                  <a:cubicBezTo>
                    <a:pt x="861155" y="175805"/>
                    <a:pt x="850106" y="174567"/>
                    <a:pt x="842677" y="172090"/>
                  </a:cubicBezTo>
                  <a:cubicBezTo>
                    <a:pt x="835247" y="169614"/>
                    <a:pt x="825436" y="177043"/>
                    <a:pt x="818007" y="177043"/>
                  </a:cubicBezTo>
                  <a:cubicBezTo>
                    <a:pt x="810577" y="177043"/>
                    <a:pt x="802005" y="179520"/>
                    <a:pt x="794575" y="186949"/>
                  </a:cubicBezTo>
                  <a:cubicBezTo>
                    <a:pt x="787146" y="194379"/>
                    <a:pt x="788384" y="201713"/>
                    <a:pt x="777335" y="202951"/>
                  </a:cubicBezTo>
                  <a:cubicBezTo>
                    <a:pt x="766191" y="204189"/>
                    <a:pt x="761333" y="202951"/>
                    <a:pt x="748951" y="211619"/>
                  </a:cubicBezTo>
                  <a:cubicBezTo>
                    <a:pt x="736663" y="220287"/>
                    <a:pt x="723043" y="216572"/>
                    <a:pt x="718090" y="214095"/>
                  </a:cubicBezTo>
                  <a:cubicBezTo>
                    <a:pt x="713137" y="211619"/>
                    <a:pt x="704469" y="210381"/>
                    <a:pt x="699611" y="219048"/>
                  </a:cubicBezTo>
                  <a:cubicBezTo>
                    <a:pt x="694658" y="227716"/>
                    <a:pt x="705802" y="231336"/>
                    <a:pt x="704564" y="241242"/>
                  </a:cubicBezTo>
                  <a:cubicBezTo>
                    <a:pt x="703326" y="251148"/>
                    <a:pt x="691039" y="248671"/>
                    <a:pt x="681133" y="259720"/>
                  </a:cubicBezTo>
                  <a:cubicBezTo>
                    <a:pt x="671227" y="270864"/>
                    <a:pt x="655225" y="275722"/>
                    <a:pt x="646557" y="274579"/>
                  </a:cubicBezTo>
                  <a:cubicBezTo>
                    <a:pt x="637889" y="273341"/>
                    <a:pt x="619410" y="268388"/>
                    <a:pt x="603409" y="275817"/>
                  </a:cubicBezTo>
                  <a:cubicBezTo>
                    <a:pt x="587407" y="283247"/>
                    <a:pt x="576263" y="294296"/>
                    <a:pt x="570071" y="293058"/>
                  </a:cubicBezTo>
                  <a:cubicBezTo>
                    <a:pt x="563880" y="291819"/>
                    <a:pt x="563880" y="284390"/>
                    <a:pt x="555307" y="285628"/>
                  </a:cubicBezTo>
                  <a:cubicBezTo>
                    <a:pt x="546640" y="286866"/>
                    <a:pt x="541782" y="284390"/>
                    <a:pt x="535591" y="280675"/>
                  </a:cubicBezTo>
                  <a:cubicBezTo>
                    <a:pt x="529400" y="276960"/>
                    <a:pt x="524447" y="283152"/>
                    <a:pt x="514635" y="275722"/>
                  </a:cubicBezTo>
                  <a:cubicBezTo>
                    <a:pt x="504730" y="268293"/>
                    <a:pt x="487489" y="269531"/>
                    <a:pt x="480060" y="268293"/>
                  </a:cubicBezTo>
                  <a:cubicBezTo>
                    <a:pt x="472630" y="267054"/>
                    <a:pt x="444246" y="268293"/>
                    <a:pt x="434435" y="267054"/>
                  </a:cubicBezTo>
                  <a:cubicBezTo>
                    <a:pt x="424529" y="265816"/>
                    <a:pt x="411003" y="269531"/>
                    <a:pt x="409766" y="264578"/>
                  </a:cubicBezTo>
                  <a:cubicBezTo>
                    <a:pt x="408527" y="259625"/>
                    <a:pt x="401098" y="255910"/>
                    <a:pt x="398621" y="244861"/>
                  </a:cubicBezTo>
                  <a:cubicBezTo>
                    <a:pt x="396144" y="233717"/>
                    <a:pt x="389954" y="230002"/>
                    <a:pt x="383857" y="228859"/>
                  </a:cubicBezTo>
                  <a:cubicBezTo>
                    <a:pt x="377666" y="227621"/>
                    <a:pt x="377000" y="221144"/>
                    <a:pt x="371475" y="220191"/>
                  </a:cubicBezTo>
                  <a:cubicBezTo>
                    <a:pt x="368903" y="219810"/>
                    <a:pt x="365760" y="211524"/>
                    <a:pt x="357092" y="211524"/>
                  </a:cubicBezTo>
                  <a:cubicBezTo>
                    <a:pt x="348425" y="211524"/>
                    <a:pt x="318325" y="207999"/>
                    <a:pt x="313944" y="200951"/>
                  </a:cubicBezTo>
                  <a:cubicBezTo>
                    <a:pt x="309658" y="193902"/>
                    <a:pt x="318230" y="192283"/>
                    <a:pt x="318230" y="185235"/>
                  </a:cubicBezTo>
                  <a:cubicBezTo>
                    <a:pt x="318230" y="178186"/>
                    <a:pt x="322897" y="168756"/>
                    <a:pt x="319373" y="165994"/>
                  </a:cubicBezTo>
                  <a:cubicBezTo>
                    <a:pt x="315849" y="163232"/>
                    <a:pt x="309943" y="156945"/>
                    <a:pt x="309182" y="151516"/>
                  </a:cubicBezTo>
                  <a:cubicBezTo>
                    <a:pt x="308420" y="145992"/>
                    <a:pt x="298990" y="138562"/>
                    <a:pt x="292703" y="138181"/>
                  </a:cubicBezTo>
                  <a:cubicBezTo>
                    <a:pt x="286417" y="137800"/>
                    <a:pt x="281368" y="133895"/>
                    <a:pt x="275463" y="128751"/>
                  </a:cubicBezTo>
                  <a:cubicBezTo>
                    <a:pt x="269557" y="123608"/>
                    <a:pt x="264128" y="123989"/>
                    <a:pt x="261747" y="111130"/>
                  </a:cubicBezTo>
                  <a:cubicBezTo>
                    <a:pt x="261557" y="110273"/>
                    <a:pt x="261366" y="109606"/>
                    <a:pt x="261080" y="108844"/>
                  </a:cubicBezTo>
                  <a:cubicBezTo>
                    <a:pt x="258699" y="108558"/>
                    <a:pt x="255746" y="107701"/>
                    <a:pt x="253746" y="107701"/>
                  </a:cubicBezTo>
                  <a:cubicBezTo>
                    <a:pt x="252222" y="107701"/>
                    <a:pt x="250412" y="106463"/>
                    <a:pt x="248698" y="104748"/>
                  </a:cubicBezTo>
                  <a:cubicBezTo>
                    <a:pt x="247174" y="110178"/>
                    <a:pt x="242030" y="112845"/>
                    <a:pt x="242030" y="117036"/>
                  </a:cubicBezTo>
                  <a:cubicBezTo>
                    <a:pt x="242030" y="121703"/>
                    <a:pt x="240030" y="127608"/>
                    <a:pt x="233839" y="127608"/>
                  </a:cubicBezTo>
                  <a:cubicBezTo>
                    <a:pt x="227552" y="127608"/>
                    <a:pt x="221742" y="132371"/>
                    <a:pt x="221266" y="142086"/>
                  </a:cubicBezTo>
                  <a:cubicBezTo>
                    <a:pt x="220885" y="151897"/>
                    <a:pt x="226790" y="153040"/>
                    <a:pt x="224028" y="157422"/>
                  </a:cubicBezTo>
                  <a:cubicBezTo>
                    <a:pt x="221266" y="161708"/>
                    <a:pt x="209931" y="165994"/>
                    <a:pt x="206026" y="164089"/>
                  </a:cubicBezTo>
                  <a:cubicBezTo>
                    <a:pt x="202121" y="162089"/>
                    <a:pt x="194691" y="163327"/>
                    <a:pt x="188404" y="162565"/>
                  </a:cubicBezTo>
                  <a:cubicBezTo>
                    <a:pt x="182118" y="161803"/>
                    <a:pt x="177451" y="153897"/>
                    <a:pt x="175450" y="162565"/>
                  </a:cubicBezTo>
                  <a:cubicBezTo>
                    <a:pt x="173450" y="171233"/>
                    <a:pt x="160591" y="196665"/>
                    <a:pt x="163735" y="199427"/>
                  </a:cubicBezTo>
                  <a:cubicBezTo>
                    <a:pt x="166878" y="202189"/>
                    <a:pt x="169259" y="208476"/>
                    <a:pt x="163735" y="208476"/>
                  </a:cubicBezTo>
                  <a:cubicBezTo>
                    <a:pt x="158210" y="208476"/>
                    <a:pt x="152781" y="207714"/>
                    <a:pt x="150019" y="204951"/>
                  </a:cubicBezTo>
                  <a:cubicBezTo>
                    <a:pt x="147256" y="202189"/>
                    <a:pt x="138303" y="208761"/>
                    <a:pt x="132016" y="208476"/>
                  </a:cubicBezTo>
                  <a:cubicBezTo>
                    <a:pt x="129064" y="208285"/>
                    <a:pt x="116776" y="213810"/>
                    <a:pt x="120967" y="216000"/>
                  </a:cubicBezTo>
                  <a:cubicBezTo>
                    <a:pt x="125254" y="218096"/>
                    <a:pt x="125254" y="228288"/>
                    <a:pt x="125254" y="232574"/>
                  </a:cubicBezTo>
                  <a:cubicBezTo>
                    <a:pt x="125254" y="236860"/>
                    <a:pt x="134588" y="249528"/>
                    <a:pt x="132874" y="253815"/>
                  </a:cubicBezTo>
                  <a:cubicBezTo>
                    <a:pt x="131159" y="258101"/>
                    <a:pt x="122682" y="262768"/>
                    <a:pt x="122682" y="268293"/>
                  </a:cubicBezTo>
                  <a:cubicBezTo>
                    <a:pt x="122682" y="273817"/>
                    <a:pt x="124396" y="278961"/>
                    <a:pt x="121444" y="280199"/>
                  </a:cubicBezTo>
                  <a:cubicBezTo>
                    <a:pt x="118491" y="281437"/>
                    <a:pt x="109156" y="285247"/>
                    <a:pt x="104489" y="288676"/>
                  </a:cubicBezTo>
                  <a:cubicBezTo>
                    <a:pt x="99822" y="292105"/>
                    <a:pt x="92202" y="292105"/>
                    <a:pt x="89630" y="297153"/>
                  </a:cubicBezTo>
                  <a:cubicBezTo>
                    <a:pt x="87058" y="302202"/>
                    <a:pt x="83248" y="306678"/>
                    <a:pt x="74390" y="305631"/>
                  </a:cubicBezTo>
                  <a:cubicBezTo>
                    <a:pt x="66770" y="304773"/>
                    <a:pt x="62960" y="303535"/>
                    <a:pt x="56959" y="310679"/>
                  </a:cubicBezTo>
                  <a:cubicBezTo>
                    <a:pt x="51054" y="317918"/>
                    <a:pt x="49721" y="314965"/>
                    <a:pt x="45529" y="318299"/>
                  </a:cubicBezTo>
                  <a:cubicBezTo>
                    <a:pt x="41243" y="321728"/>
                    <a:pt x="37052" y="315727"/>
                    <a:pt x="33623" y="314489"/>
                  </a:cubicBezTo>
                  <a:cubicBezTo>
                    <a:pt x="30194" y="313251"/>
                    <a:pt x="25527" y="318299"/>
                    <a:pt x="22193" y="318299"/>
                  </a:cubicBezTo>
                  <a:cubicBezTo>
                    <a:pt x="18764" y="318299"/>
                    <a:pt x="15812" y="323823"/>
                    <a:pt x="11621" y="325062"/>
                  </a:cubicBezTo>
                  <a:cubicBezTo>
                    <a:pt x="7334" y="326300"/>
                    <a:pt x="3143" y="325062"/>
                    <a:pt x="3143" y="330205"/>
                  </a:cubicBezTo>
                  <a:cubicBezTo>
                    <a:pt x="3143" y="333348"/>
                    <a:pt x="2381" y="336968"/>
                    <a:pt x="0" y="339730"/>
                  </a:cubicBezTo>
                  <a:lnTo>
                    <a:pt x="0" y="339730"/>
                  </a:lnTo>
                  <a:lnTo>
                    <a:pt x="3048" y="356399"/>
                  </a:lnTo>
                  <a:cubicBezTo>
                    <a:pt x="3048" y="356399"/>
                    <a:pt x="21241" y="362495"/>
                    <a:pt x="22003" y="368496"/>
                  </a:cubicBezTo>
                  <a:cubicBezTo>
                    <a:pt x="22765" y="374496"/>
                    <a:pt x="25813" y="394213"/>
                    <a:pt x="25813" y="394213"/>
                  </a:cubicBezTo>
                  <a:cubicBezTo>
                    <a:pt x="25813" y="394213"/>
                    <a:pt x="25527" y="394213"/>
                    <a:pt x="25241" y="394308"/>
                  </a:cubicBezTo>
                  <a:cubicBezTo>
                    <a:pt x="32575" y="400119"/>
                    <a:pt x="42672" y="406215"/>
                    <a:pt x="42672" y="408501"/>
                  </a:cubicBezTo>
                  <a:cubicBezTo>
                    <a:pt x="42672" y="411072"/>
                    <a:pt x="43529" y="418692"/>
                    <a:pt x="52483" y="422979"/>
                  </a:cubicBezTo>
                  <a:cubicBezTo>
                    <a:pt x="58103" y="425646"/>
                    <a:pt x="63913" y="428503"/>
                    <a:pt x="67437" y="430884"/>
                  </a:cubicBezTo>
                  <a:cubicBezTo>
                    <a:pt x="67913" y="429837"/>
                    <a:pt x="68199" y="429075"/>
                    <a:pt x="68199" y="429075"/>
                  </a:cubicBezTo>
                  <a:lnTo>
                    <a:pt x="75724" y="428313"/>
                  </a:lnTo>
                  <a:cubicBezTo>
                    <a:pt x="75724" y="428313"/>
                    <a:pt x="77914" y="429741"/>
                    <a:pt x="80105" y="432027"/>
                  </a:cubicBezTo>
                  <a:cubicBezTo>
                    <a:pt x="82010" y="425931"/>
                    <a:pt x="95059" y="419169"/>
                    <a:pt x="101822" y="419550"/>
                  </a:cubicBezTo>
                  <a:cubicBezTo>
                    <a:pt x="109061" y="419931"/>
                    <a:pt x="125635" y="433170"/>
                    <a:pt x="123920" y="437838"/>
                  </a:cubicBezTo>
                  <a:cubicBezTo>
                    <a:pt x="122206" y="442505"/>
                    <a:pt x="110299" y="459459"/>
                    <a:pt x="104775" y="460793"/>
                  </a:cubicBezTo>
                  <a:cubicBezTo>
                    <a:pt x="102679" y="461269"/>
                    <a:pt x="99631" y="461555"/>
                    <a:pt x="96583" y="461650"/>
                  </a:cubicBezTo>
                  <a:cubicBezTo>
                    <a:pt x="96107" y="464412"/>
                    <a:pt x="95440" y="466984"/>
                    <a:pt x="95440" y="468508"/>
                  </a:cubicBezTo>
                  <a:cubicBezTo>
                    <a:pt x="95440" y="472318"/>
                    <a:pt x="102203" y="478319"/>
                    <a:pt x="106013" y="485177"/>
                  </a:cubicBezTo>
                  <a:cubicBezTo>
                    <a:pt x="109823" y="491940"/>
                    <a:pt x="99917" y="496512"/>
                    <a:pt x="94679" y="491940"/>
                  </a:cubicBezTo>
                  <a:cubicBezTo>
                    <a:pt x="89345" y="487368"/>
                    <a:pt x="87154" y="496512"/>
                    <a:pt x="90106" y="500226"/>
                  </a:cubicBezTo>
                  <a:cubicBezTo>
                    <a:pt x="93154" y="504036"/>
                    <a:pt x="91630" y="514609"/>
                    <a:pt x="96869" y="515371"/>
                  </a:cubicBezTo>
                  <a:cubicBezTo>
                    <a:pt x="102108" y="516133"/>
                    <a:pt x="106680" y="526706"/>
                    <a:pt x="112776" y="526706"/>
                  </a:cubicBezTo>
                  <a:cubicBezTo>
                    <a:pt x="118777" y="526706"/>
                    <a:pt x="124111" y="536517"/>
                    <a:pt x="124111" y="536517"/>
                  </a:cubicBezTo>
                  <a:cubicBezTo>
                    <a:pt x="124111" y="536517"/>
                    <a:pt x="132397" y="541851"/>
                    <a:pt x="132397" y="544803"/>
                  </a:cubicBezTo>
                  <a:cubicBezTo>
                    <a:pt x="132397" y="545184"/>
                    <a:pt x="132302" y="545565"/>
                    <a:pt x="132016" y="545946"/>
                  </a:cubicBezTo>
                  <a:cubicBezTo>
                    <a:pt x="138589" y="545280"/>
                    <a:pt x="142970" y="545089"/>
                    <a:pt x="143732" y="542327"/>
                  </a:cubicBezTo>
                  <a:cubicBezTo>
                    <a:pt x="144589" y="539374"/>
                    <a:pt x="153067" y="539374"/>
                    <a:pt x="159067" y="545280"/>
                  </a:cubicBezTo>
                  <a:cubicBezTo>
                    <a:pt x="164973" y="551185"/>
                    <a:pt x="189262" y="566520"/>
                    <a:pt x="198120" y="573759"/>
                  </a:cubicBezTo>
                  <a:cubicBezTo>
                    <a:pt x="207073" y="580998"/>
                    <a:pt x="227838" y="588999"/>
                    <a:pt x="235077" y="588618"/>
                  </a:cubicBezTo>
                  <a:cubicBezTo>
                    <a:pt x="242316" y="588237"/>
                    <a:pt x="249078" y="593762"/>
                    <a:pt x="260128" y="593286"/>
                  </a:cubicBezTo>
                  <a:cubicBezTo>
                    <a:pt x="261747" y="593286"/>
                    <a:pt x="263176" y="593286"/>
                    <a:pt x="264509" y="593381"/>
                  </a:cubicBezTo>
                  <a:cubicBezTo>
                    <a:pt x="266129" y="591762"/>
                    <a:pt x="268700" y="591666"/>
                    <a:pt x="270796" y="588618"/>
                  </a:cubicBezTo>
                  <a:cubicBezTo>
                    <a:pt x="273844" y="584046"/>
                    <a:pt x="278320" y="592428"/>
                    <a:pt x="276892" y="598429"/>
                  </a:cubicBezTo>
                  <a:cubicBezTo>
                    <a:pt x="276225" y="601191"/>
                    <a:pt x="276796" y="604335"/>
                    <a:pt x="277939" y="606811"/>
                  </a:cubicBezTo>
                  <a:cubicBezTo>
                    <a:pt x="279463" y="604620"/>
                    <a:pt x="280988" y="601763"/>
                    <a:pt x="282226" y="598715"/>
                  </a:cubicBezTo>
                  <a:cubicBezTo>
                    <a:pt x="286035" y="589380"/>
                    <a:pt x="292036" y="589761"/>
                    <a:pt x="295846" y="586809"/>
                  </a:cubicBezTo>
                  <a:cubicBezTo>
                    <a:pt x="299657" y="583856"/>
                    <a:pt x="303466" y="585094"/>
                    <a:pt x="311563" y="589380"/>
                  </a:cubicBezTo>
                  <a:cubicBezTo>
                    <a:pt x="319183" y="593381"/>
                    <a:pt x="322231" y="584904"/>
                    <a:pt x="333660" y="595381"/>
                  </a:cubicBezTo>
                  <a:cubicBezTo>
                    <a:pt x="336042" y="594333"/>
                    <a:pt x="339090" y="593095"/>
                    <a:pt x="340328" y="593095"/>
                  </a:cubicBezTo>
                  <a:cubicBezTo>
                    <a:pt x="342614" y="593095"/>
                    <a:pt x="345662" y="588523"/>
                    <a:pt x="349377" y="584808"/>
                  </a:cubicBezTo>
                  <a:cubicBezTo>
                    <a:pt x="353187" y="580998"/>
                    <a:pt x="352425" y="576522"/>
                    <a:pt x="356901" y="577284"/>
                  </a:cubicBezTo>
                  <a:cubicBezTo>
                    <a:pt x="361474" y="578046"/>
                    <a:pt x="363664" y="572045"/>
                    <a:pt x="373570" y="566711"/>
                  </a:cubicBezTo>
                  <a:cubicBezTo>
                    <a:pt x="383381" y="561377"/>
                    <a:pt x="391763" y="569759"/>
                    <a:pt x="396240" y="565949"/>
                  </a:cubicBezTo>
                  <a:cubicBezTo>
                    <a:pt x="400812" y="562139"/>
                    <a:pt x="406051" y="560615"/>
                    <a:pt x="406051" y="564425"/>
                  </a:cubicBezTo>
                  <a:cubicBezTo>
                    <a:pt x="406051" y="568235"/>
                    <a:pt x="412147" y="572712"/>
                    <a:pt x="413575" y="577284"/>
                  </a:cubicBezTo>
                  <a:cubicBezTo>
                    <a:pt x="414909" y="581379"/>
                    <a:pt x="422910" y="582999"/>
                    <a:pt x="424529" y="583284"/>
                  </a:cubicBezTo>
                  <a:cubicBezTo>
                    <a:pt x="425958" y="582522"/>
                    <a:pt x="427101" y="581856"/>
                    <a:pt x="427768" y="581379"/>
                  </a:cubicBezTo>
                  <a:cubicBezTo>
                    <a:pt x="432435" y="577950"/>
                    <a:pt x="440531" y="581760"/>
                    <a:pt x="440531" y="586904"/>
                  </a:cubicBezTo>
                  <a:cubicBezTo>
                    <a:pt x="440531" y="592047"/>
                    <a:pt x="440912" y="597477"/>
                    <a:pt x="444818" y="597477"/>
                  </a:cubicBezTo>
                  <a:cubicBezTo>
                    <a:pt x="448627" y="597477"/>
                    <a:pt x="452438" y="597477"/>
                    <a:pt x="452438" y="606811"/>
                  </a:cubicBezTo>
                  <a:cubicBezTo>
                    <a:pt x="452438" y="616146"/>
                    <a:pt x="455866" y="626814"/>
                    <a:pt x="447770" y="634815"/>
                  </a:cubicBezTo>
                  <a:cubicBezTo>
                    <a:pt x="439674" y="642911"/>
                    <a:pt x="430339" y="657294"/>
                    <a:pt x="432054" y="661580"/>
                  </a:cubicBezTo>
                  <a:cubicBezTo>
                    <a:pt x="433768" y="665866"/>
                    <a:pt x="429482" y="673867"/>
                    <a:pt x="435483" y="670914"/>
                  </a:cubicBezTo>
                  <a:cubicBezTo>
                    <a:pt x="441388" y="667962"/>
                    <a:pt x="455009" y="670914"/>
                    <a:pt x="452914" y="674343"/>
                  </a:cubicBezTo>
                  <a:cubicBezTo>
                    <a:pt x="450818" y="677772"/>
                    <a:pt x="453294" y="689679"/>
                    <a:pt x="458819" y="690060"/>
                  </a:cubicBezTo>
                  <a:cubicBezTo>
                    <a:pt x="464344" y="690536"/>
                    <a:pt x="467773" y="693489"/>
                    <a:pt x="466058" y="698537"/>
                  </a:cubicBezTo>
                  <a:cubicBezTo>
                    <a:pt x="464344" y="703680"/>
                    <a:pt x="461391" y="711300"/>
                    <a:pt x="466058" y="711300"/>
                  </a:cubicBezTo>
                  <a:cubicBezTo>
                    <a:pt x="470725" y="711300"/>
                    <a:pt x="477488" y="711300"/>
                    <a:pt x="476726" y="716444"/>
                  </a:cubicBezTo>
                  <a:cubicBezTo>
                    <a:pt x="475869" y="721492"/>
                    <a:pt x="480155" y="726255"/>
                    <a:pt x="488632" y="722826"/>
                  </a:cubicBezTo>
                  <a:cubicBezTo>
                    <a:pt x="493586" y="720825"/>
                    <a:pt x="496157" y="719016"/>
                    <a:pt x="497300" y="721016"/>
                  </a:cubicBezTo>
                  <a:cubicBezTo>
                    <a:pt x="500634" y="720921"/>
                    <a:pt x="500919" y="728541"/>
                    <a:pt x="506730" y="730065"/>
                  </a:cubicBezTo>
                  <a:cubicBezTo>
                    <a:pt x="512731" y="731589"/>
                    <a:pt x="509778" y="717206"/>
                    <a:pt x="507492" y="714920"/>
                  </a:cubicBezTo>
                  <a:cubicBezTo>
                    <a:pt x="505206" y="712634"/>
                    <a:pt x="508254" y="702823"/>
                    <a:pt x="510540" y="705109"/>
                  </a:cubicBezTo>
                  <a:cubicBezTo>
                    <a:pt x="512826" y="707395"/>
                    <a:pt x="519589" y="705109"/>
                    <a:pt x="523399" y="700537"/>
                  </a:cubicBezTo>
                  <a:cubicBezTo>
                    <a:pt x="527209" y="695965"/>
                    <a:pt x="534734" y="704347"/>
                    <a:pt x="537782" y="699013"/>
                  </a:cubicBezTo>
                  <a:cubicBezTo>
                    <a:pt x="540829" y="693679"/>
                    <a:pt x="547592" y="702823"/>
                    <a:pt x="554450" y="699013"/>
                  </a:cubicBezTo>
                  <a:cubicBezTo>
                    <a:pt x="561213" y="695203"/>
                    <a:pt x="564261" y="702061"/>
                    <a:pt x="567309" y="696727"/>
                  </a:cubicBezTo>
                  <a:cubicBezTo>
                    <a:pt x="570357" y="691393"/>
                    <a:pt x="580168" y="684630"/>
                    <a:pt x="582453" y="686916"/>
                  </a:cubicBezTo>
                  <a:cubicBezTo>
                    <a:pt x="584740" y="689202"/>
                    <a:pt x="586264" y="693679"/>
                    <a:pt x="598361" y="695203"/>
                  </a:cubicBezTo>
                  <a:cubicBezTo>
                    <a:pt x="610457" y="696727"/>
                    <a:pt x="603695" y="702728"/>
                    <a:pt x="603695" y="706538"/>
                  </a:cubicBezTo>
                  <a:cubicBezTo>
                    <a:pt x="603695" y="710348"/>
                    <a:pt x="617315" y="720159"/>
                    <a:pt x="622554" y="720921"/>
                  </a:cubicBezTo>
                  <a:cubicBezTo>
                    <a:pt x="623507" y="721111"/>
                    <a:pt x="624935" y="722254"/>
                    <a:pt x="626459" y="724064"/>
                  </a:cubicBezTo>
                  <a:cubicBezTo>
                    <a:pt x="630174" y="722254"/>
                    <a:pt x="636746" y="725302"/>
                    <a:pt x="638175" y="720921"/>
                  </a:cubicBezTo>
                  <a:cubicBezTo>
                    <a:pt x="639889" y="715777"/>
                    <a:pt x="646081" y="717206"/>
                    <a:pt x="648652" y="721492"/>
                  </a:cubicBezTo>
                  <a:cubicBezTo>
                    <a:pt x="651224" y="725778"/>
                    <a:pt x="653986" y="726636"/>
                    <a:pt x="659702" y="721492"/>
                  </a:cubicBezTo>
                  <a:cubicBezTo>
                    <a:pt x="665416" y="716444"/>
                    <a:pt x="668178" y="726636"/>
                    <a:pt x="664845" y="729398"/>
                  </a:cubicBezTo>
                  <a:cubicBezTo>
                    <a:pt x="661416" y="732255"/>
                    <a:pt x="663702" y="741018"/>
                    <a:pt x="669131" y="746067"/>
                  </a:cubicBezTo>
                  <a:cubicBezTo>
                    <a:pt x="674465" y="751115"/>
                    <a:pt x="675322" y="742923"/>
                    <a:pt x="674275" y="737875"/>
                  </a:cubicBezTo>
                  <a:cubicBezTo>
                    <a:pt x="673132" y="732732"/>
                    <a:pt x="683323" y="727683"/>
                    <a:pt x="701135" y="721778"/>
                  </a:cubicBezTo>
                  <a:cubicBezTo>
                    <a:pt x="718947" y="715777"/>
                    <a:pt x="738188" y="702823"/>
                    <a:pt x="738473" y="699966"/>
                  </a:cubicBezTo>
                  <a:cubicBezTo>
                    <a:pt x="738759" y="697108"/>
                    <a:pt x="751237" y="705014"/>
                    <a:pt x="757142" y="700537"/>
                  </a:cubicBezTo>
                  <a:cubicBezTo>
                    <a:pt x="763048" y="695965"/>
                    <a:pt x="784574" y="695394"/>
                    <a:pt x="790289" y="695108"/>
                  </a:cubicBezTo>
                  <a:cubicBezTo>
                    <a:pt x="796004" y="694822"/>
                    <a:pt x="795623" y="689964"/>
                    <a:pt x="801624" y="685202"/>
                  </a:cubicBezTo>
                  <a:cubicBezTo>
                    <a:pt x="807529" y="680344"/>
                    <a:pt x="806101" y="678058"/>
                    <a:pt x="812959" y="676153"/>
                  </a:cubicBezTo>
                  <a:cubicBezTo>
                    <a:pt x="819722" y="674153"/>
                    <a:pt x="824008" y="667962"/>
                    <a:pt x="824008" y="664533"/>
                  </a:cubicBezTo>
                  <a:cubicBezTo>
                    <a:pt x="824008" y="661104"/>
                    <a:pt x="836771" y="660056"/>
                    <a:pt x="837057" y="656341"/>
                  </a:cubicBezTo>
                  <a:cubicBezTo>
                    <a:pt x="837343" y="652626"/>
                    <a:pt x="846677" y="651579"/>
                    <a:pt x="846677" y="647007"/>
                  </a:cubicBezTo>
                  <a:cubicBezTo>
                    <a:pt x="846677" y="642530"/>
                    <a:pt x="852297" y="643292"/>
                    <a:pt x="854869" y="639958"/>
                  </a:cubicBezTo>
                  <a:cubicBezTo>
                    <a:pt x="857441" y="636529"/>
                    <a:pt x="852868" y="626623"/>
                    <a:pt x="857441" y="625290"/>
                  </a:cubicBezTo>
                  <a:cubicBezTo>
                    <a:pt x="861917" y="623861"/>
                    <a:pt x="855726" y="618527"/>
                    <a:pt x="854869" y="615955"/>
                  </a:cubicBezTo>
                  <a:cubicBezTo>
                    <a:pt x="854011" y="613383"/>
                    <a:pt x="863346" y="612812"/>
                    <a:pt x="868109" y="609764"/>
                  </a:cubicBezTo>
                  <a:cubicBezTo>
                    <a:pt x="872966" y="606621"/>
                    <a:pt x="876014" y="601858"/>
                    <a:pt x="876872" y="596429"/>
                  </a:cubicBezTo>
                  <a:cubicBezTo>
                    <a:pt x="877728" y="591095"/>
                    <a:pt x="885634" y="586237"/>
                    <a:pt x="889349" y="584808"/>
                  </a:cubicBezTo>
                  <a:cubicBezTo>
                    <a:pt x="893064" y="583380"/>
                    <a:pt x="894493" y="575760"/>
                    <a:pt x="893350" y="569283"/>
                  </a:cubicBezTo>
                  <a:cubicBezTo>
                    <a:pt x="892207" y="562806"/>
                    <a:pt x="899827" y="564425"/>
                    <a:pt x="896493" y="561948"/>
                  </a:cubicBezTo>
                  <a:cubicBezTo>
                    <a:pt x="893064" y="559377"/>
                    <a:pt x="897922" y="552328"/>
                    <a:pt x="904684" y="550328"/>
                  </a:cubicBezTo>
                  <a:cubicBezTo>
                    <a:pt x="911447" y="548328"/>
                    <a:pt x="900398" y="545184"/>
                    <a:pt x="896778" y="548042"/>
                  </a:cubicBezTo>
                  <a:cubicBezTo>
                    <a:pt x="893064" y="550899"/>
                    <a:pt x="889159" y="539850"/>
                    <a:pt x="885730" y="544041"/>
                  </a:cubicBezTo>
                  <a:cubicBezTo>
                    <a:pt x="882301" y="548328"/>
                    <a:pt x="872680" y="541470"/>
                    <a:pt x="878967" y="540041"/>
                  </a:cubicBezTo>
                  <a:cubicBezTo>
                    <a:pt x="885158" y="538612"/>
                    <a:pt x="894779" y="531564"/>
                    <a:pt x="899065" y="530135"/>
                  </a:cubicBezTo>
                  <a:cubicBezTo>
                    <a:pt x="903351" y="528706"/>
                    <a:pt x="892778" y="519372"/>
                    <a:pt x="887444" y="519657"/>
                  </a:cubicBezTo>
                  <a:cubicBezTo>
                    <a:pt x="882110" y="519943"/>
                    <a:pt x="876109" y="507180"/>
                    <a:pt x="870490" y="507180"/>
                  </a:cubicBezTo>
                  <a:cubicBezTo>
                    <a:pt x="864870" y="507180"/>
                    <a:pt x="874776" y="503179"/>
                    <a:pt x="881253" y="506608"/>
                  </a:cubicBezTo>
                  <a:cubicBezTo>
                    <a:pt x="887730" y="510037"/>
                    <a:pt x="895445" y="512799"/>
                    <a:pt x="898207" y="510037"/>
                  </a:cubicBezTo>
                  <a:cubicBezTo>
                    <a:pt x="901065" y="507180"/>
                    <a:pt x="887159" y="495940"/>
                    <a:pt x="882110" y="491940"/>
                  </a:cubicBezTo>
                  <a:cubicBezTo>
                    <a:pt x="876967" y="487939"/>
                    <a:pt x="881825" y="482605"/>
                    <a:pt x="878681" y="480319"/>
                  </a:cubicBezTo>
                  <a:cubicBezTo>
                    <a:pt x="875538" y="478033"/>
                    <a:pt x="868775" y="463650"/>
                    <a:pt x="866489" y="457078"/>
                  </a:cubicBezTo>
                  <a:cubicBezTo>
                    <a:pt x="864203" y="450601"/>
                    <a:pt x="852297" y="449458"/>
                    <a:pt x="849535" y="445172"/>
                  </a:cubicBezTo>
                  <a:cubicBezTo>
                    <a:pt x="846677" y="440886"/>
                    <a:pt x="849820" y="430980"/>
                    <a:pt x="858584" y="427360"/>
                  </a:cubicBezTo>
                  <a:cubicBezTo>
                    <a:pt x="867347" y="423645"/>
                    <a:pt x="863632" y="416311"/>
                    <a:pt x="867632" y="417168"/>
                  </a:cubicBezTo>
                  <a:cubicBezTo>
                    <a:pt x="871633" y="418026"/>
                    <a:pt x="874966" y="416311"/>
                    <a:pt x="878110" y="409834"/>
                  </a:cubicBezTo>
                  <a:cubicBezTo>
                    <a:pt x="881253" y="403357"/>
                    <a:pt x="886587" y="407262"/>
                    <a:pt x="889730" y="403833"/>
                  </a:cubicBezTo>
                  <a:cubicBezTo>
                    <a:pt x="892873" y="400404"/>
                    <a:pt x="906685" y="400690"/>
                    <a:pt x="911543" y="397356"/>
                  </a:cubicBezTo>
                  <a:cubicBezTo>
                    <a:pt x="916400" y="393927"/>
                    <a:pt x="906970" y="383450"/>
                    <a:pt x="900493" y="385164"/>
                  </a:cubicBezTo>
                  <a:cubicBezTo>
                    <a:pt x="894016" y="386879"/>
                    <a:pt x="886301" y="384307"/>
                    <a:pt x="881825" y="377544"/>
                  </a:cubicBezTo>
                  <a:cubicBezTo>
                    <a:pt x="877252" y="370782"/>
                    <a:pt x="865441" y="390022"/>
                    <a:pt x="856297" y="394213"/>
                  </a:cubicBezTo>
                  <a:cubicBezTo>
                    <a:pt x="847249" y="398499"/>
                    <a:pt x="841343" y="386593"/>
                    <a:pt x="844391" y="378878"/>
                  </a:cubicBezTo>
                  <a:cubicBezTo>
                    <a:pt x="847534" y="371258"/>
                    <a:pt x="837343" y="371544"/>
                    <a:pt x="824579" y="372115"/>
                  </a:cubicBezTo>
                  <a:cubicBezTo>
                    <a:pt x="811816" y="372687"/>
                    <a:pt x="816673" y="349446"/>
                    <a:pt x="824293" y="348303"/>
                  </a:cubicBezTo>
                  <a:cubicBezTo>
                    <a:pt x="831913" y="347160"/>
                    <a:pt x="843248" y="355351"/>
                    <a:pt x="848106" y="341254"/>
                  </a:cubicBezTo>
                  <a:cubicBezTo>
                    <a:pt x="852868" y="327062"/>
                    <a:pt x="859727" y="338111"/>
                    <a:pt x="870490" y="325728"/>
                  </a:cubicBezTo>
                  <a:cubicBezTo>
                    <a:pt x="881253" y="313251"/>
                    <a:pt x="893731" y="305631"/>
                    <a:pt x="903065" y="312965"/>
                  </a:cubicBezTo>
                  <a:cubicBezTo>
                    <a:pt x="912400" y="320299"/>
                    <a:pt x="893159" y="331920"/>
                    <a:pt x="890016" y="338968"/>
                  </a:cubicBezTo>
                  <a:cubicBezTo>
                    <a:pt x="886873" y="346017"/>
                    <a:pt x="892873" y="348303"/>
                    <a:pt x="887159" y="353637"/>
                  </a:cubicBezTo>
                  <a:cubicBezTo>
                    <a:pt x="881539" y="359066"/>
                    <a:pt x="889445" y="360399"/>
                    <a:pt x="900493" y="353351"/>
                  </a:cubicBezTo>
                  <a:cubicBezTo>
                    <a:pt x="911543" y="346302"/>
                    <a:pt x="925163" y="337825"/>
                    <a:pt x="935927" y="333539"/>
                  </a:cubicBezTo>
                  <a:cubicBezTo>
                    <a:pt x="938784" y="332396"/>
                    <a:pt x="941927" y="332110"/>
                    <a:pt x="945166" y="332396"/>
                  </a:cubicBezTo>
                  <a:cubicBezTo>
                    <a:pt x="946690" y="328300"/>
                    <a:pt x="948500" y="325062"/>
                    <a:pt x="950595" y="324014"/>
                  </a:cubicBezTo>
                  <a:cubicBezTo>
                    <a:pt x="958025" y="320299"/>
                    <a:pt x="982694" y="309250"/>
                    <a:pt x="986409" y="304297"/>
                  </a:cubicBezTo>
                  <a:cubicBezTo>
                    <a:pt x="990124" y="299344"/>
                    <a:pt x="993838" y="290772"/>
                    <a:pt x="998696" y="290772"/>
                  </a:cubicBezTo>
                  <a:cubicBezTo>
                    <a:pt x="1003649" y="290772"/>
                    <a:pt x="1003649" y="295725"/>
                    <a:pt x="1010984" y="295725"/>
                  </a:cubicBezTo>
                  <a:cubicBezTo>
                    <a:pt x="1018413" y="295725"/>
                    <a:pt x="1026986" y="298201"/>
                    <a:pt x="1023271" y="292010"/>
                  </a:cubicBezTo>
                  <a:cubicBezTo>
                    <a:pt x="1019556" y="285819"/>
                    <a:pt x="1022032" y="285819"/>
                    <a:pt x="1030700" y="284580"/>
                  </a:cubicBezTo>
                  <a:cubicBezTo>
                    <a:pt x="1039368" y="283342"/>
                    <a:pt x="1038130" y="274770"/>
                    <a:pt x="1044321" y="274770"/>
                  </a:cubicBezTo>
                  <a:cubicBezTo>
                    <a:pt x="1050512" y="274770"/>
                    <a:pt x="1049274" y="259911"/>
                    <a:pt x="1055370" y="259911"/>
                  </a:cubicBezTo>
                  <a:cubicBezTo>
                    <a:pt x="1061561" y="259911"/>
                    <a:pt x="1064038" y="268578"/>
                    <a:pt x="1071467" y="266102"/>
                  </a:cubicBezTo>
                  <a:cubicBezTo>
                    <a:pt x="1072896" y="265626"/>
                    <a:pt x="1074706" y="266007"/>
                    <a:pt x="1076706" y="266864"/>
                  </a:cubicBezTo>
                  <a:cubicBezTo>
                    <a:pt x="1078326" y="265626"/>
                    <a:pt x="1079849" y="264483"/>
                    <a:pt x="1081373" y="263340"/>
                  </a:cubicBezTo>
                  <a:cubicBezTo>
                    <a:pt x="1080611" y="255624"/>
                    <a:pt x="1081564" y="248671"/>
                    <a:pt x="1080040" y="245052"/>
                  </a:cubicBezTo>
                  <a:cubicBezTo>
                    <a:pt x="1077182" y="238289"/>
                    <a:pt x="1080040" y="233145"/>
                    <a:pt x="1078897" y="229240"/>
                  </a:cubicBezTo>
                  <a:cubicBezTo>
                    <a:pt x="1077753" y="225240"/>
                    <a:pt x="1077182" y="215619"/>
                    <a:pt x="1081754" y="215619"/>
                  </a:cubicBezTo>
                  <a:cubicBezTo>
                    <a:pt x="1086326" y="215619"/>
                    <a:pt x="1091946" y="204285"/>
                    <a:pt x="1097566" y="208285"/>
                  </a:cubicBezTo>
                  <a:cubicBezTo>
                    <a:pt x="1103281" y="212286"/>
                    <a:pt x="1114520" y="213429"/>
                    <a:pt x="1114520" y="208285"/>
                  </a:cubicBezTo>
                  <a:cubicBezTo>
                    <a:pt x="1114520" y="203142"/>
                    <a:pt x="1122426" y="202665"/>
                    <a:pt x="1123569" y="195807"/>
                  </a:cubicBezTo>
                  <a:cubicBezTo>
                    <a:pt x="1124712" y="189045"/>
                    <a:pt x="1133189" y="187330"/>
                    <a:pt x="1134903" y="181139"/>
                  </a:cubicBezTo>
                  <a:cubicBezTo>
                    <a:pt x="1136618" y="174948"/>
                    <a:pt x="1139476" y="160184"/>
                    <a:pt x="1145095" y="156755"/>
                  </a:cubicBezTo>
                  <a:cubicBezTo>
                    <a:pt x="1150429" y="152945"/>
                    <a:pt x="1143572" y="150659"/>
                    <a:pt x="1144143" y="140467"/>
                  </a:cubicBezTo>
                  <a:close/>
                  <a:moveTo>
                    <a:pt x="866680" y="676725"/>
                  </a:moveTo>
                  <a:cubicBezTo>
                    <a:pt x="860488" y="699394"/>
                    <a:pt x="874966" y="710919"/>
                    <a:pt x="876872" y="709586"/>
                  </a:cubicBezTo>
                  <a:cubicBezTo>
                    <a:pt x="882491" y="705585"/>
                    <a:pt x="905732" y="656913"/>
                    <a:pt x="900684" y="650150"/>
                  </a:cubicBezTo>
                  <a:cubicBezTo>
                    <a:pt x="895541" y="643292"/>
                    <a:pt x="872966" y="654055"/>
                    <a:pt x="866680" y="676725"/>
                  </a:cubicBezTo>
                  <a:close/>
                  <a:moveTo>
                    <a:pt x="664559" y="753782"/>
                  </a:moveTo>
                  <a:cubicBezTo>
                    <a:pt x="657225" y="753782"/>
                    <a:pt x="638460" y="764545"/>
                    <a:pt x="645890" y="779785"/>
                  </a:cubicBezTo>
                  <a:cubicBezTo>
                    <a:pt x="653225" y="795120"/>
                    <a:pt x="677609" y="784929"/>
                    <a:pt x="678180" y="778071"/>
                  </a:cubicBezTo>
                  <a:cubicBezTo>
                    <a:pt x="678752" y="771308"/>
                    <a:pt x="689800" y="760545"/>
                    <a:pt x="688372" y="755401"/>
                  </a:cubicBezTo>
                  <a:cubicBezTo>
                    <a:pt x="687228" y="751496"/>
                    <a:pt x="671893" y="753782"/>
                    <a:pt x="664559" y="75378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xmlns="" id="{D173B223-00FC-4725-B31D-CD74168669D7}"/>
                </a:ext>
              </a:extLst>
            </p:cNvPr>
            <p:cNvSpPr/>
            <p:nvPr/>
          </p:nvSpPr>
          <p:spPr>
            <a:xfrm>
              <a:off x="8588256" y="4420201"/>
              <a:ext cx="177714" cy="256697"/>
            </a:xfrm>
            <a:custGeom>
              <a:avLst/>
              <a:gdLst>
                <a:gd name="connsiteX0" fmla="*/ 95947 w 171450"/>
                <a:gd name="connsiteY0" fmla="*/ 96512 h 247650"/>
                <a:gd name="connsiteX1" fmla="*/ 119189 w 171450"/>
                <a:gd name="connsiteY1" fmla="*/ 113467 h 247650"/>
                <a:gd name="connsiteX2" fmla="*/ 124809 w 171450"/>
                <a:gd name="connsiteY2" fmla="*/ 130421 h 247650"/>
                <a:gd name="connsiteX3" fmla="*/ 132714 w 171450"/>
                <a:gd name="connsiteY3" fmla="*/ 138899 h 247650"/>
                <a:gd name="connsiteX4" fmla="*/ 142335 w 171450"/>
                <a:gd name="connsiteY4" fmla="*/ 162711 h 247650"/>
                <a:gd name="connsiteX5" fmla="*/ 148621 w 171450"/>
                <a:gd name="connsiteY5" fmla="*/ 157567 h 247650"/>
                <a:gd name="connsiteX6" fmla="*/ 157098 w 171450"/>
                <a:gd name="connsiteY6" fmla="*/ 146233 h 247650"/>
                <a:gd name="connsiteX7" fmla="*/ 151955 w 171450"/>
                <a:gd name="connsiteY7" fmla="*/ 122992 h 247650"/>
                <a:gd name="connsiteX8" fmla="*/ 130429 w 171450"/>
                <a:gd name="connsiteY8" fmla="*/ 107656 h 247650"/>
                <a:gd name="connsiteX9" fmla="*/ 117379 w 171450"/>
                <a:gd name="connsiteY9" fmla="*/ 90702 h 247650"/>
                <a:gd name="connsiteX10" fmla="*/ 90804 w 171450"/>
                <a:gd name="connsiteY10" fmla="*/ 86130 h 247650"/>
                <a:gd name="connsiteX11" fmla="*/ 81184 w 171450"/>
                <a:gd name="connsiteY11" fmla="*/ 68604 h 247650"/>
                <a:gd name="connsiteX12" fmla="*/ 94233 w 171450"/>
                <a:gd name="connsiteY12" fmla="*/ 41458 h 247650"/>
                <a:gd name="connsiteX13" fmla="*/ 93090 w 171450"/>
                <a:gd name="connsiteY13" fmla="*/ 10311 h 247650"/>
                <a:gd name="connsiteX14" fmla="*/ 89661 w 171450"/>
                <a:gd name="connsiteY14" fmla="*/ 3548 h 247650"/>
                <a:gd name="connsiteX15" fmla="*/ 61944 w 171450"/>
                <a:gd name="connsiteY15" fmla="*/ 1262 h 247650"/>
                <a:gd name="connsiteX16" fmla="*/ 57943 w 171450"/>
                <a:gd name="connsiteY16" fmla="*/ 46030 h 247650"/>
                <a:gd name="connsiteX17" fmla="*/ 48895 w 171450"/>
                <a:gd name="connsiteY17" fmla="*/ 43744 h 247650"/>
                <a:gd name="connsiteX18" fmla="*/ 54038 w 171450"/>
                <a:gd name="connsiteY18" fmla="*/ 69747 h 247650"/>
                <a:gd name="connsiteX19" fmla="*/ 59181 w 171450"/>
                <a:gd name="connsiteY19" fmla="*/ 84511 h 247650"/>
                <a:gd name="connsiteX20" fmla="*/ 78422 w 171450"/>
                <a:gd name="connsiteY20" fmla="*/ 90702 h 247650"/>
                <a:gd name="connsiteX21" fmla="*/ 95947 w 171450"/>
                <a:gd name="connsiteY21" fmla="*/ 96512 h 247650"/>
                <a:gd name="connsiteX22" fmla="*/ 59753 w 171450"/>
                <a:gd name="connsiteY22" fmla="*/ 101656 h 247650"/>
                <a:gd name="connsiteX23" fmla="*/ 77850 w 171450"/>
                <a:gd name="connsiteY23" fmla="*/ 122039 h 247650"/>
                <a:gd name="connsiteX24" fmla="*/ 59753 w 171450"/>
                <a:gd name="connsiteY24" fmla="*/ 101656 h 247650"/>
                <a:gd name="connsiteX25" fmla="*/ 91471 w 171450"/>
                <a:gd name="connsiteY25" fmla="*/ 156520 h 247650"/>
                <a:gd name="connsiteX26" fmla="*/ 101663 w 171450"/>
                <a:gd name="connsiteY26" fmla="*/ 150900 h 247650"/>
                <a:gd name="connsiteX27" fmla="*/ 103377 w 171450"/>
                <a:gd name="connsiteY27" fmla="*/ 166140 h 247650"/>
                <a:gd name="connsiteX28" fmla="*/ 106235 w 171450"/>
                <a:gd name="connsiteY28" fmla="*/ 187095 h 247650"/>
                <a:gd name="connsiteX29" fmla="*/ 126618 w 171450"/>
                <a:gd name="connsiteY29" fmla="*/ 156520 h 247650"/>
                <a:gd name="connsiteX30" fmla="*/ 119284 w 171450"/>
                <a:gd name="connsiteY30" fmla="*/ 153091 h 247650"/>
                <a:gd name="connsiteX31" fmla="*/ 90423 w 171450"/>
                <a:gd name="connsiteY31" fmla="*/ 130421 h 247650"/>
                <a:gd name="connsiteX32" fmla="*/ 91471 w 171450"/>
                <a:gd name="connsiteY32" fmla="*/ 156520 h 247650"/>
                <a:gd name="connsiteX33" fmla="*/ 24605 w 171450"/>
                <a:gd name="connsiteY33" fmla="*/ 167283 h 247650"/>
                <a:gd name="connsiteX34" fmla="*/ 221 w 171450"/>
                <a:gd name="connsiteY34" fmla="*/ 199001 h 247650"/>
                <a:gd name="connsiteX35" fmla="*/ 34797 w 171450"/>
                <a:gd name="connsiteY35" fmla="*/ 166712 h 247650"/>
                <a:gd name="connsiteX36" fmla="*/ 39941 w 171450"/>
                <a:gd name="connsiteY36" fmla="*/ 146328 h 247650"/>
                <a:gd name="connsiteX37" fmla="*/ 24605 w 171450"/>
                <a:gd name="connsiteY37" fmla="*/ 167283 h 247650"/>
                <a:gd name="connsiteX38" fmla="*/ 125380 w 171450"/>
                <a:gd name="connsiteY38" fmla="*/ 178618 h 247650"/>
                <a:gd name="connsiteX39" fmla="*/ 139572 w 171450"/>
                <a:gd name="connsiteY39" fmla="*/ 169569 h 247650"/>
                <a:gd name="connsiteX40" fmla="*/ 125380 w 171450"/>
                <a:gd name="connsiteY40" fmla="*/ 178618 h 247650"/>
                <a:gd name="connsiteX41" fmla="*/ 176434 w 171450"/>
                <a:gd name="connsiteY41" fmla="*/ 222814 h 247650"/>
                <a:gd name="connsiteX42" fmla="*/ 171862 w 171450"/>
                <a:gd name="connsiteY42" fmla="*/ 180332 h 247650"/>
                <a:gd name="connsiteX43" fmla="*/ 158241 w 171450"/>
                <a:gd name="connsiteY43" fmla="*/ 179189 h 247650"/>
                <a:gd name="connsiteX44" fmla="*/ 147478 w 171450"/>
                <a:gd name="connsiteY44" fmla="*/ 189381 h 247650"/>
                <a:gd name="connsiteX45" fmla="*/ 136143 w 171450"/>
                <a:gd name="connsiteY45" fmla="*/ 197858 h 247650"/>
                <a:gd name="connsiteX46" fmla="*/ 119189 w 171450"/>
                <a:gd name="connsiteY46" fmla="*/ 193858 h 247650"/>
                <a:gd name="connsiteX47" fmla="*/ 97091 w 171450"/>
                <a:gd name="connsiteY47" fmla="*/ 206907 h 247650"/>
                <a:gd name="connsiteX48" fmla="*/ 89757 w 171450"/>
                <a:gd name="connsiteY48" fmla="*/ 226719 h 247650"/>
                <a:gd name="connsiteX49" fmla="*/ 106711 w 171450"/>
                <a:gd name="connsiteY49" fmla="*/ 217670 h 247650"/>
                <a:gd name="connsiteX50" fmla="*/ 120904 w 171450"/>
                <a:gd name="connsiteY50" fmla="*/ 212527 h 247650"/>
                <a:gd name="connsiteX51" fmla="*/ 136810 w 171450"/>
                <a:gd name="connsiteY51" fmla="*/ 245388 h 247650"/>
                <a:gd name="connsiteX52" fmla="*/ 156622 w 171450"/>
                <a:gd name="connsiteY52" fmla="*/ 255580 h 247650"/>
                <a:gd name="connsiteX53" fmla="*/ 156051 w 171450"/>
                <a:gd name="connsiteY53" fmla="*/ 231196 h 247650"/>
                <a:gd name="connsiteX54" fmla="*/ 176434 w 171450"/>
                <a:gd name="connsiteY54" fmla="*/ 22281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71450" h="247650">
                  <a:moveTo>
                    <a:pt x="95947" y="96512"/>
                  </a:moveTo>
                  <a:cubicBezTo>
                    <a:pt x="106711" y="94798"/>
                    <a:pt x="121475" y="108418"/>
                    <a:pt x="119189" y="113467"/>
                  </a:cubicBezTo>
                  <a:cubicBezTo>
                    <a:pt x="116903" y="118515"/>
                    <a:pt x="119760" y="134993"/>
                    <a:pt x="124809" y="130421"/>
                  </a:cubicBezTo>
                  <a:cubicBezTo>
                    <a:pt x="129952" y="125945"/>
                    <a:pt x="137858" y="131564"/>
                    <a:pt x="132714" y="138899"/>
                  </a:cubicBezTo>
                  <a:cubicBezTo>
                    <a:pt x="127571" y="146233"/>
                    <a:pt x="140620" y="153662"/>
                    <a:pt x="142335" y="162711"/>
                  </a:cubicBezTo>
                  <a:cubicBezTo>
                    <a:pt x="144049" y="171760"/>
                    <a:pt x="149669" y="164425"/>
                    <a:pt x="148621" y="157567"/>
                  </a:cubicBezTo>
                  <a:cubicBezTo>
                    <a:pt x="147478" y="150805"/>
                    <a:pt x="149764" y="151376"/>
                    <a:pt x="157098" y="146233"/>
                  </a:cubicBezTo>
                  <a:cubicBezTo>
                    <a:pt x="164432" y="141089"/>
                    <a:pt x="156527" y="132612"/>
                    <a:pt x="151955" y="122992"/>
                  </a:cubicBezTo>
                  <a:cubicBezTo>
                    <a:pt x="147478" y="113371"/>
                    <a:pt x="130429" y="116800"/>
                    <a:pt x="130429" y="107656"/>
                  </a:cubicBezTo>
                  <a:cubicBezTo>
                    <a:pt x="130429" y="98608"/>
                    <a:pt x="117951" y="95750"/>
                    <a:pt x="117379" y="90702"/>
                  </a:cubicBezTo>
                  <a:cubicBezTo>
                    <a:pt x="116807" y="85559"/>
                    <a:pt x="100425" y="80510"/>
                    <a:pt x="90804" y="86130"/>
                  </a:cubicBezTo>
                  <a:cubicBezTo>
                    <a:pt x="81184" y="91845"/>
                    <a:pt x="87947" y="75938"/>
                    <a:pt x="81184" y="68604"/>
                  </a:cubicBezTo>
                  <a:cubicBezTo>
                    <a:pt x="74421" y="61270"/>
                    <a:pt x="86328" y="50506"/>
                    <a:pt x="94233" y="41458"/>
                  </a:cubicBezTo>
                  <a:cubicBezTo>
                    <a:pt x="102139" y="32409"/>
                    <a:pt x="91947" y="17074"/>
                    <a:pt x="93090" y="10311"/>
                  </a:cubicBezTo>
                  <a:cubicBezTo>
                    <a:pt x="94233" y="3548"/>
                    <a:pt x="93662" y="1262"/>
                    <a:pt x="89661" y="3548"/>
                  </a:cubicBezTo>
                  <a:cubicBezTo>
                    <a:pt x="85756" y="5834"/>
                    <a:pt x="69278" y="-3215"/>
                    <a:pt x="61944" y="1262"/>
                  </a:cubicBezTo>
                  <a:cubicBezTo>
                    <a:pt x="54609" y="5834"/>
                    <a:pt x="61372" y="43172"/>
                    <a:pt x="57943" y="46030"/>
                  </a:cubicBezTo>
                  <a:cubicBezTo>
                    <a:pt x="54514" y="48887"/>
                    <a:pt x="50132" y="39934"/>
                    <a:pt x="48895" y="43744"/>
                  </a:cubicBezTo>
                  <a:cubicBezTo>
                    <a:pt x="47180" y="48792"/>
                    <a:pt x="49466" y="69747"/>
                    <a:pt x="54038" y="69747"/>
                  </a:cubicBezTo>
                  <a:cubicBezTo>
                    <a:pt x="58610" y="69747"/>
                    <a:pt x="61944" y="75367"/>
                    <a:pt x="59181" y="84511"/>
                  </a:cubicBezTo>
                  <a:cubicBezTo>
                    <a:pt x="56324" y="93559"/>
                    <a:pt x="67659" y="94702"/>
                    <a:pt x="78422" y="90702"/>
                  </a:cubicBezTo>
                  <a:cubicBezTo>
                    <a:pt x="89185" y="86892"/>
                    <a:pt x="85185" y="98227"/>
                    <a:pt x="95947" y="96512"/>
                  </a:cubicBezTo>
                  <a:close/>
                  <a:moveTo>
                    <a:pt x="59753" y="101656"/>
                  </a:moveTo>
                  <a:cubicBezTo>
                    <a:pt x="61467" y="109562"/>
                    <a:pt x="65373" y="126040"/>
                    <a:pt x="77850" y="122039"/>
                  </a:cubicBezTo>
                  <a:cubicBezTo>
                    <a:pt x="90328" y="118039"/>
                    <a:pt x="58514" y="95941"/>
                    <a:pt x="59753" y="101656"/>
                  </a:cubicBezTo>
                  <a:close/>
                  <a:moveTo>
                    <a:pt x="91471" y="156520"/>
                  </a:moveTo>
                  <a:cubicBezTo>
                    <a:pt x="94328" y="155948"/>
                    <a:pt x="101091" y="156520"/>
                    <a:pt x="101663" y="150900"/>
                  </a:cubicBezTo>
                  <a:cubicBezTo>
                    <a:pt x="102234" y="145280"/>
                    <a:pt x="108426" y="161092"/>
                    <a:pt x="103377" y="166140"/>
                  </a:cubicBezTo>
                  <a:cubicBezTo>
                    <a:pt x="98234" y="171284"/>
                    <a:pt x="98234" y="185380"/>
                    <a:pt x="106235" y="187095"/>
                  </a:cubicBezTo>
                  <a:cubicBezTo>
                    <a:pt x="114141" y="188809"/>
                    <a:pt x="128904" y="161663"/>
                    <a:pt x="126618" y="156520"/>
                  </a:cubicBezTo>
                  <a:cubicBezTo>
                    <a:pt x="124332" y="151376"/>
                    <a:pt x="117569" y="159949"/>
                    <a:pt x="119284" y="153091"/>
                  </a:cubicBezTo>
                  <a:cubicBezTo>
                    <a:pt x="120998" y="146328"/>
                    <a:pt x="98901" y="128707"/>
                    <a:pt x="90423" y="130421"/>
                  </a:cubicBezTo>
                  <a:cubicBezTo>
                    <a:pt x="81851" y="132231"/>
                    <a:pt x="84803" y="157853"/>
                    <a:pt x="91471" y="156520"/>
                  </a:cubicBezTo>
                  <a:close/>
                  <a:moveTo>
                    <a:pt x="24605" y="167283"/>
                  </a:moveTo>
                  <a:cubicBezTo>
                    <a:pt x="16700" y="177475"/>
                    <a:pt x="-2255" y="194429"/>
                    <a:pt x="221" y="199001"/>
                  </a:cubicBezTo>
                  <a:cubicBezTo>
                    <a:pt x="3651" y="205192"/>
                    <a:pt x="24605" y="174046"/>
                    <a:pt x="34797" y="166712"/>
                  </a:cubicBezTo>
                  <a:cubicBezTo>
                    <a:pt x="44989" y="159377"/>
                    <a:pt x="43275" y="153091"/>
                    <a:pt x="39941" y="146328"/>
                  </a:cubicBezTo>
                  <a:cubicBezTo>
                    <a:pt x="36512" y="139565"/>
                    <a:pt x="32607" y="157091"/>
                    <a:pt x="24605" y="167283"/>
                  </a:cubicBezTo>
                  <a:close/>
                  <a:moveTo>
                    <a:pt x="125380" y="178618"/>
                  </a:moveTo>
                  <a:cubicBezTo>
                    <a:pt x="127666" y="184238"/>
                    <a:pt x="144049" y="175189"/>
                    <a:pt x="139572" y="169569"/>
                  </a:cubicBezTo>
                  <a:cubicBezTo>
                    <a:pt x="135096" y="163949"/>
                    <a:pt x="123761" y="174427"/>
                    <a:pt x="125380" y="178618"/>
                  </a:cubicBezTo>
                  <a:close/>
                  <a:moveTo>
                    <a:pt x="176434" y="222814"/>
                  </a:moveTo>
                  <a:cubicBezTo>
                    <a:pt x="183197" y="214908"/>
                    <a:pt x="171862" y="193953"/>
                    <a:pt x="171862" y="180332"/>
                  </a:cubicBezTo>
                  <a:cubicBezTo>
                    <a:pt x="171862" y="166712"/>
                    <a:pt x="153193" y="170712"/>
                    <a:pt x="158241" y="179189"/>
                  </a:cubicBezTo>
                  <a:cubicBezTo>
                    <a:pt x="163385" y="187667"/>
                    <a:pt x="148621" y="180904"/>
                    <a:pt x="147478" y="189381"/>
                  </a:cubicBezTo>
                  <a:cubicBezTo>
                    <a:pt x="146335" y="197858"/>
                    <a:pt x="135572" y="191096"/>
                    <a:pt x="136143" y="197858"/>
                  </a:cubicBezTo>
                  <a:cubicBezTo>
                    <a:pt x="136715" y="204621"/>
                    <a:pt x="124809" y="197858"/>
                    <a:pt x="119189" y="193858"/>
                  </a:cubicBezTo>
                  <a:cubicBezTo>
                    <a:pt x="113569" y="189857"/>
                    <a:pt x="105568" y="204621"/>
                    <a:pt x="97091" y="206907"/>
                  </a:cubicBezTo>
                  <a:cubicBezTo>
                    <a:pt x="88614" y="209193"/>
                    <a:pt x="84137" y="227195"/>
                    <a:pt x="89757" y="226719"/>
                  </a:cubicBezTo>
                  <a:cubicBezTo>
                    <a:pt x="96520" y="226147"/>
                    <a:pt x="99948" y="217099"/>
                    <a:pt x="106711" y="217670"/>
                  </a:cubicBezTo>
                  <a:cubicBezTo>
                    <a:pt x="113474" y="218242"/>
                    <a:pt x="111283" y="210908"/>
                    <a:pt x="120904" y="212527"/>
                  </a:cubicBezTo>
                  <a:cubicBezTo>
                    <a:pt x="130523" y="214241"/>
                    <a:pt x="123761" y="243102"/>
                    <a:pt x="136810" y="245388"/>
                  </a:cubicBezTo>
                  <a:cubicBezTo>
                    <a:pt x="149859" y="247674"/>
                    <a:pt x="150431" y="255580"/>
                    <a:pt x="156622" y="255580"/>
                  </a:cubicBezTo>
                  <a:cubicBezTo>
                    <a:pt x="162813" y="255580"/>
                    <a:pt x="155479" y="237482"/>
                    <a:pt x="156051" y="231196"/>
                  </a:cubicBezTo>
                  <a:cubicBezTo>
                    <a:pt x="156527" y="225100"/>
                    <a:pt x="169576" y="230720"/>
                    <a:pt x="176434" y="222814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xmlns="" id="{051ED779-5995-4538-B53F-91916F617438}"/>
                </a:ext>
              </a:extLst>
            </p:cNvPr>
            <p:cNvSpPr/>
            <p:nvPr/>
          </p:nvSpPr>
          <p:spPr>
            <a:xfrm>
              <a:off x="9060316" y="4849701"/>
              <a:ext cx="236951" cy="157968"/>
            </a:xfrm>
            <a:custGeom>
              <a:avLst/>
              <a:gdLst>
                <a:gd name="connsiteX0" fmla="*/ 174498 w 228600"/>
                <a:gd name="connsiteY0" fmla="*/ 142494 h 152400"/>
                <a:gd name="connsiteX1" fmla="*/ 160877 w 228600"/>
                <a:gd name="connsiteY1" fmla="*/ 129445 h 152400"/>
                <a:gd name="connsiteX2" fmla="*/ 141637 w 228600"/>
                <a:gd name="connsiteY2" fmla="*/ 120396 h 152400"/>
                <a:gd name="connsiteX3" fmla="*/ 128016 w 228600"/>
                <a:gd name="connsiteY3" fmla="*/ 94869 h 152400"/>
                <a:gd name="connsiteX4" fmla="*/ 123444 w 228600"/>
                <a:gd name="connsiteY4" fmla="*/ 78962 h 152400"/>
                <a:gd name="connsiteX5" fmla="*/ 127445 w 228600"/>
                <a:gd name="connsiteY5" fmla="*/ 66484 h 152400"/>
                <a:gd name="connsiteX6" fmla="*/ 89535 w 228600"/>
                <a:gd name="connsiteY6" fmla="*/ 45529 h 152400"/>
                <a:gd name="connsiteX7" fmla="*/ 14192 w 228600"/>
                <a:gd name="connsiteY7" fmla="*/ 4191 h 152400"/>
                <a:gd name="connsiteX8" fmla="*/ 0 w 228600"/>
                <a:gd name="connsiteY8" fmla="*/ 0 h 152400"/>
                <a:gd name="connsiteX9" fmla="*/ 0 w 228600"/>
                <a:gd name="connsiteY9" fmla="*/ 120872 h 152400"/>
                <a:gd name="connsiteX10" fmla="*/ 20383 w 228600"/>
                <a:gd name="connsiteY10" fmla="*/ 127635 h 152400"/>
                <a:gd name="connsiteX11" fmla="*/ 43624 w 228600"/>
                <a:gd name="connsiteY11" fmla="*/ 114586 h 152400"/>
                <a:gd name="connsiteX12" fmla="*/ 54959 w 228600"/>
                <a:gd name="connsiteY12" fmla="*/ 100393 h 152400"/>
                <a:gd name="connsiteX13" fmla="*/ 95155 w 228600"/>
                <a:gd name="connsiteY13" fmla="*/ 109442 h 152400"/>
                <a:gd name="connsiteX14" fmla="*/ 137064 w 228600"/>
                <a:gd name="connsiteY14" fmla="*/ 146780 h 152400"/>
                <a:gd name="connsiteX15" fmla="*/ 177260 w 228600"/>
                <a:gd name="connsiteY15" fmla="*/ 154114 h 152400"/>
                <a:gd name="connsiteX16" fmla="*/ 174498 w 228600"/>
                <a:gd name="connsiteY16" fmla="*/ 142494 h 152400"/>
                <a:gd name="connsiteX17" fmla="*/ 206787 w 228600"/>
                <a:gd name="connsiteY17" fmla="*/ 41719 h 152400"/>
                <a:gd name="connsiteX18" fmla="*/ 183546 w 228600"/>
                <a:gd name="connsiteY18" fmla="*/ 55340 h 152400"/>
                <a:gd name="connsiteX19" fmla="*/ 142780 w 228600"/>
                <a:gd name="connsiteY19" fmla="*/ 57055 h 152400"/>
                <a:gd name="connsiteX20" fmla="*/ 173926 w 228600"/>
                <a:gd name="connsiteY20" fmla="*/ 71247 h 152400"/>
                <a:gd name="connsiteX21" fmla="*/ 213550 w 228600"/>
                <a:gd name="connsiteY21" fmla="*/ 51435 h 152400"/>
                <a:gd name="connsiteX22" fmla="*/ 219170 w 228600"/>
                <a:gd name="connsiteY22" fmla="*/ 34480 h 152400"/>
                <a:gd name="connsiteX23" fmla="*/ 206787 w 228600"/>
                <a:gd name="connsiteY23" fmla="*/ 41719 h 152400"/>
                <a:gd name="connsiteX24" fmla="*/ 226028 w 228600"/>
                <a:gd name="connsiteY24" fmla="*/ 20193 h 152400"/>
                <a:gd name="connsiteX25" fmla="*/ 220313 w 228600"/>
                <a:gd name="connsiteY25" fmla="*/ 21336 h 152400"/>
                <a:gd name="connsiteX26" fmla="*/ 232220 w 228600"/>
                <a:gd name="connsiteY26" fmla="*/ 39433 h 152400"/>
                <a:gd name="connsiteX27" fmla="*/ 226028 w 228600"/>
                <a:gd name="connsiteY27" fmla="*/ 20193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8600" h="152400">
                  <a:moveTo>
                    <a:pt x="174498" y="142494"/>
                  </a:moveTo>
                  <a:cubicBezTo>
                    <a:pt x="170497" y="140779"/>
                    <a:pt x="160305" y="134017"/>
                    <a:pt x="160877" y="129445"/>
                  </a:cubicBezTo>
                  <a:cubicBezTo>
                    <a:pt x="161448" y="124968"/>
                    <a:pt x="149542" y="125444"/>
                    <a:pt x="141637" y="120396"/>
                  </a:cubicBezTo>
                  <a:cubicBezTo>
                    <a:pt x="133731" y="115252"/>
                    <a:pt x="136493" y="98869"/>
                    <a:pt x="128016" y="94869"/>
                  </a:cubicBezTo>
                  <a:cubicBezTo>
                    <a:pt x="119539" y="90868"/>
                    <a:pt x="113252" y="78486"/>
                    <a:pt x="123444" y="78962"/>
                  </a:cubicBezTo>
                  <a:cubicBezTo>
                    <a:pt x="133635" y="79534"/>
                    <a:pt x="135350" y="73819"/>
                    <a:pt x="127445" y="66484"/>
                  </a:cubicBezTo>
                  <a:cubicBezTo>
                    <a:pt x="119539" y="59150"/>
                    <a:pt x="90678" y="56293"/>
                    <a:pt x="89535" y="45529"/>
                  </a:cubicBezTo>
                  <a:cubicBezTo>
                    <a:pt x="88392" y="34766"/>
                    <a:pt x="36862" y="9239"/>
                    <a:pt x="14192" y="4191"/>
                  </a:cubicBezTo>
                  <a:cubicBezTo>
                    <a:pt x="10192" y="3334"/>
                    <a:pt x="5334" y="1810"/>
                    <a:pt x="0" y="0"/>
                  </a:cubicBezTo>
                  <a:lnTo>
                    <a:pt x="0" y="120872"/>
                  </a:lnTo>
                  <a:cubicBezTo>
                    <a:pt x="5239" y="124396"/>
                    <a:pt x="11811" y="127254"/>
                    <a:pt x="20383" y="127635"/>
                  </a:cubicBezTo>
                  <a:cubicBezTo>
                    <a:pt x="45339" y="128778"/>
                    <a:pt x="39052" y="114586"/>
                    <a:pt x="43624" y="114586"/>
                  </a:cubicBezTo>
                  <a:cubicBezTo>
                    <a:pt x="48196" y="114586"/>
                    <a:pt x="49911" y="106680"/>
                    <a:pt x="54959" y="100393"/>
                  </a:cubicBezTo>
                  <a:cubicBezTo>
                    <a:pt x="60103" y="94202"/>
                    <a:pt x="82105" y="99250"/>
                    <a:pt x="95155" y="109442"/>
                  </a:cubicBezTo>
                  <a:cubicBezTo>
                    <a:pt x="108204" y="119634"/>
                    <a:pt x="123444" y="149638"/>
                    <a:pt x="137064" y="146780"/>
                  </a:cubicBezTo>
                  <a:cubicBezTo>
                    <a:pt x="150686" y="143923"/>
                    <a:pt x="164782" y="154686"/>
                    <a:pt x="177260" y="154114"/>
                  </a:cubicBezTo>
                  <a:cubicBezTo>
                    <a:pt x="189833" y="153829"/>
                    <a:pt x="178498" y="144209"/>
                    <a:pt x="174498" y="142494"/>
                  </a:cubicBezTo>
                  <a:close/>
                  <a:moveTo>
                    <a:pt x="206787" y="41719"/>
                  </a:moveTo>
                  <a:cubicBezTo>
                    <a:pt x="206787" y="46768"/>
                    <a:pt x="197739" y="49625"/>
                    <a:pt x="183546" y="55340"/>
                  </a:cubicBezTo>
                  <a:cubicBezTo>
                    <a:pt x="169450" y="60960"/>
                    <a:pt x="143732" y="48863"/>
                    <a:pt x="142780" y="57055"/>
                  </a:cubicBezTo>
                  <a:cubicBezTo>
                    <a:pt x="142208" y="62198"/>
                    <a:pt x="158686" y="71247"/>
                    <a:pt x="173926" y="71247"/>
                  </a:cubicBezTo>
                  <a:cubicBezTo>
                    <a:pt x="189166" y="71247"/>
                    <a:pt x="213550" y="55912"/>
                    <a:pt x="213550" y="51435"/>
                  </a:cubicBezTo>
                  <a:cubicBezTo>
                    <a:pt x="213550" y="46958"/>
                    <a:pt x="223171" y="38957"/>
                    <a:pt x="219170" y="34480"/>
                  </a:cubicBezTo>
                  <a:cubicBezTo>
                    <a:pt x="215360" y="29813"/>
                    <a:pt x="206787" y="36671"/>
                    <a:pt x="206787" y="41719"/>
                  </a:cubicBezTo>
                  <a:close/>
                  <a:moveTo>
                    <a:pt x="226028" y="20193"/>
                  </a:moveTo>
                  <a:cubicBezTo>
                    <a:pt x="216979" y="14478"/>
                    <a:pt x="209073" y="10573"/>
                    <a:pt x="220313" y="21336"/>
                  </a:cubicBezTo>
                  <a:cubicBezTo>
                    <a:pt x="231648" y="32099"/>
                    <a:pt x="225552" y="41243"/>
                    <a:pt x="232220" y="39433"/>
                  </a:cubicBezTo>
                  <a:cubicBezTo>
                    <a:pt x="243078" y="36671"/>
                    <a:pt x="235077" y="25908"/>
                    <a:pt x="226028" y="2019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xmlns="" id="{E000B5CA-7AA8-4948-8995-8401FBF11C93}"/>
                </a:ext>
              </a:extLst>
            </p:cNvPr>
            <p:cNvSpPr/>
            <p:nvPr/>
          </p:nvSpPr>
          <p:spPr>
            <a:xfrm>
              <a:off x="7862147" y="4600106"/>
              <a:ext cx="39492" cy="69111"/>
            </a:xfrm>
            <a:custGeom>
              <a:avLst/>
              <a:gdLst>
                <a:gd name="connsiteX0" fmla="*/ 8842 w 38100"/>
                <a:gd name="connsiteY0" fmla="*/ 6 h 66675"/>
                <a:gd name="connsiteX1" fmla="*/ 2080 w 38100"/>
                <a:gd name="connsiteY1" fmla="*/ 18103 h 66675"/>
                <a:gd name="connsiteX2" fmla="*/ 937 w 38100"/>
                <a:gd name="connsiteY2" fmla="*/ 43535 h 66675"/>
                <a:gd name="connsiteX3" fmla="*/ 10557 w 38100"/>
                <a:gd name="connsiteY3" fmla="*/ 71824 h 66675"/>
                <a:gd name="connsiteX4" fmla="*/ 39989 w 38100"/>
                <a:gd name="connsiteY4" fmla="*/ 44678 h 66675"/>
                <a:gd name="connsiteX5" fmla="*/ 8842 w 38100"/>
                <a:gd name="connsiteY5" fmla="*/ 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66675">
                  <a:moveTo>
                    <a:pt x="8842" y="6"/>
                  </a:moveTo>
                  <a:cubicBezTo>
                    <a:pt x="3699" y="577"/>
                    <a:pt x="4842" y="10769"/>
                    <a:pt x="2080" y="18103"/>
                  </a:cubicBezTo>
                  <a:cubicBezTo>
                    <a:pt x="-778" y="25437"/>
                    <a:pt x="-207" y="32772"/>
                    <a:pt x="937" y="43535"/>
                  </a:cubicBezTo>
                  <a:cubicBezTo>
                    <a:pt x="2080" y="54298"/>
                    <a:pt x="937" y="65633"/>
                    <a:pt x="10557" y="71824"/>
                  </a:cubicBezTo>
                  <a:cubicBezTo>
                    <a:pt x="21606" y="78968"/>
                    <a:pt x="39417" y="60489"/>
                    <a:pt x="39989" y="44678"/>
                  </a:cubicBezTo>
                  <a:cubicBezTo>
                    <a:pt x="40560" y="28866"/>
                    <a:pt x="13129" y="-471"/>
                    <a:pt x="8842" y="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xmlns="" id="{96E36413-8447-4757-88BB-551EC54100BE}"/>
                </a:ext>
              </a:extLst>
            </p:cNvPr>
            <p:cNvSpPr/>
            <p:nvPr/>
          </p:nvSpPr>
          <p:spPr>
            <a:xfrm>
              <a:off x="7125760" y="5029741"/>
              <a:ext cx="138222" cy="276443"/>
            </a:xfrm>
            <a:custGeom>
              <a:avLst/>
              <a:gdLst>
                <a:gd name="connsiteX0" fmla="*/ 117391 w 133350"/>
                <a:gd name="connsiteY0" fmla="*/ 3374 h 266700"/>
                <a:gd name="connsiteX1" fmla="*/ 110628 w 133350"/>
                <a:gd name="connsiteY1" fmla="*/ 8994 h 266700"/>
                <a:gd name="connsiteX2" fmla="*/ 107771 w 133350"/>
                <a:gd name="connsiteY2" fmla="*/ 22614 h 266700"/>
                <a:gd name="connsiteX3" fmla="*/ 96436 w 133350"/>
                <a:gd name="connsiteY3" fmla="*/ 31091 h 266700"/>
                <a:gd name="connsiteX4" fmla="*/ 86816 w 133350"/>
                <a:gd name="connsiteY4" fmla="*/ 39569 h 266700"/>
                <a:gd name="connsiteX5" fmla="*/ 86244 w 133350"/>
                <a:gd name="connsiteY5" fmla="*/ 49761 h 266700"/>
                <a:gd name="connsiteX6" fmla="*/ 72052 w 133350"/>
                <a:gd name="connsiteY6" fmla="*/ 61667 h 266700"/>
                <a:gd name="connsiteX7" fmla="*/ 45477 w 133350"/>
                <a:gd name="connsiteY7" fmla="*/ 75288 h 266700"/>
                <a:gd name="connsiteX8" fmla="*/ 21094 w 133350"/>
                <a:gd name="connsiteY8" fmla="*/ 79859 h 266700"/>
                <a:gd name="connsiteX9" fmla="*/ 13188 w 133350"/>
                <a:gd name="connsiteY9" fmla="*/ 105387 h 266700"/>
                <a:gd name="connsiteX10" fmla="*/ 15474 w 133350"/>
                <a:gd name="connsiteY10" fmla="*/ 139867 h 266700"/>
                <a:gd name="connsiteX11" fmla="*/ 10902 w 133350"/>
                <a:gd name="connsiteY11" fmla="*/ 178920 h 266700"/>
                <a:gd name="connsiteX12" fmla="*/ 3568 w 133350"/>
                <a:gd name="connsiteY12" fmla="*/ 224830 h 266700"/>
                <a:gd name="connsiteX13" fmla="*/ 16045 w 133350"/>
                <a:gd name="connsiteY13" fmla="*/ 261120 h 266700"/>
                <a:gd name="connsiteX14" fmla="*/ 50049 w 133350"/>
                <a:gd name="connsiteY14" fmla="*/ 269598 h 266700"/>
                <a:gd name="connsiteX15" fmla="*/ 69861 w 133350"/>
                <a:gd name="connsiteY15" fmla="*/ 262263 h 266700"/>
                <a:gd name="connsiteX16" fmla="*/ 97579 w 133350"/>
                <a:gd name="connsiteY16" fmla="*/ 181872 h 266700"/>
                <a:gd name="connsiteX17" fmla="*/ 118534 w 133350"/>
                <a:gd name="connsiteY17" fmla="*/ 107101 h 266700"/>
                <a:gd name="connsiteX18" fmla="*/ 121963 w 133350"/>
                <a:gd name="connsiteY18" fmla="*/ 85574 h 266700"/>
                <a:gd name="connsiteX19" fmla="*/ 127011 w 133350"/>
                <a:gd name="connsiteY19" fmla="*/ 73668 h 266700"/>
                <a:gd name="connsiteX20" fmla="*/ 138346 w 133350"/>
                <a:gd name="connsiteY20" fmla="*/ 71382 h 266700"/>
                <a:gd name="connsiteX21" fmla="*/ 131012 w 133350"/>
                <a:gd name="connsiteY21" fmla="*/ 35092 h 266700"/>
                <a:gd name="connsiteX22" fmla="*/ 117391 w 133350"/>
                <a:gd name="connsiteY22" fmla="*/ 3374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350" h="266700">
                  <a:moveTo>
                    <a:pt x="117391" y="3374"/>
                  </a:moveTo>
                  <a:cubicBezTo>
                    <a:pt x="114819" y="-5961"/>
                    <a:pt x="112819" y="6803"/>
                    <a:pt x="110628" y="8994"/>
                  </a:cubicBezTo>
                  <a:cubicBezTo>
                    <a:pt x="108343" y="11280"/>
                    <a:pt x="107199" y="18042"/>
                    <a:pt x="107771" y="22614"/>
                  </a:cubicBezTo>
                  <a:cubicBezTo>
                    <a:pt x="108343" y="27186"/>
                    <a:pt x="101008" y="31663"/>
                    <a:pt x="96436" y="31091"/>
                  </a:cubicBezTo>
                  <a:cubicBezTo>
                    <a:pt x="91864" y="30520"/>
                    <a:pt x="84530" y="33378"/>
                    <a:pt x="86816" y="39569"/>
                  </a:cubicBezTo>
                  <a:cubicBezTo>
                    <a:pt x="89102" y="45760"/>
                    <a:pt x="83387" y="44712"/>
                    <a:pt x="86244" y="49761"/>
                  </a:cubicBezTo>
                  <a:cubicBezTo>
                    <a:pt x="89102" y="54904"/>
                    <a:pt x="80053" y="61095"/>
                    <a:pt x="72052" y="61667"/>
                  </a:cubicBezTo>
                  <a:cubicBezTo>
                    <a:pt x="64146" y="62238"/>
                    <a:pt x="53955" y="76431"/>
                    <a:pt x="45477" y="75288"/>
                  </a:cubicBezTo>
                  <a:cubicBezTo>
                    <a:pt x="37000" y="74145"/>
                    <a:pt x="28523" y="80907"/>
                    <a:pt x="21094" y="79859"/>
                  </a:cubicBezTo>
                  <a:cubicBezTo>
                    <a:pt x="13759" y="78716"/>
                    <a:pt x="18807" y="95195"/>
                    <a:pt x="13188" y="105387"/>
                  </a:cubicBezTo>
                  <a:cubicBezTo>
                    <a:pt x="7568" y="115578"/>
                    <a:pt x="10330" y="127484"/>
                    <a:pt x="15474" y="139867"/>
                  </a:cubicBezTo>
                  <a:cubicBezTo>
                    <a:pt x="20617" y="152345"/>
                    <a:pt x="24522" y="162537"/>
                    <a:pt x="10902" y="178920"/>
                  </a:cubicBezTo>
                  <a:cubicBezTo>
                    <a:pt x="-2719" y="195398"/>
                    <a:pt x="-1576" y="213495"/>
                    <a:pt x="3568" y="224830"/>
                  </a:cubicBezTo>
                  <a:cubicBezTo>
                    <a:pt x="8711" y="236165"/>
                    <a:pt x="8711" y="253119"/>
                    <a:pt x="16045" y="261120"/>
                  </a:cubicBezTo>
                  <a:cubicBezTo>
                    <a:pt x="23379" y="269026"/>
                    <a:pt x="43763" y="275884"/>
                    <a:pt x="50049" y="269598"/>
                  </a:cubicBezTo>
                  <a:cubicBezTo>
                    <a:pt x="56241" y="263406"/>
                    <a:pt x="62813" y="270455"/>
                    <a:pt x="69861" y="262263"/>
                  </a:cubicBezTo>
                  <a:cubicBezTo>
                    <a:pt x="76624" y="254357"/>
                    <a:pt x="87959" y="210733"/>
                    <a:pt x="97579" y="181872"/>
                  </a:cubicBezTo>
                  <a:cubicBezTo>
                    <a:pt x="107199" y="153012"/>
                    <a:pt x="119677" y="115007"/>
                    <a:pt x="118534" y="107101"/>
                  </a:cubicBezTo>
                  <a:cubicBezTo>
                    <a:pt x="117391" y="99195"/>
                    <a:pt x="125297" y="94052"/>
                    <a:pt x="121963" y="85574"/>
                  </a:cubicBezTo>
                  <a:cubicBezTo>
                    <a:pt x="118534" y="77097"/>
                    <a:pt x="123106" y="66906"/>
                    <a:pt x="127011" y="73668"/>
                  </a:cubicBezTo>
                  <a:cubicBezTo>
                    <a:pt x="131012" y="80431"/>
                    <a:pt x="136632" y="80431"/>
                    <a:pt x="138346" y="71382"/>
                  </a:cubicBezTo>
                  <a:cubicBezTo>
                    <a:pt x="140061" y="62333"/>
                    <a:pt x="131583" y="48141"/>
                    <a:pt x="131012" y="35092"/>
                  </a:cubicBezTo>
                  <a:cubicBezTo>
                    <a:pt x="130345" y="22043"/>
                    <a:pt x="119106" y="9565"/>
                    <a:pt x="117391" y="3374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xmlns="" id="{D718B104-0418-4000-BCD3-3B1B7BC93544}"/>
                </a:ext>
              </a:extLst>
            </p:cNvPr>
            <p:cNvSpPr/>
            <p:nvPr/>
          </p:nvSpPr>
          <p:spPr>
            <a:xfrm>
              <a:off x="7117906" y="4405810"/>
              <a:ext cx="227079" cy="138222"/>
            </a:xfrm>
            <a:custGeom>
              <a:avLst/>
              <a:gdLst>
                <a:gd name="connsiteX0" fmla="*/ 161354 w 219075"/>
                <a:gd name="connsiteY0" fmla="*/ 5429 h 133350"/>
                <a:gd name="connsiteX1" fmla="*/ 123635 w 219075"/>
                <a:gd name="connsiteY1" fmla="*/ 7620 h 133350"/>
                <a:gd name="connsiteX2" fmla="*/ 94107 w 219075"/>
                <a:gd name="connsiteY2" fmla="*/ 33338 h 133350"/>
                <a:gd name="connsiteX3" fmla="*/ 80963 w 219075"/>
                <a:gd name="connsiteY3" fmla="*/ 38291 h 133350"/>
                <a:gd name="connsiteX4" fmla="*/ 54197 w 219075"/>
                <a:gd name="connsiteY4" fmla="*/ 33909 h 133350"/>
                <a:gd name="connsiteX5" fmla="*/ 30671 w 219075"/>
                <a:gd name="connsiteY5" fmla="*/ 31718 h 133350"/>
                <a:gd name="connsiteX6" fmla="*/ 16478 w 219075"/>
                <a:gd name="connsiteY6" fmla="*/ 29528 h 133350"/>
                <a:gd name="connsiteX7" fmla="*/ 8287 w 219075"/>
                <a:gd name="connsiteY7" fmla="*/ 36671 h 133350"/>
                <a:gd name="connsiteX8" fmla="*/ 8858 w 219075"/>
                <a:gd name="connsiteY8" fmla="*/ 47054 h 133350"/>
                <a:gd name="connsiteX9" fmla="*/ 0 w 219075"/>
                <a:gd name="connsiteY9" fmla="*/ 51911 h 133350"/>
                <a:gd name="connsiteX10" fmla="*/ 1619 w 219075"/>
                <a:gd name="connsiteY10" fmla="*/ 63722 h 133350"/>
                <a:gd name="connsiteX11" fmla="*/ 7239 w 219075"/>
                <a:gd name="connsiteY11" fmla="*/ 94297 h 133350"/>
                <a:gd name="connsiteX12" fmla="*/ 13716 w 219075"/>
                <a:gd name="connsiteY12" fmla="*/ 122301 h 133350"/>
                <a:gd name="connsiteX13" fmla="*/ 48578 w 219075"/>
                <a:gd name="connsiteY13" fmla="*/ 118300 h 133350"/>
                <a:gd name="connsiteX14" fmla="*/ 73247 w 219075"/>
                <a:gd name="connsiteY14" fmla="*/ 110680 h 133350"/>
                <a:gd name="connsiteX15" fmla="*/ 94202 w 219075"/>
                <a:gd name="connsiteY15" fmla="*/ 100489 h 133350"/>
                <a:gd name="connsiteX16" fmla="*/ 113157 w 219075"/>
                <a:gd name="connsiteY16" fmla="*/ 97346 h 133350"/>
                <a:gd name="connsiteX17" fmla="*/ 128206 w 219075"/>
                <a:gd name="connsiteY17" fmla="*/ 87154 h 133350"/>
                <a:gd name="connsiteX18" fmla="*/ 168688 w 219075"/>
                <a:gd name="connsiteY18" fmla="*/ 73819 h 133350"/>
                <a:gd name="connsiteX19" fmla="*/ 187071 w 219075"/>
                <a:gd name="connsiteY19" fmla="*/ 54578 h 133350"/>
                <a:gd name="connsiteX20" fmla="*/ 203454 w 219075"/>
                <a:gd name="connsiteY20" fmla="*/ 48387 h 133350"/>
                <a:gd name="connsiteX21" fmla="*/ 180022 w 219075"/>
                <a:gd name="connsiteY21" fmla="*/ 0 h 133350"/>
                <a:gd name="connsiteX22" fmla="*/ 161354 w 219075"/>
                <a:gd name="connsiteY22" fmla="*/ 5429 h 133350"/>
                <a:gd name="connsiteX23" fmla="*/ 208026 w 219075"/>
                <a:gd name="connsiteY23" fmla="*/ 132302 h 133350"/>
                <a:gd name="connsiteX24" fmla="*/ 227457 w 219075"/>
                <a:gd name="connsiteY24" fmla="*/ 128588 h 133350"/>
                <a:gd name="connsiteX25" fmla="*/ 208026 w 219075"/>
                <a:gd name="connsiteY25" fmla="*/ 132302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19075" h="133350">
                  <a:moveTo>
                    <a:pt x="161354" y="5429"/>
                  </a:moveTo>
                  <a:cubicBezTo>
                    <a:pt x="151543" y="7620"/>
                    <a:pt x="126873" y="6001"/>
                    <a:pt x="123635" y="7620"/>
                  </a:cubicBezTo>
                  <a:cubicBezTo>
                    <a:pt x="120301" y="9239"/>
                    <a:pt x="97346" y="25717"/>
                    <a:pt x="94107" y="33338"/>
                  </a:cubicBezTo>
                  <a:cubicBezTo>
                    <a:pt x="90869" y="40958"/>
                    <a:pt x="85915" y="42100"/>
                    <a:pt x="80963" y="38291"/>
                  </a:cubicBezTo>
                  <a:cubicBezTo>
                    <a:pt x="76010" y="34480"/>
                    <a:pt x="55816" y="35528"/>
                    <a:pt x="54197" y="33909"/>
                  </a:cubicBezTo>
                  <a:cubicBezTo>
                    <a:pt x="52578" y="32290"/>
                    <a:pt x="37814" y="30671"/>
                    <a:pt x="30671" y="31718"/>
                  </a:cubicBezTo>
                  <a:cubicBezTo>
                    <a:pt x="23527" y="32861"/>
                    <a:pt x="19717" y="28480"/>
                    <a:pt x="16478" y="29528"/>
                  </a:cubicBezTo>
                  <a:cubicBezTo>
                    <a:pt x="13145" y="30575"/>
                    <a:pt x="9906" y="34480"/>
                    <a:pt x="8287" y="36671"/>
                  </a:cubicBezTo>
                  <a:cubicBezTo>
                    <a:pt x="6668" y="38862"/>
                    <a:pt x="9906" y="44863"/>
                    <a:pt x="8858" y="47054"/>
                  </a:cubicBezTo>
                  <a:cubicBezTo>
                    <a:pt x="8572" y="47625"/>
                    <a:pt x="5048" y="49435"/>
                    <a:pt x="0" y="51911"/>
                  </a:cubicBezTo>
                  <a:cubicBezTo>
                    <a:pt x="1714" y="56102"/>
                    <a:pt x="2762" y="60579"/>
                    <a:pt x="1619" y="63722"/>
                  </a:cubicBezTo>
                  <a:cubicBezTo>
                    <a:pt x="-667" y="70199"/>
                    <a:pt x="1333" y="85534"/>
                    <a:pt x="7239" y="94297"/>
                  </a:cubicBezTo>
                  <a:cubicBezTo>
                    <a:pt x="13145" y="103061"/>
                    <a:pt x="10954" y="119253"/>
                    <a:pt x="13716" y="122301"/>
                  </a:cubicBezTo>
                  <a:cubicBezTo>
                    <a:pt x="16573" y="125444"/>
                    <a:pt x="38671" y="124873"/>
                    <a:pt x="48578" y="118300"/>
                  </a:cubicBezTo>
                  <a:cubicBezTo>
                    <a:pt x="58483" y="111824"/>
                    <a:pt x="65246" y="110680"/>
                    <a:pt x="73247" y="110680"/>
                  </a:cubicBezTo>
                  <a:cubicBezTo>
                    <a:pt x="81153" y="110680"/>
                    <a:pt x="91630" y="103918"/>
                    <a:pt x="94202" y="100489"/>
                  </a:cubicBezTo>
                  <a:cubicBezTo>
                    <a:pt x="96774" y="97060"/>
                    <a:pt x="108395" y="96774"/>
                    <a:pt x="113157" y="97346"/>
                  </a:cubicBezTo>
                  <a:cubicBezTo>
                    <a:pt x="117920" y="97917"/>
                    <a:pt x="122777" y="92488"/>
                    <a:pt x="128206" y="87154"/>
                  </a:cubicBezTo>
                  <a:cubicBezTo>
                    <a:pt x="133540" y="81725"/>
                    <a:pt x="150590" y="79534"/>
                    <a:pt x="168688" y="73819"/>
                  </a:cubicBezTo>
                  <a:cubicBezTo>
                    <a:pt x="186785" y="68199"/>
                    <a:pt x="182880" y="59626"/>
                    <a:pt x="187071" y="54578"/>
                  </a:cubicBezTo>
                  <a:cubicBezTo>
                    <a:pt x="190595" y="50292"/>
                    <a:pt x="195644" y="51530"/>
                    <a:pt x="203454" y="48387"/>
                  </a:cubicBezTo>
                  <a:cubicBezTo>
                    <a:pt x="194691" y="30385"/>
                    <a:pt x="184880" y="10192"/>
                    <a:pt x="180022" y="0"/>
                  </a:cubicBezTo>
                  <a:cubicBezTo>
                    <a:pt x="171164" y="2762"/>
                    <a:pt x="164116" y="4858"/>
                    <a:pt x="161354" y="5429"/>
                  </a:cubicBezTo>
                  <a:close/>
                  <a:moveTo>
                    <a:pt x="208026" y="132302"/>
                  </a:moveTo>
                  <a:cubicBezTo>
                    <a:pt x="214408" y="138875"/>
                    <a:pt x="226886" y="131254"/>
                    <a:pt x="227457" y="128588"/>
                  </a:cubicBezTo>
                  <a:cubicBezTo>
                    <a:pt x="228219" y="126016"/>
                    <a:pt x="200882" y="124968"/>
                    <a:pt x="208026" y="13230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xmlns="" id="{1AEDAD9C-AC72-4E9E-A0D5-BF07741DA952}"/>
                </a:ext>
              </a:extLst>
            </p:cNvPr>
            <p:cNvSpPr/>
            <p:nvPr/>
          </p:nvSpPr>
          <p:spPr>
            <a:xfrm>
              <a:off x="7631026" y="5857241"/>
              <a:ext cx="39492" cy="19746"/>
            </a:xfrm>
            <a:custGeom>
              <a:avLst/>
              <a:gdLst>
                <a:gd name="connsiteX0" fmla="*/ 13029 w 38100"/>
                <a:gd name="connsiteY0" fmla="*/ 1044 h 19050"/>
                <a:gd name="connsiteX1" fmla="*/ 6361 w 38100"/>
                <a:gd name="connsiteY1" fmla="*/ 22571 h 19050"/>
                <a:gd name="connsiteX2" fmla="*/ 22077 w 38100"/>
                <a:gd name="connsiteY2" fmla="*/ 22571 h 19050"/>
                <a:gd name="connsiteX3" fmla="*/ 38651 w 38100"/>
                <a:gd name="connsiteY3" fmla="*/ 15141 h 19050"/>
                <a:gd name="connsiteX4" fmla="*/ 13029 w 38100"/>
                <a:gd name="connsiteY4" fmla="*/ 10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9050">
                  <a:moveTo>
                    <a:pt x="13029" y="1044"/>
                  </a:moveTo>
                  <a:cubicBezTo>
                    <a:pt x="10552" y="-4766"/>
                    <a:pt x="-10212" y="15236"/>
                    <a:pt x="6361" y="22571"/>
                  </a:cubicBezTo>
                  <a:cubicBezTo>
                    <a:pt x="13791" y="25904"/>
                    <a:pt x="17124" y="18380"/>
                    <a:pt x="22077" y="22571"/>
                  </a:cubicBezTo>
                  <a:cubicBezTo>
                    <a:pt x="27030" y="26666"/>
                    <a:pt x="37031" y="25047"/>
                    <a:pt x="38651" y="15141"/>
                  </a:cubicBezTo>
                  <a:cubicBezTo>
                    <a:pt x="40365" y="5235"/>
                    <a:pt x="15505" y="6854"/>
                    <a:pt x="13029" y="1044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xmlns="" id="{ABBD53E6-C9B9-4DE2-9AAD-39EF6DDEA272}"/>
                </a:ext>
              </a:extLst>
            </p:cNvPr>
            <p:cNvSpPr/>
            <p:nvPr/>
          </p:nvSpPr>
          <p:spPr>
            <a:xfrm>
              <a:off x="9335718" y="4906345"/>
              <a:ext cx="148095" cy="98730"/>
            </a:xfrm>
            <a:custGeom>
              <a:avLst/>
              <a:gdLst>
                <a:gd name="connsiteX0" fmla="*/ 51 w 142875"/>
                <a:gd name="connsiteY0" fmla="*/ 692 h 95250"/>
                <a:gd name="connsiteX1" fmla="*/ 23864 w 142875"/>
                <a:gd name="connsiteY1" fmla="*/ 28410 h 95250"/>
                <a:gd name="connsiteX2" fmla="*/ 51 w 142875"/>
                <a:gd name="connsiteY2" fmla="*/ 692 h 95250"/>
                <a:gd name="connsiteX3" fmla="*/ 36246 w 142875"/>
                <a:gd name="connsiteY3" fmla="*/ 24409 h 95250"/>
                <a:gd name="connsiteX4" fmla="*/ 52344 w 142875"/>
                <a:gd name="connsiteY4" fmla="*/ 37554 h 95250"/>
                <a:gd name="connsiteX5" fmla="*/ 36246 w 142875"/>
                <a:gd name="connsiteY5" fmla="*/ 24409 h 95250"/>
                <a:gd name="connsiteX6" fmla="*/ 99969 w 142875"/>
                <a:gd name="connsiteY6" fmla="*/ 58414 h 95250"/>
                <a:gd name="connsiteX7" fmla="*/ 73203 w 142875"/>
                <a:gd name="connsiteY7" fmla="*/ 43936 h 95250"/>
                <a:gd name="connsiteX8" fmla="*/ 99969 w 142875"/>
                <a:gd name="connsiteY8" fmla="*/ 58414 h 95250"/>
                <a:gd name="connsiteX9" fmla="*/ 96540 w 142875"/>
                <a:gd name="connsiteY9" fmla="*/ 76702 h 95250"/>
                <a:gd name="connsiteX10" fmla="*/ 116066 w 142875"/>
                <a:gd name="connsiteY10" fmla="*/ 87369 h 95250"/>
                <a:gd name="connsiteX11" fmla="*/ 96540 w 142875"/>
                <a:gd name="connsiteY11" fmla="*/ 76702 h 95250"/>
                <a:gd name="connsiteX12" fmla="*/ 131402 w 142875"/>
                <a:gd name="connsiteY12" fmla="*/ 95371 h 95250"/>
                <a:gd name="connsiteX13" fmla="*/ 148832 w 142875"/>
                <a:gd name="connsiteY13" fmla="*/ 103848 h 95250"/>
                <a:gd name="connsiteX14" fmla="*/ 131402 w 142875"/>
                <a:gd name="connsiteY14" fmla="*/ 95371 h 95250"/>
                <a:gd name="connsiteX15" fmla="*/ 116543 w 142875"/>
                <a:gd name="connsiteY15" fmla="*/ 57556 h 95250"/>
                <a:gd name="connsiteX16" fmla="*/ 131878 w 142875"/>
                <a:gd name="connsiteY16" fmla="*/ 83464 h 95250"/>
                <a:gd name="connsiteX17" fmla="*/ 116543 w 142875"/>
                <a:gd name="connsiteY17" fmla="*/ 5755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2875" h="95250">
                  <a:moveTo>
                    <a:pt x="51" y="692"/>
                  </a:moveTo>
                  <a:cubicBezTo>
                    <a:pt x="-1091" y="5836"/>
                    <a:pt x="17102" y="32791"/>
                    <a:pt x="23864" y="28410"/>
                  </a:cubicBezTo>
                  <a:cubicBezTo>
                    <a:pt x="36246" y="20504"/>
                    <a:pt x="1099" y="-4452"/>
                    <a:pt x="51" y="692"/>
                  </a:cubicBezTo>
                  <a:close/>
                  <a:moveTo>
                    <a:pt x="36246" y="24409"/>
                  </a:moveTo>
                  <a:cubicBezTo>
                    <a:pt x="35866" y="26505"/>
                    <a:pt x="49391" y="39744"/>
                    <a:pt x="52344" y="37554"/>
                  </a:cubicBezTo>
                  <a:cubicBezTo>
                    <a:pt x="55392" y="35458"/>
                    <a:pt x="37009" y="20599"/>
                    <a:pt x="36246" y="24409"/>
                  </a:cubicBezTo>
                  <a:close/>
                  <a:moveTo>
                    <a:pt x="99969" y="58414"/>
                  </a:moveTo>
                  <a:cubicBezTo>
                    <a:pt x="104636" y="55461"/>
                    <a:pt x="73680" y="38506"/>
                    <a:pt x="73203" y="43936"/>
                  </a:cubicBezTo>
                  <a:cubicBezTo>
                    <a:pt x="72727" y="49079"/>
                    <a:pt x="95301" y="61366"/>
                    <a:pt x="99969" y="58414"/>
                  </a:cubicBezTo>
                  <a:close/>
                  <a:moveTo>
                    <a:pt x="96540" y="76702"/>
                  </a:moveTo>
                  <a:cubicBezTo>
                    <a:pt x="98254" y="85179"/>
                    <a:pt x="111018" y="90322"/>
                    <a:pt x="116066" y="87369"/>
                  </a:cubicBezTo>
                  <a:cubicBezTo>
                    <a:pt x="121210" y="84322"/>
                    <a:pt x="94825" y="67939"/>
                    <a:pt x="96540" y="76702"/>
                  </a:cubicBezTo>
                  <a:close/>
                  <a:moveTo>
                    <a:pt x="131402" y="95371"/>
                  </a:moveTo>
                  <a:cubicBezTo>
                    <a:pt x="132259" y="97466"/>
                    <a:pt x="143308" y="107658"/>
                    <a:pt x="148832" y="103848"/>
                  </a:cubicBezTo>
                  <a:cubicBezTo>
                    <a:pt x="154261" y="100038"/>
                    <a:pt x="129877" y="91751"/>
                    <a:pt x="131402" y="95371"/>
                  </a:cubicBezTo>
                  <a:close/>
                  <a:moveTo>
                    <a:pt x="116543" y="57556"/>
                  </a:moveTo>
                  <a:cubicBezTo>
                    <a:pt x="112256" y="66891"/>
                    <a:pt x="129306" y="83083"/>
                    <a:pt x="131878" y="83464"/>
                  </a:cubicBezTo>
                  <a:cubicBezTo>
                    <a:pt x="134354" y="83940"/>
                    <a:pt x="119781" y="50413"/>
                    <a:pt x="116543" y="5755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xmlns="" id="{FBC0C253-9ADC-4112-9082-8722744537CF}"/>
                </a:ext>
              </a:extLst>
            </p:cNvPr>
            <p:cNvSpPr/>
            <p:nvPr/>
          </p:nvSpPr>
          <p:spPr>
            <a:xfrm>
              <a:off x="9335718" y="4906345"/>
              <a:ext cx="148095" cy="98730"/>
            </a:xfrm>
            <a:custGeom>
              <a:avLst/>
              <a:gdLst>
                <a:gd name="connsiteX0" fmla="*/ 51 w 142875"/>
                <a:gd name="connsiteY0" fmla="*/ 692 h 95250"/>
                <a:gd name="connsiteX1" fmla="*/ 23864 w 142875"/>
                <a:gd name="connsiteY1" fmla="*/ 28410 h 95250"/>
                <a:gd name="connsiteX2" fmla="*/ 51 w 142875"/>
                <a:gd name="connsiteY2" fmla="*/ 692 h 95250"/>
                <a:gd name="connsiteX3" fmla="*/ 36246 w 142875"/>
                <a:gd name="connsiteY3" fmla="*/ 24409 h 95250"/>
                <a:gd name="connsiteX4" fmla="*/ 52344 w 142875"/>
                <a:gd name="connsiteY4" fmla="*/ 37554 h 95250"/>
                <a:gd name="connsiteX5" fmla="*/ 36246 w 142875"/>
                <a:gd name="connsiteY5" fmla="*/ 24409 h 95250"/>
                <a:gd name="connsiteX6" fmla="*/ 99969 w 142875"/>
                <a:gd name="connsiteY6" fmla="*/ 58414 h 95250"/>
                <a:gd name="connsiteX7" fmla="*/ 73203 w 142875"/>
                <a:gd name="connsiteY7" fmla="*/ 43936 h 95250"/>
                <a:gd name="connsiteX8" fmla="*/ 99969 w 142875"/>
                <a:gd name="connsiteY8" fmla="*/ 58414 h 95250"/>
                <a:gd name="connsiteX9" fmla="*/ 96540 w 142875"/>
                <a:gd name="connsiteY9" fmla="*/ 76702 h 95250"/>
                <a:gd name="connsiteX10" fmla="*/ 116066 w 142875"/>
                <a:gd name="connsiteY10" fmla="*/ 87369 h 95250"/>
                <a:gd name="connsiteX11" fmla="*/ 96540 w 142875"/>
                <a:gd name="connsiteY11" fmla="*/ 76702 h 95250"/>
                <a:gd name="connsiteX12" fmla="*/ 131402 w 142875"/>
                <a:gd name="connsiteY12" fmla="*/ 95371 h 95250"/>
                <a:gd name="connsiteX13" fmla="*/ 148832 w 142875"/>
                <a:gd name="connsiteY13" fmla="*/ 103848 h 95250"/>
                <a:gd name="connsiteX14" fmla="*/ 131402 w 142875"/>
                <a:gd name="connsiteY14" fmla="*/ 95371 h 95250"/>
                <a:gd name="connsiteX15" fmla="*/ 116543 w 142875"/>
                <a:gd name="connsiteY15" fmla="*/ 57556 h 95250"/>
                <a:gd name="connsiteX16" fmla="*/ 131878 w 142875"/>
                <a:gd name="connsiteY16" fmla="*/ 83464 h 95250"/>
                <a:gd name="connsiteX17" fmla="*/ 116543 w 142875"/>
                <a:gd name="connsiteY17" fmla="*/ 5755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2875" h="95250">
                  <a:moveTo>
                    <a:pt x="51" y="692"/>
                  </a:moveTo>
                  <a:cubicBezTo>
                    <a:pt x="-1091" y="5836"/>
                    <a:pt x="17102" y="32791"/>
                    <a:pt x="23864" y="28410"/>
                  </a:cubicBezTo>
                  <a:cubicBezTo>
                    <a:pt x="36246" y="20504"/>
                    <a:pt x="1099" y="-4452"/>
                    <a:pt x="51" y="692"/>
                  </a:cubicBezTo>
                  <a:close/>
                  <a:moveTo>
                    <a:pt x="36246" y="24409"/>
                  </a:moveTo>
                  <a:cubicBezTo>
                    <a:pt x="35866" y="26505"/>
                    <a:pt x="49391" y="39744"/>
                    <a:pt x="52344" y="37554"/>
                  </a:cubicBezTo>
                  <a:cubicBezTo>
                    <a:pt x="55392" y="35458"/>
                    <a:pt x="37009" y="20599"/>
                    <a:pt x="36246" y="24409"/>
                  </a:cubicBezTo>
                  <a:close/>
                  <a:moveTo>
                    <a:pt x="99969" y="58414"/>
                  </a:moveTo>
                  <a:cubicBezTo>
                    <a:pt x="104636" y="55461"/>
                    <a:pt x="73680" y="38506"/>
                    <a:pt x="73203" y="43936"/>
                  </a:cubicBezTo>
                  <a:cubicBezTo>
                    <a:pt x="72727" y="49079"/>
                    <a:pt x="95301" y="61366"/>
                    <a:pt x="99969" y="58414"/>
                  </a:cubicBezTo>
                  <a:close/>
                  <a:moveTo>
                    <a:pt x="96540" y="76702"/>
                  </a:moveTo>
                  <a:cubicBezTo>
                    <a:pt x="98254" y="85179"/>
                    <a:pt x="111018" y="90322"/>
                    <a:pt x="116066" y="87369"/>
                  </a:cubicBezTo>
                  <a:cubicBezTo>
                    <a:pt x="121210" y="84322"/>
                    <a:pt x="94825" y="67939"/>
                    <a:pt x="96540" y="76702"/>
                  </a:cubicBezTo>
                  <a:close/>
                  <a:moveTo>
                    <a:pt x="131402" y="95371"/>
                  </a:moveTo>
                  <a:cubicBezTo>
                    <a:pt x="132259" y="97466"/>
                    <a:pt x="143308" y="107658"/>
                    <a:pt x="148832" y="103848"/>
                  </a:cubicBezTo>
                  <a:cubicBezTo>
                    <a:pt x="154261" y="100038"/>
                    <a:pt x="129877" y="91751"/>
                    <a:pt x="131402" y="95371"/>
                  </a:cubicBezTo>
                  <a:close/>
                  <a:moveTo>
                    <a:pt x="116543" y="57556"/>
                  </a:moveTo>
                  <a:cubicBezTo>
                    <a:pt x="112256" y="66891"/>
                    <a:pt x="129306" y="83083"/>
                    <a:pt x="131878" y="83464"/>
                  </a:cubicBezTo>
                  <a:cubicBezTo>
                    <a:pt x="134354" y="83940"/>
                    <a:pt x="119781" y="50413"/>
                    <a:pt x="116543" y="5755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xmlns="" id="{3BCB994C-1FCD-47F0-9CB9-07549AA5FAB3}"/>
                </a:ext>
              </a:extLst>
            </p:cNvPr>
            <p:cNvSpPr/>
            <p:nvPr/>
          </p:nvSpPr>
          <p:spPr>
            <a:xfrm>
              <a:off x="9571124" y="5523827"/>
              <a:ext cx="236951" cy="286316"/>
            </a:xfrm>
            <a:custGeom>
              <a:avLst/>
              <a:gdLst>
                <a:gd name="connsiteX0" fmla="*/ 143370 w 228600"/>
                <a:gd name="connsiteY0" fmla="*/ 137922 h 276225"/>
                <a:gd name="connsiteX1" fmla="*/ 128130 w 228600"/>
                <a:gd name="connsiteY1" fmla="*/ 142589 h 276225"/>
                <a:gd name="connsiteX2" fmla="*/ 109461 w 228600"/>
                <a:gd name="connsiteY2" fmla="*/ 134969 h 276225"/>
                <a:gd name="connsiteX3" fmla="*/ 99650 w 228600"/>
                <a:gd name="connsiteY3" fmla="*/ 151543 h 276225"/>
                <a:gd name="connsiteX4" fmla="*/ 83934 w 228600"/>
                <a:gd name="connsiteY4" fmla="*/ 178308 h 276225"/>
                <a:gd name="connsiteX5" fmla="*/ 31261 w 228600"/>
                <a:gd name="connsiteY5" fmla="*/ 213170 h 276225"/>
                <a:gd name="connsiteX6" fmla="*/ 7068 w 228600"/>
                <a:gd name="connsiteY6" fmla="*/ 236125 h 276225"/>
                <a:gd name="connsiteX7" fmla="*/ 2019 w 228600"/>
                <a:gd name="connsiteY7" fmla="*/ 256985 h 276225"/>
                <a:gd name="connsiteX8" fmla="*/ 19450 w 228600"/>
                <a:gd name="connsiteY8" fmla="*/ 264605 h 276225"/>
                <a:gd name="connsiteX9" fmla="*/ 33071 w 228600"/>
                <a:gd name="connsiteY9" fmla="*/ 270129 h 276225"/>
                <a:gd name="connsiteX10" fmla="*/ 68313 w 228600"/>
                <a:gd name="connsiteY10" fmla="*/ 262033 h 276225"/>
                <a:gd name="connsiteX11" fmla="*/ 81077 w 228600"/>
                <a:gd name="connsiteY11" fmla="*/ 239935 h 276225"/>
                <a:gd name="connsiteX12" fmla="*/ 90887 w 228600"/>
                <a:gd name="connsiteY12" fmla="*/ 219932 h 276225"/>
                <a:gd name="connsiteX13" fmla="*/ 112128 w 228600"/>
                <a:gd name="connsiteY13" fmla="*/ 206788 h 276225"/>
                <a:gd name="connsiteX14" fmla="*/ 118510 w 228600"/>
                <a:gd name="connsiteY14" fmla="*/ 196596 h 276225"/>
                <a:gd name="connsiteX15" fmla="*/ 131273 w 228600"/>
                <a:gd name="connsiteY15" fmla="*/ 178784 h 276225"/>
                <a:gd name="connsiteX16" fmla="*/ 146132 w 228600"/>
                <a:gd name="connsiteY16" fmla="*/ 153734 h 276225"/>
                <a:gd name="connsiteX17" fmla="*/ 143370 w 228600"/>
                <a:gd name="connsiteY17" fmla="*/ 137922 h 276225"/>
                <a:gd name="connsiteX18" fmla="*/ 20593 w 228600"/>
                <a:gd name="connsiteY18" fmla="*/ 284512 h 276225"/>
                <a:gd name="connsiteX19" fmla="*/ 27832 w 228600"/>
                <a:gd name="connsiteY19" fmla="*/ 276035 h 276225"/>
                <a:gd name="connsiteX20" fmla="*/ 20593 w 228600"/>
                <a:gd name="connsiteY20" fmla="*/ 284512 h 276225"/>
                <a:gd name="connsiteX21" fmla="*/ 212617 w 228600"/>
                <a:gd name="connsiteY21" fmla="*/ 69628 h 276225"/>
                <a:gd name="connsiteX22" fmla="*/ 193948 w 228600"/>
                <a:gd name="connsiteY22" fmla="*/ 67913 h 276225"/>
                <a:gd name="connsiteX23" fmla="*/ 182518 w 228600"/>
                <a:gd name="connsiteY23" fmla="*/ 56483 h 276225"/>
                <a:gd name="connsiteX24" fmla="*/ 174040 w 228600"/>
                <a:gd name="connsiteY24" fmla="*/ 41243 h 276225"/>
                <a:gd name="connsiteX25" fmla="*/ 173660 w 228600"/>
                <a:gd name="connsiteY25" fmla="*/ 51816 h 276225"/>
                <a:gd name="connsiteX26" fmla="*/ 166040 w 228600"/>
                <a:gd name="connsiteY26" fmla="*/ 48006 h 276225"/>
                <a:gd name="connsiteX27" fmla="*/ 158801 w 228600"/>
                <a:gd name="connsiteY27" fmla="*/ 34862 h 276225"/>
                <a:gd name="connsiteX28" fmla="*/ 151562 w 228600"/>
                <a:gd name="connsiteY28" fmla="*/ 17431 h 276225"/>
                <a:gd name="connsiteX29" fmla="*/ 127749 w 228600"/>
                <a:gd name="connsiteY29" fmla="*/ 0 h 276225"/>
                <a:gd name="connsiteX30" fmla="*/ 133655 w 228600"/>
                <a:gd name="connsiteY30" fmla="*/ 20384 h 276225"/>
                <a:gd name="connsiteX31" fmla="*/ 146799 w 228600"/>
                <a:gd name="connsiteY31" fmla="*/ 34004 h 276225"/>
                <a:gd name="connsiteX32" fmla="*/ 158229 w 228600"/>
                <a:gd name="connsiteY32" fmla="*/ 49244 h 276225"/>
                <a:gd name="connsiteX33" fmla="*/ 155277 w 228600"/>
                <a:gd name="connsiteY33" fmla="*/ 77724 h 276225"/>
                <a:gd name="connsiteX34" fmla="*/ 139560 w 228600"/>
                <a:gd name="connsiteY34" fmla="*/ 95155 h 276225"/>
                <a:gd name="connsiteX35" fmla="*/ 164992 w 228600"/>
                <a:gd name="connsiteY35" fmla="*/ 118110 h 276225"/>
                <a:gd name="connsiteX36" fmla="*/ 159468 w 228600"/>
                <a:gd name="connsiteY36" fmla="*/ 148685 h 276225"/>
                <a:gd name="connsiteX37" fmla="*/ 176898 w 228600"/>
                <a:gd name="connsiteY37" fmla="*/ 151257 h 276225"/>
                <a:gd name="connsiteX38" fmla="*/ 198139 w 228600"/>
                <a:gd name="connsiteY38" fmla="*/ 121539 h 276225"/>
                <a:gd name="connsiteX39" fmla="*/ 204044 w 228600"/>
                <a:gd name="connsiteY39" fmla="*/ 101537 h 276225"/>
                <a:gd name="connsiteX40" fmla="*/ 216808 w 228600"/>
                <a:gd name="connsiteY40" fmla="*/ 97250 h 276225"/>
                <a:gd name="connsiteX41" fmla="*/ 224904 w 228600"/>
                <a:gd name="connsiteY41" fmla="*/ 85820 h 276225"/>
                <a:gd name="connsiteX42" fmla="*/ 231286 w 228600"/>
                <a:gd name="connsiteY42" fmla="*/ 68866 h 276225"/>
                <a:gd name="connsiteX43" fmla="*/ 212617 w 228600"/>
                <a:gd name="connsiteY43" fmla="*/ 69628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28600" h="276225">
                  <a:moveTo>
                    <a:pt x="143370" y="137922"/>
                  </a:moveTo>
                  <a:cubicBezTo>
                    <a:pt x="137465" y="133636"/>
                    <a:pt x="134417" y="139637"/>
                    <a:pt x="128130" y="142589"/>
                  </a:cubicBezTo>
                  <a:cubicBezTo>
                    <a:pt x="121748" y="145542"/>
                    <a:pt x="117557" y="128588"/>
                    <a:pt x="109461" y="134969"/>
                  </a:cubicBezTo>
                  <a:cubicBezTo>
                    <a:pt x="101365" y="141351"/>
                    <a:pt x="108604" y="143923"/>
                    <a:pt x="99650" y="151543"/>
                  </a:cubicBezTo>
                  <a:cubicBezTo>
                    <a:pt x="90697" y="159163"/>
                    <a:pt x="94507" y="161735"/>
                    <a:pt x="83934" y="178308"/>
                  </a:cubicBezTo>
                  <a:cubicBezTo>
                    <a:pt x="73362" y="194882"/>
                    <a:pt x="36785" y="204216"/>
                    <a:pt x="31261" y="213170"/>
                  </a:cubicBezTo>
                  <a:cubicBezTo>
                    <a:pt x="25737" y="222123"/>
                    <a:pt x="7448" y="229267"/>
                    <a:pt x="7068" y="236125"/>
                  </a:cubicBezTo>
                  <a:cubicBezTo>
                    <a:pt x="6687" y="242888"/>
                    <a:pt x="-4458" y="247745"/>
                    <a:pt x="2019" y="256985"/>
                  </a:cubicBezTo>
                  <a:cubicBezTo>
                    <a:pt x="7068" y="264224"/>
                    <a:pt x="13925" y="259080"/>
                    <a:pt x="19450" y="264605"/>
                  </a:cubicBezTo>
                  <a:cubicBezTo>
                    <a:pt x="24975" y="270129"/>
                    <a:pt x="30499" y="265462"/>
                    <a:pt x="33071" y="270129"/>
                  </a:cubicBezTo>
                  <a:cubicBezTo>
                    <a:pt x="35643" y="274796"/>
                    <a:pt x="54312" y="274796"/>
                    <a:pt x="68313" y="262033"/>
                  </a:cubicBezTo>
                  <a:cubicBezTo>
                    <a:pt x="82315" y="249269"/>
                    <a:pt x="75552" y="243364"/>
                    <a:pt x="81077" y="239935"/>
                  </a:cubicBezTo>
                  <a:cubicBezTo>
                    <a:pt x="86601" y="236506"/>
                    <a:pt x="87459" y="226314"/>
                    <a:pt x="90887" y="219932"/>
                  </a:cubicBezTo>
                  <a:cubicBezTo>
                    <a:pt x="94316" y="213551"/>
                    <a:pt x="96793" y="206788"/>
                    <a:pt x="112128" y="206788"/>
                  </a:cubicBezTo>
                  <a:cubicBezTo>
                    <a:pt x="127464" y="206788"/>
                    <a:pt x="119367" y="203835"/>
                    <a:pt x="118510" y="196596"/>
                  </a:cubicBezTo>
                  <a:cubicBezTo>
                    <a:pt x="117653" y="189357"/>
                    <a:pt x="131273" y="188119"/>
                    <a:pt x="131273" y="178784"/>
                  </a:cubicBezTo>
                  <a:cubicBezTo>
                    <a:pt x="131273" y="169450"/>
                    <a:pt x="149943" y="160973"/>
                    <a:pt x="146132" y="153734"/>
                  </a:cubicBezTo>
                  <a:cubicBezTo>
                    <a:pt x="142037" y="146495"/>
                    <a:pt x="149276" y="142208"/>
                    <a:pt x="143370" y="137922"/>
                  </a:cubicBezTo>
                  <a:close/>
                  <a:moveTo>
                    <a:pt x="20593" y="284512"/>
                  </a:moveTo>
                  <a:cubicBezTo>
                    <a:pt x="23546" y="285369"/>
                    <a:pt x="33357" y="282797"/>
                    <a:pt x="27832" y="276035"/>
                  </a:cubicBezTo>
                  <a:cubicBezTo>
                    <a:pt x="22307" y="269177"/>
                    <a:pt x="13640" y="282512"/>
                    <a:pt x="20593" y="284512"/>
                  </a:cubicBezTo>
                  <a:close/>
                  <a:moveTo>
                    <a:pt x="212617" y="69628"/>
                  </a:moveTo>
                  <a:cubicBezTo>
                    <a:pt x="208807" y="76010"/>
                    <a:pt x="201187" y="67913"/>
                    <a:pt x="193948" y="67913"/>
                  </a:cubicBezTo>
                  <a:cubicBezTo>
                    <a:pt x="186709" y="67913"/>
                    <a:pt x="182518" y="62865"/>
                    <a:pt x="182518" y="56483"/>
                  </a:cubicBezTo>
                  <a:cubicBezTo>
                    <a:pt x="182518" y="50102"/>
                    <a:pt x="180803" y="40767"/>
                    <a:pt x="174040" y="41243"/>
                  </a:cubicBezTo>
                  <a:cubicBezTo>
                    <a:pt x="167278" y="41624"/>
                    <a:pt x="176136" y="48482"/>
                    <a:pt x="173660" y="51816"/>
                  </a:cubicBezTo>
                  <a:cubicBezTo>
                    <a:pt x="171088" y="55245"/>
                    <a:pt x="169373" y="48006"/>
                    <a:pt x="166040" y="48006"/>
                  </a:cubicBezTo>
                  <a:cubicBezTo>
                    <a:pt x="162611" y="48006"/>
                    <a:pt x="158801" y="43339"/>
                    <a:pt x="158801" y="34862"/>
                  </a:cubicBezTo>
                  <a:cubicBezTo>
                    <a:pt x="158801" y="26384"/>
                    <a:pt x="151562" y="27242"/>
                    <a:pt x="151562" y="17431"/>
                  </a:cubicBezTo>
                  <a:cubicBezTo>
                    <a:pt x="151562" y="7620"/>
                    <a:pt x="136227" y="0"/>
                    <a:pt x="127749" y="0"/>
                  </a:cubicBezTo>
                  <a:cubicBezTo>
                    <a:pt x="119272" y="0"/>
                    <a:pt x="129464" y="15240"/>
                    <a:pt x="133655" y="20384"/>
                  </a:cubicBezTo>
                  <a:cubicBezTo>
                    <a:pt x="137941" y="25527"/>
                    <a:pt x="147275" y="30194"/>
                    <a:pt x="146799" y="34004"/>
                  </a:cubicBezTo>
                  <a:cubicBezTo>
                    <a:pt x="146418" y="37814"/>
                    <a:pt x="153181" y="47625"/>
                    <a:pt x="158229" y="49244"/>
                  </a:cubicBezTo>
                  <a:cubicBezTo>
                    <a:pt x="163278" y="50959"/>
                    <a:pt x="155277" y="65818"/>
                    <a:pt x="155277" y="77724"/>
                  </a:cubicBezTo>
                  <a:cubicBezTo>
                    <a:pt x="155277" y="89630"/>
                    <a:pt x="145942" y="87535"/>
                    <a:pt x="139560" y="95155"/>
                  </a:cubicBezTo>
                  <a:cubicBezTo>
                    <a:pt x="133178" y="102775"/>
                    <a:pt x="155657" y="110395"/>
                    <a:pt x="164992" y="118110"/>
                  </a:cubicBezTo>
                  <a:cubicBezTo>
                    <a:pt x="174327" y="125730"/>
                    <a:pt x="156991" y="144590"/>
                    <a:pt x="159468" y="148685"/>
                  </a:cubicBezTo>
                  <a:cubicBezTo>
                    <a:pt x="160706" y="150781"/>
                    <a:pt x="167087" y="153829"/>
                    <a:pt x="176898" y="151257"/>
                  </a:cubicBezTo>
                  <a:cubicBezTo>
                    <a:pt x="186709" y="148685"/>
                    <a:pt x="191376" y="127445"/>
                    <a:pt x="198139" y="121539"/>
                  </a:cubicBezTo>
                  <a:cubicBezTo>
                    <a:pt x="204902" y="115634"/>
                    <a:pt x="200711" y="106204"/>
                    <a:pt x="204044" y="101537"/>
                  </a:cubicBezTo>
                  <a:cubicBezTo>
                    <a:pt x="207473" y="96869"/>
                    <a:pt x="212140" y="97250"/>
                    <a:pt x="216808" y="97250"/>
                  </a:cubicBezTo>
                  <a:cubicBezTo>
                    <a:pt x="221475" y="97250"/>
                    <a:pt x="218903" y="85820"/>
                    <a:pt x="224904" y="85820"/>
                  </a:cubicBezTo>
                  <a:cubicBezTo>
                    <a:pt x="230905" y="85820"/>
                    <a:pt x="227857" y="77724"/>
                    <a:pt x="231286" y="68866"/>
                  </a:cubicBezTo>
                  <a:cubicBezTo>
                    <a:pt x="234620" y="59817"/>
                    <a:pt x="216427" y="63246"/>
                    <a:pt x="212617" y="6962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xmlns="" id="{523C92D4-953A-4EFB-98DB-1D017D2381D9}"/>
                </a:ext>
              </a:extLst>
            </p:cNvPr>
            <p:cNvSpPr/>
            <p:nvPr/>
          </p:nvSpPr>
          <p:spPr>
            <a:xfrm>
              <a:off x="9789173" y="5127793"/>
              <a:ext cx="39492" cy="39492"/>
            </a:xfrm>
            <a:custGeom>
              <a:avLst/>
              <a:gdLst>
                <a:gd name="connsiteX0" fmla="*/ 919 w 38100"/>
                <a:gd name="connsiteY0" fmla="*/ 35080 h 38100"/>
                <a:gd name="connsiteX1" fmla="*/ 23017 w 38100"/>
                <a:gd name="connsiteY1" fmla="*/ 29174 h 38100"/>
                <a:gd name="connsiteX2" fmla="*/ 919 w 38100"/>
                <a:gd name="connsiteY2" fmla="*/ 35080 h 38100"/>
                <a:gd name="connsiteX3" fmla="*/ 27304 w 38100"/>
                <a:gd name="connsiteY3" fmla="*/ 12506 h 38100"/>
                <a:gd name="connsiteX4" fmla="*/ 47306 w 38100"/>
                <a:gd name="connsiteY4" fmla="*/ 1933 h 38100"/>
                <a:gd name="connsiteX5" fmla="*/ 27304 w 38100"/>
                <a:gd name="connsiteY5" fmla="*/ 1250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38100">
                  <a:moveTo>
                    <a:pt x="919" y="35080"/>
                  </a:moveTo>
                  <a:cubicBezTo>
                    <a:pt x="8158" y="41843"/>
                    <a:pt x="22541" y="41462"/>
                    <a:pt x="23017" y="29174"/>
                  </a:cubicBezTo>
                  <a:cubicBezTo>
                    <a:pt x="23493" y="16792"/>
                    <a:pt x="-5462" y="28984"/>
                    <a:pt x="919" y="35080"/>
                  </a:cubicBezTo>
                  <a:close/>
                  <a:moveTo>
                    <a:pt x="27304" y="12506"/>
                  </a:moveTo>
                  <a:cubicBezTo>
                    <a:pt x="31971" y="14220"/>
                    <a:pt x="47306" y="9077"/>
                    <a:pt x="47306" y="1933"/>
                  </a:cubicBezTo>
                  <a:cubicBezTo>
                    <a:pt x="47211" y="-5306"/>
                    <a:pt x="20255" y="9934"/>
                    <a:pt x="27304" y="1250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xmlns="" id="{A09E4FF8-35EC-401D-AE73-D60861F344AF}"/>
                </a:ext>
              </a:extLst>
            </p:cNvPr>
            <p:cNvSpPr/>
            <p:nvPr/>
          </p:nvSpPr>
          <p:spPr>
            <a:xfrm>
              <a:off x="7323154" y="3882120"/>
              <a:ext cx="276443" cy="167841"/>
            </a:xfrm>
            <a:custGeom>
              <a:avLst/>
              <a:gdLst>
                <a:gd name="connsiteX0" fmla="*/ 269473 w 266700"/>
                <a:gd name="connsiteY0" fmla="*/ 107755 h 161925"/>
                <a:gd name="connsiteX1" fmla="*/ 252519 w 266700"/>
                <a:gd name="connsiteY1" fmla="*/ 102135 h 161925"/>
                <a:gd name="connsiteX2" fmla="*/ 232707 w 266700"/>
                <a:gd name="connsiteY2" fmla="*/ 89086 h 161925"/>
                <a:gd name="connsiteX3" fmla="*/ 210609 w 266700"/>
                <a:gd name="connsiteY3" fmla="*/ 76037 h 161925"/>
                <a:gd name="connsiteX4" fmla="*/ 191368 w 266700"/>
                <a:gd name="connsiteY4" fmla="*/ 61844 h 161925"/>
                <a:gd name="connsiteX5" fmla="*/ 182891 w 266700"/>
                <a:gd name="connsiteY5" fmla="*/ 45938 h 161925"/>
                <a:gd name="connsiteX6" fmla="*/ 174985 w 266700"/>
                <a:gd name="connsiteY6" fmla="*/ 33460 h 161925"/>
                <a:gd name="connsiteX7" fmla="*/ 146696 w 266700"/>
                <a:gd name="connsiteY7" fmla="*/ 30031 h 161925"/>
                <a:gd name="connsiteX8" fmla="*/ 139933 w 266700"/>
                <a:gd name="connsiteY8" fmla="*/ 9647 h 161925"/>
                <a:gd name="connsiteX9" fmla="*/ 125265 w 266700"/>
                <a:gd name="connsiteY9" fmla="*/ 4504 h 161925"/>
                <a:gd name="connsiteX10" fmla="*/ 111644 w 266700"/>
                <a:gd name="connsiteY10" fmla="*/ 1075 h 161925"/>
                <a:gd name="connsiteX11" fmla="*/ 103738 w 266700"/>
                <a:gd name="connsiteY11" fmla="*/ 5075 h 161925"/>
                <a:gd name="connsiteX12" fmla="*/ 96975 w 266700"/>
                <a:gd name="connsiteY12" fmla="*/ 12410 h 161925"/>
                <a:gd name="connsiteX13" fmla="*/ 83355 w 266700"/>
                <a:gd name="connsiteY13" fmla="*/ 22601 h 161925"/>
                <a:gd name="connsiteX14" fmla="*/ 76592 w 266700"/>
                <a:gd name="connsiteY14" fmla="*/ 31650 h 161925"/>
                <a:gd name="connsiteX15" fmla="*/ 63066 w 266700"/>
                <a:gd name="connsiteY15" fmla="*/ 28412 h 161925"/>
                <a:gd name="connsiteX16" fmla="*/ 49636 w 266700"/>
                <a:gd name="connsiteY16" fmla="*/ 25173 h 161925"/>
                <a:gd name="connsiteX17" fmla="*/ 26205 w 266700"/>
                <a:gd name="connsiteY17" fmla="*/ 6980 h 161925"/>
                <a:gd name="connsiteX18" fmla="*/ 6393 w 266700"/>
                <a:gd name="connsiteY18" fmla="*/ 17458 h 161925"/>
                <a:gd name="connsiteX19" fmla="*/ 15346 w 266700"/>
                <a:gd name="connsiteY19" fmla="*/ 14029 h 161925"/>
                <a:gd name="connsiteX20" fmla="*/ 30015 w 266700"/>
                <a:gd name="connsiteY20" fmla="*/ 31555 h 161925"/>
                <a:gd name="connsiteX21" fmla="*/ 39063 w 266700"/>
                <a:gd name="connsiteY21" fmla="*/ 42890 h 161925"/>
                <a:gd name="connsiteX22" fmla="*/ 19823 w 266700"/>
                <a:gd name="connsiteY22" fmla="*/ 46890 h 161925"/>
                <a:gd name="connsiteX23" fmla="*/ 2297 w 266700"/>
                <a:gd name="connsiteY23" fmla="*/ 46890 h 161925"/>
                <a:gd name="connsiteX24" fmla="*/ 6298 w 266700"/>
                <a:gd name="connsiteY24" fmla="*/ 62702 h 161925"/>
                <a:gd name="connsiteX25" fmla="*/ 7440 w 266700"/>
                <a:gd name="connsiteY25" fmla="*/ 74608 h 161925"/>
                <a:gd name="connsiteX26" fmla="*/ 18204 w 266700"/>
                <a:gd name="connsiteY26" fmla="*/ 79180 h 161925"/>
                <a:gd name="connsiteX27" fmla="*/ 22204 w 266700"/>
                <a:gd name="connsiteY27" fmla="*/ 94420 h 161925"/>
                <a:gd name="connsiteX28" fmla="*/ 22204 w 266700"/>
                <a:gd name="connsiteY28" fmla="*/ 120042 h 161925"/>
                <a:gd name="connsiteX29" fmla="*/ 38016 w 266700"/>
                <a:gd name="connsiteY29" fmla="*/ 117089 h 161925"/>
                <a:gd name="connsiteX30" fmla="*/ 54970 w 266700"/>
                <a:gd name="connsiteY30" fmla="*/ 105183 h 161925"/>
                <a:gd name="connsiteX31" fmla="*/ 68591 w 266700"/>
                <a:gd name="connsiteY31" fmla="*/ 103469 h 161925"/>
                <a:gd name="connsiteX32" fmla="*/ 90689 w 266700"/>
                <a:gd name="connsiteY32" fmla="*/ 104040 h 161925"/>
                <a:gd name="connsiteX33" fmla="*/ 104881 w 266700"/>
                <a:gd name="connsiteY33" fmla="*/ 110231 h 161925"/>
                <a:gd name="connsiteX34" fmla="*/ 113930 w 266700"/>
                <a:gd name="connsiteY34" fmla="*/ 114803 h 161925"/>
                <a:gd name="connsiteX35" fmla="*/ 130313 w 266700"/>
                <a:gd name="connsiteY35" fmla="*/ 119947 h 161925"/>
                <a:gd name="connsiteX36" fmla="*/ 138790 w 266700"/>
                <a:gd name="connsiteY36" fmla="*/ 126710 h 161925"/>
                <a:gd name="connsiteX37" fmla="*/ 151840 w 266700"/>
                <a:gd name="connsiteY37" fmla="*/ 137473 h 161925"/>
                <a:gd name="connsiteX38" fmla="*/ 165460 w 266700"/>
                <a:gd name="connsiteY38" fmla="*/ 139759 h 161925"/>
                <a:gd name="connsiteX39" fmla="*/ 168889 w 266700"/>
                <a:gd name="connsiteY39" fmla="*/ 163190 h 161925"/>
                <a:gd name="connsiteX40" fmla="*/ 172985 w 266700"/>
                <a:gd name="connsiteY40" fmla="*/ 162809 h 161925"/>
                <a:gd name="connsiteX41" fmla="*/ 186606 w 266700"/>
                <a:gd name="connsiteY41" fmla="*/ 166619 h 161925"/>
                <a:gd name="connsiteX42" fmla="*/ 203274 w 266700"/>
                <a:gd name="connsiteY42" fmla="*/ 160523 h 161925"/>
                <a:gd name="connsiteX43" fmla="*/ 230516 w 266700"/>
                <a:gd name="connsiteY43" fmla="*/ 144617 h 161925"/>
                <a:gd name="connsiteX44" fmla="*/ 241851 w 266700"/>
                <a:gd name="connsiteY44" fmla="*/ 125662 h 161925"/>
                <a:gd name="connsiteX45" fmla="*/ 256995 w 266700"/>
                <a:gd name="connsiteY45" fmla="*/ 116613 h 161925"/>
                <a:gd name="connsiteX46" fmla="*/ 271188 w 266700"/>
                <a:gd name="connsiteY46" fmla="*/ 120042 h 161925"/>
                <a:gd name="connsiteX47" fmla="*/ 269473 w 266700"/>
                <a:gd name="connsiteY47" fmla="*/ 10775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6700" h="161925">
                  <a:moveTo>
                    <a:pt x="269473" y="107755"/>
                  </a:moveTo>
                  <a:cubicBezTo>
                    <a:pt x="269473" y="107755"/>
                    <a:pt x="256995" y="101564"/>
                    <a:pt x="252519" y="102135"/>
                  </a:cubicBezTo>
                  <a:cubicBezTo>
                    <a:pt x="247947" y="102707"/>
                    <a:pt x="240612" y="91943"/>
                    <a:pt x="232707" y="89086"/>
                  </a:cubicBezTo>
                  <a:cubicBezTo>
                    <a:pt x="224801" y="86228"/>
                    <a:pt x="214038" y="81180"/>
                    <a:pt x="210609" y="76037"/>
                  </a:cubicBezTo>
                  <a:cubicBezTo>
                    <a:pt x="207180" y="70988"/>
                    <a:pt x="193083" y="65845"/>
                    <a:pt x="191368" y="61844"/>
                  </a:cubicBezTo>
                  <a:cubicBezTo>
                    <a:pt x="189654" y="57844"/>
                    <a:pt x="186891" y="51081"/>
                    <a:pt x="182891" y="45938"/>
                  </a:cubicBezTo>
                  <a:cubicBezTo>
                    <a:pt x="178890" y="40794"/>
                    <a:pt x="178890" y="34031"/>
                    <a:pt x="174985" y="33460"/>
                  </a:cubicBezTo>
                  <a:cubicBezTo>
                    <a:pt x="170985" y="32888"/>
                    <a:pt x="146696" y="33460"/>
                    <a:pt x="146696" y="30031"/>
                  </a:cubicBezTo>
                  <a:cubicBezTo>
                    <a:pt x="146696" y="26602"/>
                    <a:pt x="144982" y="10790"/>
                    <a:pt x="139933" y="9647"/>
                  </a:cubicBezTo>
                  <a:cubicBezTo>
                    <a:pt x="134790" y="8504"/>
                    <a:pt x="128027" y="7361"/>
                    <a:pt x="125265" y="4504"/>
                  </a:cubicBezTo>
                  <a:cubicBezTo>
                    <a:pt x="122407" y="1646"/>
                    <a:pt x="113358" y="-1783"/>
                    <a:pt x="111644" y="1075"/>
                  </a:cubicBezTo>
                  <a:cubicBezTo>
                    <a:pt x="109929" y="3932"/>
                    <a:pt x="105453" y="5075"/>
                    <a:pt x="103738" y="5075"/>
                  </a:cubicBezTo>
                  <a:cubicBezTo>
                    <a:pt x="102024" y="5075"/>
                    <a:pt x="102595" y="12981"/>
                    <a:pt x="96975" y="12410"/>
                  </a:cubicBezTo>
                  <a:cubicBezTo>
                    <a:pt x="91356" y="11838"/>
                    <a:pt x="83355" y="18601"/>
                    <a:pt x="83355" y="22601"/>
                  </a:cubicBezTo>
                  <a:cubicBezTo>
                    <a:pt x="83355" y="26602"/>
                    <a:pt x="83926" y="32222"/>
                    <a:pt x="76592" y="31650"/>
                  </a:cubicBezTo>
                  <a:cubicBezTo>
                    <a:pt x="72877" y="31364"/>
                    <a:pt x="67638" y="30698"/>
                    <a:pt x="63066" y="28412"/>
                  </a:cubicBezTo>
                  <a:cubicBezTo>
                    <a:pt x="62019" y="29269"/>
                    <a:pt x="55827" y="33460"/>
                    <a:pt x="49636" y="25173"/>
                  </a:cubicBezTo>
                  <a:cubicBezTo>
                    <a:pt x="42873" y="16124"/>
                    <a:pt x="32206" y="6980"/>
                    <a:pt x="26205" y="6980"/>
                  </a:cubicBezTo>
                  <a:cubicBezTo>
                    <a:pt x="20775" y="6980"/>
                    <a:pt x="2011" y="6980"/>
                    <a:pt x="6393" y="17458"/>
                  </a:cubicBezTo>
                  <a:cubicBezTo>
                    <a:pt x="7726" y="15172"/>
                    <a:pt x="10298" y="13553"/>
                    <a:pt x="15346" y="14029"/>
                  </a:cubicBezTo>
                  <a:cubicBezTo>
                    <a:pt x="28967" y="15172"/>
                    <a:pt x="22681" y="30983"/>
                    <a:pt x="30015" y="31555"/>
                  </a:cubicBezTo>
                  <a:cubicBezTo>
                    <a:pt x="37349" y="32126"/>
                    <a:pt x="45826" y="43461"/>
                    <a:pt x="39063" y="42890"/>
                  </a:cubicBezTo>
                  <a:cubicBezTo>
                    <a:pt x="32301" y="42318"/>
                    <a:pt x="26586" y="49081"/>
                    <a:pt x="19823" y="46890"/>
                  </a:cubicBezTo>
                  <a:cubicBezTo>
                    <a:pt x="13060" y="44604"/>
                    <a:pt x="4488" y="38984"/>
                    <a:pt x="2297" y="46890"/>
                  </a:cubicBezTo>
                  <a:cubicBezTo>
                    <a:pt x="11" y="54796"/>
                    <a:pt x="-2847" y="63273"/>
                    <a:pt x="6298" y="62702"/>
                  </a:cubicBezTo>
                  <a:cubicBezTo>
                    <a:pt x="15346" y="62130"/>
                    <a:pt x="13632" y="68417"/>
                    <a:pt x="7440" y="74608"/>
                  </a:cubicBezTo>
                  <a:cubicBezTo>
                    <a:pt x="1249" y="80894"/>
                    <a:pt x="17061" y="73465"/>
                    <a:pt x="18204" y="79180"/>
                  </a:cubicBezTo>
                  <a:cubicBezTo>
                    <a:pt x="19347" y="84800"/>
                    <a:pt x="24395" y="85371"/>
                    <a:pt x="22204" y="94420"/>
                  </a:cubicBezTo>
                  <a:cubicBezTo>
                    <a:pt x="20775" y="100135"/>
                    <a:pt x="21823" y="111565"/>
                    <a:pt x="22204" y="120042"/>
                  </a:cubicBezTo>
                  <a:cubicBezTo>
                    <a:pt x="28205" y="120042"/>
                    <a:pt x="36301" y="119471"/>
                    <a:pt x="38016" y="117089"/>
                  </a:cubicBezTo>
                  <a:cubicBezTo>
                    <a:pt x="40873" y="113184"/>
                    <a:pt x="49922" y="105183"/>
                    <a:pt x="54970" y="105183"/>
                  </a:cubicBezTo>
                  <a:cubicBezTo>
                    <a:pt x="60114" y="105183"/>
                    <a:pt x="65733" y="107469"/>
                    <a:pt x="68591" y="103469"/>
                  </a:cubicBezTo>
                  <a:cubicBezTo>
                    <a:pt x="71448" y="99563"/>
                    <a:pt x="87832" y="100611"/>
                    <a:pt x="90689" y="104040"/>
                  </a:cubicBezTo>
                  <a:cubicBezTo>
                    <a:pt x="93546" y="107469"/>
                    <a:pt x="102595" y="110231"/>
                    <a:pt x="104881" y="110231"/>
                  </a:cubicBezTo>
                  <a:cubicBezTo>
                    <a:pt x="107167" y="110231"/>
                    <a:pt x="108310" y="115280"/>
                    <a:pt x="113930" y="114803"/>
                  </a:cubicBezTo>
                  <a:cubicBezTo>
                    <a:pt x="119550" y="114232"/>
                    <a:pt x="130313" y="116518"/>
                    <a:pt x="130313" y="119947"/>
                  </a:cubicBezTo>
                  <a:cubicBezTo>
                    <a:pt x="130313" y="123376"/>
                    <a:pt x="134313" y="126710"/>
                    <a:pt x="138790" y="126710"/>
                  </a:cubicBezTo>
                  <a:cubicBezTo>
                    <a:pt x="143362" y="126710"/>
                    <a:pt x="147267" y="138044"/>
                    <a:pt x="151840" y="137473"/>
                  </a:cubicBezTo>
                  <a:cubicBezTo>
                    <a:pt x="156411" y="136901"/>
                    <a:pt x="165460" y="136901"/>
                    <a:pt x="165460" y="139759"/>
                  </a:cubicBezTo>
                  <a:cubicBezTo>
                    <a:pt x="165460" y="142140"/>
                    <a:pt x="166317" y="155570"/>
                    <a:pt x="168889" y="163190"/>
                  </a:cubicBezTo>
                  <a:cubicBezTo>
                    <a:pt x="170413" y="162333"/>
                    <a:pt x="172032" y="162238"/>
                    <a:pt x="172985" y="162809"/>
                  </a:cubicBezTo>
                  <a:cubicBezTo>
                    <a:pt x="175271" y="164333"/>
                    <a:pt x="185082" y="161285"/>
                    <a:pt x="186606" y="166619"/>
                  </a:cubicBezTo>
                  <a:cubicBezTo>
                    <a:pt x="188130" y="171953"/>
                    <a:pt x="204036" y="168905"/>
                    <a:pt x="203274" y="160523"/>
                  </a:cubicBezTo>
                  <a:cubicBezTo>
                    <a:pt x="202512" y="152237"/>
                    <a:pt x="228230" y="152237"/>
                    <a:pt x="230516" y="144617"/>
                  </a:cubicBezTo>
                  <a:cubicBezTo>
                    <a:pt x="232802" y="137092"/>
                    <a:pt x="235850" y="123471"/>
                    <a:pt x="241851" y="125662"/>
                  </a:cubicBezTo>
                  <a:cubicBezTo>
                    <a:pt x="247851" y="127948"/>
                    <a:pt x="251661" y="115851"/>
                    <a:pt x="256995" y="116613"/>
                  </a:cubicBezTo>
                  <a:cubicBezTo>
                    <a:pt x="261853" y="117280"/>
                    <a:pt x="265473" y="121090"/>
                    <a:pt x="271188" y="120042"/>
                  </a:cubicBezTo>
                  <a:lnTo>
                    <a:pt x="269473" y="107755"/>
                  </a:ln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xmlns="" id="{14B28842-9EDC-4DA3-B75B-D612860C09A5}"/>
                </a:ext>
              </a:extLst>
            </p:cNvPr>
            <p:cNvSpPr/>
            <p:nvPr/>
          </p:nvSpPr>
          <p:spPr>
            <a:xfrm>
              <a:off x="7149809" y="3947361"/>
              <a:ext cx="385046" cy="325808"/>
            </a:xfrm>
            <a:custGeom>
              <a:avLst/>
              <a:gdLst>
                <a:gd name="connsiteX0" fmla="*/ 365747 w 371475"/>
                <a:gd name="connsiteY0" fmla="*/ 274747 h 314325"/>
                <a:gd name="connsiteX1" fmla="*/ 356698 w 371475"/>
                <a:gd name="connsiteY1" fmla="*/ 253601 h 314325"/>
                <a:gd name="connsiteX2" fmla="*/ 337077 w 371475"/>
                <a:gd name="connsiteY2" fmla="*/ 236932 h 314325"/>
                <a:gd name="connsiteX3" fmla="*/ 324218 w 371475"/>
                <a:gd name="connsiteY3" fmla="*/ 220264 h 314325"/>
                <a:gd name="connsiteX4" fmla="*/ 343839 w 371475"/>
                <a:gd name="connsiteY4" fmla="*/ 193022 h 314325"/>
                <a:gd name="connsiteX5" fmla="*/ 324980 w 371475"/>
                <a:gd name="connsiteY5" fmla="*/ 183212 h 314325"/>
                <a:gd name="connsiteX6" fmla="*/ 321932 w 371475"/>
                <a:gd name="connsiteY6" fmla="*/ 161304 h 314325"/>
                <a:gd name="connsiteX7" fmla="*/ 321932 w 371475"/>
                <a:gd name="connsiteY7" fmla="*/ 140920 h 314325"/>
                <a:gd name="connsiteX8" fmla="*/ 324218 w 371475"/>
                <a:gd name="connsiteY8" fmla="*/ 124252 h 314325"/>
                <a:gd name="connsiteX9" fmla="*/ 331743 w 371475"/>
                <a:gd name="connsiteY9" fmla="*/ 109107 h 314325"/>
                <a:gd name="connsiteX10" fmla="*/ 336029 w 371475"/>
                <a:gd name="connsiteY10" fmla="*/ 100439 h 314325"/>
                <a:gd name="connsiteX11" fmla="*/ 332600 w 371475"/>
                <a:gd name="connsiteY11" fmla="*/ 77008 h 314325"/>
                <a:gd name="connsiteX12" fmla="*/ 318979 w 371475"/>
                <a:gd name="connsiteY12" fmla="*/ 74722 h 314325"/>
                <a:gd name="connsiteX13" fmla="*/ 305930 w 371475"/>
                <a:gd name="connsiteY13" fmla="*/ 63958 h 314325"/>
                <a:gd name="connsiteX14" fmla="*/ 297453 w 371475"/>
                <a:gd name="connsiteY14" fmla="*/ 57196 h 314325"/>
                <a:gd name="connsiteX15" fmla="*/ 281070 w 371475"/>
                <a:gd name="connsiteY15" fmla="*/ 52052 h 314325"/>
                <a:gd name="connsiteX16" fmla="*/ 272021 w 371475"/>
                <a:gd name="connsiteY16" fmla="*/ 47480 h 314325"/>
                <a:gd name="connsiteX17" fmla="*/ 257828 w 371475"/>
                <a:gd name="connsiteY17" fmla="*/ 41289 h 314325"/>
                <a:gd name="connsiteX18" fmla="*/ 235731 w 371475"/>
                <a:gd name="connsiteY18" fmla="*/ 40717 h 314325"/>
                <a:gd name="connsiteX19" fmla="*/ 222110 w 371475"/>
                <a:gd name="connsiteY19" fmla="*/ 42432 h 314325"/>
                <a:gd name="connsiteX20" fmla="*/ 205155 w 371475"/>
                <a:gd name="connsiteY20" fmla="*/ 54338 h 314325"/>
                <a:gd name="connsiteX21" fmla="*/ 189344 w 371475"/>
                <a:gd name="connsiteY21" fmla="*/ 57291 h 314325"/>
                <a:gd name="connsiteX22" fmla="*/ 188772 w 371475"/>
                <a:gd name="connsiteY22" fmla="*/ 67292 h 314325"/>
                <a:gd name="connsiteX23" fmla="*/ 147434 w 371475"/>
                <a:gd name="connsiteY23" fmla="*/ 76341 h 314325"/>
                <a:gd name="connsiteX24" fmla="*/ 112382 w 371475"/>
                <a:gd name="connsiteY24" fmla="*/ 55386 h 314325"/>
                <a:gd name="connsiteX25" fmla="*/ 89236 w 371475"/>
                <a:gd name="connsiteY25" fmla="*/ 32716 h 314325"/>
                <a:gd name="connsiteX26" fmla="*/ 75520 w 371475"/>
                <a:gd name="connsiteY26" fmla="*/ 22811 h 314325"/>
                <a:gd name="connsiteX27" fmla="*/ 71710 w 371475"/>
                <a:gd name="connsiteY27" fmla="*/ 5380 h 314325"/>
                <a:gd name="connsiteX28" fmla="*/ 33134 w 371475"/>
                <a:gd name="connsiteY28" fmla="*/ 22049 h 314325"/>
                <a:gd name="connsiteX29" fmla="*/ 20275 w 371475"/>
                <a:gd name="connsiteY29" fmla="*/ 14524 h 314325"/>
                <a:gd name="connsiteX30" fmla="*/ 8940 w 371475"/>
                <a:gd name="connsiteY30" fmla="*/ 141 h 314325"/>
                <a:gd name="connsiteX31" fmla="*/ 2178 w 371475"/>
                <a:gd name="connsiteY31" fmla="*/ 9952 h 314325"/>
                <a:gd name="connsiteX32" fmla="*/ 2940 w 371475"/>
                <a:gd name="connsiteY32" fmla="*/ 25858 h 314325"/>
                <a:gd name="connsiteX33" fmla="*/ 2940 w 371475"/>
                <a:gd name="connsiteY33" fmla="*/ 46242 h 314325"/>
                <a:gd name="connsiteX34" fmla="*/ 11988 w 371475"/>
                <a:gd name="connsiteY34" fmla="*/ 61387 h 314325"/>
                <a:gd name="connsiteX35" fmla="*/ 18751 w 371475"/>
                <a:gd name="connsiteY35" fmla="*/ 76532 h 314325"/>
                <a:gd name="connsiteX36" fmla="*/ 29324 w 371475"/>
                <a:gd name="connsiteY36" fmla="*/ 87866 h 314325"/>
                <a:gd name="connsiteX37" fmla="*/ 36849 w 371475"/>
                <a:gd name="connsiteY37" fmla="*/ 94629 h 314325"/>
                <a:gd name="connsiteX38" fmla="*/ 34562 w 371475"/>
                <a:gd name="connsiteY38" fmla="*/ 105964 h 314325"/>
                <a:gd name="connsiteX39" fmla="*/ 27038 w 371475"/>
                <a:gd name="connsiteY39" fmla="*/ 121108 h 314325"/>
                <a:gd name="connsiteX40" fmla="*/ 29324 w 371475"/>
                <a:gd name="connsiteY40" fmla="*/ 138539 h 314325"/>
                <a:gd name="connsiteX41" fmla="*/ 38373 w 371475"/>
                <a:gd name="connsiteY41" fmla="*/ 149112 h 314325"/>
                <a:gd name="connsiteX42" fmla="*/ 59518 w 371475"/>
                <a:gd name="connsiteY42" fmla="*/ 163495 h 314325"/>
                <a:gd name="connsiteX43" fmla="*/ 68567 w 371475"/>
                <a:gd name="connsiteY43" fmla="*/ 174829 h 314325"/>
                <a:gd name="connsiteX44" fmla="*/ 67043 w 371475"/>
                <a:gd name="connsiteY44" fmla="*/ 187688 h 314325"/>
                <a:gd name="connsiteX45" fmla="*/ 73806 w 371475"/>
                <a:gd name="connsiteY45" fmla="*/ 200547 h 314325"/>
                <a:gd name="connsiteX46" fmla="*/ 84569 w 371475"/>
                <a:gd name="connsiteY46" fmla="*/ 215596 h 314325"/>
                <a:gd name="connsiteX47" fmla="*/ 89236 w 371475"/>
                <a:gd name="connsiteY47" fmla="*/ 214739 h 314325"/>
                <a:gd name="connsiteX48" fmla="*/ 97999 w 371475"/>
                <a:gd name="connsiteY48" fmla="*/ 212453 h 314325"/>
                <a:gd name="connsiteX49" fmla="*/ 111334 w 371475"/>
                <a:gd name="connsiteY49" fmla="*/ 211882 h 314325"/>
                <a:gd name="connsiteX50" fmla="*/ 130860 w 371475"/>
                <a:gd name="connsiteY50" fmla="*/ 241886 h 314325"/>
                <a:gd name="connsiteX51" fmla="*/ 141909 w 371475"/>
                <a:gd name="connsiteY51" fmla="*/ 259412 h 314325"/>
                <a:gd name="connsiteX52" fmla="*/ 165150 w 371475"/>
                <a:gd name="connsiteY52" fmla="*/ 271032 h 314325"/>
                <a:gd name="connsiteX53" fmla="*/ 208775 w 371475"/>
                <a:gd name="connsiteY53" fmla="*/ 287701 h 314325"/>
                <a:gd name="connsiteX54" fmla="*/ 239636 w 371475"/>
                <a:gd name="connsiteY54" fmla="*/ 279224 h 314325"/>
                <a:gd name="connsiteX55" fmla="*/ 254304 w 371475"/>
                <a:gd name="connsiteY55" fmla="*/ 304465 h 314325"/>
                <a:gd name="connsiteX56" fmla="*/ 321170 w 371475"/>
                <a:gd name="connsiteY56" fmla="*/ 316942 h 314325"/>
                <a:gd name="connsiteX57" fmla="*/ 341172 w 371475"/>
                <a:gd name="connsiteY57" fmla="*/ 318657 h 314325"/>
                <a:gd name="connsiteX58" fmla="*/ 340696 w 371475"/>
                <a:gd name="connsiteY58" fmla="*/ 313895 h 314325"/>
                <a:gd name="connsiteX59" fmla="*/ 352793 w 371475"/>
                <a:gd name="connsiteY59" fmla="*/ 294273 h 314325"/>
                <a:gd name="connsiteX60" fmla="*/ 370224 w 371475"/>
                <a:gd name="connsiteY60" fmla="*/ 288939 h 314325"/>
                <a:gd name="connsiteX61" fmla="*/ 365747 w 371475"/>
                <a:gd name="connsiteY61" fmla="*/ 274747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1475" h="314325">
                  <a:moveTo>
                    <a:pt x="365747" y="274747"/>
                  </a:moveTo>
                  <a:cubicBezTo>
                    <a:pt x="361175" y="273223"/>
                    <a:pt x="365747" y="257316"/>
                    <a:pt x="356698" y="253601"/>
                  </a:cubicBezTo>
                  <a:cubicBezTo>
                    <a:pt x="347649" y="249791"/>
                    <a:pt x="339553" y="243695"/>
                    <a:pt x="337077" y="236932"/>
                  </a:cubicBezTo>
                  <a:cubicBezTo>
                    <a:pt x="334791" y="230837"/>
                    <a:pt x="323456" y="224836"/>
                    <a:pt x="324218" y="220264"/>
                  </a:cubicBezTo>
                  <a:cubicBezTo>
                    <a:pt x="324980" y="215692"/>
                    <a:pt x="346887" y="201309"/>
                    <a:pt x="343839" y="193022"/>
                  </a:cubicBezTo>
                  <a:cubicBezTo>
                    <a:pt x="340791" y="184736"/>
                    <a:pt x="326409" y="186259"/>
                    <a:pt x="324980" y="183212"/>
                  </a:cubicBezTo>
                  <a:cubicBezTo>
                    <a:pt x="323456" y="180163"/>
                    <a:pt x="325742" y="169591"/>
                    <a:pt x="321932" y="161304"/>
                  </a:cubicBezTo>
                  <a:cubicBezTo>
                    <a:pt x="318122" y="153017"/>
                    <a:pt x="324980" y="145397"/>
                    <a:pt x="321932" y="140920"/>
                  </a:cubicBezTo>
                  <a:cubicBezTo>
                    <a:pt x="318884" y="136444"/>
                    <a:pt x="323456" y="127300"/>
                    <a:pt x="324218" y="124252"/>
                  </a:cubicBezTo>
                  <a:cubicBezTo>
                    <a:pt x="324980" y="121204"/>
                    <a:pt x="332504" y="116727"/>
                    <a:pt x="331743" y="109107"/>
                  </a:cubicBezTo>
                  <a:cubicBezTo>
                    <a:pt x="331266" y="104535"/>
                    <a:pt x="333552" y="101678"/>
                    <a:pt x="336029" y="100439"/>
                  </a:cubicBezTo>
                  <a:cubicBezTo>
                    <a:pt x="333457" y="92819"/>
                    <a:pt x="332600" y="79389"/>
                    <a:pt x="332600" y="77008"/>
                  </a:cubicBezTo>
                  <a:cubicBezTo>
                    <a:pt x="332600" y="74150"/>
                    <a:pt x="323551" y="74150"/>
                    <a:pt x="318979" y="74722"/>
                  </a:cubicBezTo>
                  <a:cubicBezTo>
                    <a:pt x="314407" y="75293"/>
                    <a:pt x="310502" y="63958"/>
                    <a:pt x="305930" y="63958"/>
                  </a:cubicBezTo>
                  <a:cubicBezTo>
                    <a:pt x="301358" y="63958"/>
                    <a:pt x="297453" y="60529"/>
                    <a:pt x="297453" y="57196"/>
                  </a:cubicBezTo>
                  <a:cubicBezTo>
                    <a:pt x="297453" y="53767"/>
                    <a:pt x="286689" y="51576"/>
                    <a:pt x="281070" y="52052"/>
                  </a:cubicBezTo>
                  <a:cubicBezTo>
                    <a:pt x="275450" y="52624"/>
                    <a:pt x="274307" y="47480"/>
                    <a:pt x="272021" y="47480"/>
                  </a:cubicBezTo>
                  <a:cubicBezTo>
                    <a:pt x="269735" y="47480"/>
                    <a:pt x="260686" y="44623"/>
                    <a:pt x="257828" y="41289"/>
                  </a:cubicBezTo>
                  <a:cubicBezTo>
                    <a:pt x="254971" y="37860"/>
                    <a:pt x="238588" y="36717"/>
                    <a:pt x="235731" y="40717"/>
                  </a:cubicBezTo>
                  <a:cubicBezTo>
                    <a:pt x="232873" y="44718"/>
                    <a:pt x="227253" y="42432"/>
                    <a:pt x="222110" y="42432"/>
                  </a:cubicBezTo>
                  <a:cubicBezTo>
                    <a:pt x="216966" y="42432"/>
                    <a:pt x="207918" y="50338"/>
                    <a:pt x="205155" y="54338"/>
                  </a:cubicBezTo>
                  <a:cubicBezTo>
                    <a:pt x="203441" y="56815"/>
                    <a:pt x="195345" y="57291"/>
                    <a:pt x="189344" y="57291"/>
                  </a:cubicBezTo>
                  <a:cubicBezTo>
                    <a:pt x="189534" y="62149"/>
                    <a:pt x="189534" y="66054"/>
                    <a:pt x="188772" y="67292"/>
                  </a:cubicBezTo>
                  <a:cubicBezTo>
                    <a:pt x="185820" y="71769"/>
                    <a:pt x="163817" y="75770"/>
                    <a:pt x="147434" y="76341"/>
                  </a:cubicBezTo>
                  <a:cubicBezTo>
                    <a:pt x="131051" y="76912"/>
                    <a:pt x="129908" y="55386"/>
                    <a:pt x="112382" y="55386"/>
                  </a:cubicBezTo>
                  <a:cubicBezTo>
                    <a:pt x="99618" y="55386"/>
                    <a:pt x="89903" y="43670"/>
                    <a:pt x="89236" y="32716"/>
                  </a:cubicBezTo>
                  <a:cubicBezTo>
                    <a:pt x="81711" y="29859"/>
                    <a:pt x="74472" y="24906"/>
                    <a:pt x="75520" y="22811"/>
                  </a:cubicBezTo>
                  <a:cubicBezTo>
                    <a:pt x="77044" y="19762"/>
                    <a:pt x="80759" y="903"/>
                    <a:pt x="71710" y="5380"/>
                  </a:cubicBezTo>
                  <a:cubicBezTo>
                    <a:pt x="62661" y="9952"/>
                    <a:pt x="49803" y="24239"/>
                    <a:pt x="33134" y="22049"/>
                  </a:cubicBezTo>
                  <a:cubicBezTo>
                    <a:pt x="16465" y="19762"/>
                    <a:pt x="28562" y="18238"/>
                    <a:pt x="20275" y="14524"/>
                  </a:cubicBezTo>
                  <a:cubicBezTo>
                    <a:pt x="11988" y="10714"/>
                    <a:pt x="17227" y="1665"/>
                    <a:pt x="8940" y="141"/>
                  </a:cubicBezTo>
                  <a:cubicBezTo>
                    <a:pt x="653" y="-1383"/>
                    <a:pt x="6654" y="9952"/>
                    <a:pt x="2178" y="9952"/>
                  </a:cubicBezTo>
                  <a:cubicBezTo>
                    <a:pt x="-2394" y="9952"/>
                    <a:pt x="1416" y="22811"/>
                    <a:pt x="2940" y="25858"/>
                  </a:cubicBezTo>
                  <a:cubicBezTo>
                    <a:pt x="4464" y="28907"/>
                    <a:pt x="-108" y="45480"/>
                    <a:pt x="2940" y="46242"/>
                  </a:cubicBezTo>
                  <a:cubicBezTo>
                    <a:pt x="5987" y="47004"/>
                    <a:pt x="12750" y="59101"/>
                    <a:pt x="11988" y="61387"/>
                  </a:cubicBezTo>
                  <a:cubicBezTo>
                    <a:pt x="11226" y="63673"/>
                    <a:pt x="18751" y="71198"/>
                    <a:pt x="18751" y="76532"/>
                  </a:cubicBezTo>
                  <a:cubicBezTo>
                    <a:pt x="18751" y="81866"/>
                    <a:pt x="25514" y="87866"/>
                    <a:pt x="29324" y="87866"/>
                  </a:cubicBezTo>
                  <a:cubicBezTo>
                    <a:pt x="33134" y="87866"/>
                    <a:pt x="38373" y="90152"/>
                    <a:pt x="36849" y="94629"/>
                  </a:cubicBezTo>
                  <a:cubicBezTo>
                    <a:pt x="35325" y="99201"/>
                    <a:pt x="39135" y="105964"/>
                    <a:pt x="34562" y="105964"/>
                  </a:cubicBezTo>
                  <a:cubicBezTo>
                    <a:pt x="29991" y="105964"/>
                    <a:pt x="30753" y="118823"/>
                    <a:pt x="27038" y="121108"/>
                  </a:cubicBezTo>
                  <a:cubicBezTo>
                    <a:pt x="23228" y="123395"/>
                    <a:pt x="26276" y="137015"/>
                    <a:pt x="29324" y="138539"/>
                  </a:cubicBezTo>
                  <a:cubicBezTo>
                    <a:pt x="32372" y="140063"/>
                    <a:pt x="39135" y="143873"/>
                    <a:pt x="38373" y="149112"/>
                  </a:cubicBezTo>
                  <a:cubicBezTo>
                    <a:pt x="37611" y="154446"/>
                    <a:pt x="54279" y="162733"/>
                    <a:pt x="59518" y="163495"/>
                  </a:cubicBezTo>
                  <a:cubicBezTo>
                    <a:pt x="64757" y="164257"/>
                    <a:pt x="65519" y="171782"/>
                    <a:pt x="68567" y="174829"/>
                  </a:cubicBezTo>
                  <a:cubicBezTo>
                    <a:pt x="71615" y="177878"/>
                    <a:pt x="66281" y="183878"/>
                    <a:pt x="67043" y="187688"/>
                  </a:cubicBezTo>
                  <a:cubicBezTo>
                    <a:pt x="67805" y="191498"/>
                    <a:pt x="74568" y="194451"/>
                    <a:pt x="73806" y="200547"/>
                  </a:cubicBezTo>
                  <a:cubicBezTo>
                    <a:pt x="73329" y="204166"/>
                    <a:pt x="79520" y="210358"/>
                    <a:pt x="84569" y="215596"/>
                  </a:cubicBezTo>
                  <a:cubicBezTo>
                    <a:pt x="86283" y="215120"/>
                    <a:pt x="87903" y="214739"/>
                    <a:pt x="89236" y="214739"/>
                  </a:cubicBezTo>
                  <a:cubicBezTo>
                    <a:pt x="94379" y="214739"/>
                    <a:pt x="94094" y="209120"/>
                    <a:pt x="97999" y="212453"/>
                  </a:cubicBezTo>
                  <a:cubicBezTo>
                    <a:pt x="102000" y="215882"/>
                    <a:pt x="107334" y="212167"/>
                    <a:pt x="111334" y="211882"/>
                  </a:cubicBezTo>
                  <a:cubicBezTo>
                    <a:pt x="115335" y="211596"/>
                    <a:pt x="126098" y="231979"/>
                    <a:pt x="130860" y="241886"/>
                  </a:cubicBezTo>
                  <a:cubicBezTo>
                    <a:pt x="135718" y="251791"/>
                    <a:pt x="135432" y="255220"/>
                    <a:pt x="141909" y="259412"/>
                  </a:cubicBezTo>
                  <a:cubicBezTo>
                    <a:pt x="148386" y="263698"/>
                    <a:pt x="155816" y="261412"/>
                    <a:pt x="165150" y="271032"/>
                  </a:cubicBezTo>
                  <a:cubicBezTo>
                    <a:pt x="174485" y="280652"/>
                    <a:pt x="198583" y="287224"/>
                    <a:pt x="208775" y="287701"/>
                  </a:cubicBezTo>
                  <a:cubicBezTo>
                    <a:pt x="218967" y="288272"/>
                    <a:pt x="226586" y="276652"/>
                    <a:pt x="239636" y="279224"/>
                  </a:cubicBezTo>
                  <a:cubicBezTo>
                    <a:pt x="252685" y="281795"/>
                    <a:pt x="249542" y="298464"/>
                    <a:pt x="254304" y="304465"/>
                  </a:cubicBezTo>
                  <a:cubicBezTo>
                    <a:pt x="259162" y="310370"/>
                    <a:pt x="312026" y="314371"/>
                    <a:pt x="321170" y="316942"/>
                  </a:cubicBezTo>
                  <a:cubicBezTo>
                    <a:pt x="324503" y="317895"/>
                    <a:pt x="332409" y="318466"/>
                    <a:pt x="341172" y="318657"/>
                  </a:cubicBezTo>
                  <a:cubicBezTo>
                    <a:pt x="340982" y="316752"/>
                    <a:pt x="340791" y="315037"/>
                    <a:pt x="340696" y="313895"/>
                  </a:cubicBezTo>
                  <a:cubicBezTo>
                    <a:pt x="339934" y="304846"/>
                    <a:pt x="346792" y="297226"/>
                    <a:pt x="352793" y="294273"/>
                  </a:cubicBezTo>
                  <a:cubicBezTo>
                    <a:pt x="358794" y="291225"/>
                    <a:pt x="364128" y="289701"/>
                    <a:pt x="370224" y="288939"/>
                  </a:cubicBezTo>
                  <a:cubicBezTo>
                    <a:pt x="376320" y="288367"/>
                    <a:pt x="370319" y="276271"/>
                    <a:pt x="365747" y="274747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xmlns="" id="{9A3865B0-6750-45D6-9522-23A8C8F641BC}"/>
                </a:ext>
              </a:extLst>
            </p:cNvPr>
            <p:cNvSpPr/>
            <p:nvPr/>
          </p:nvSpPr>
          <p:spPr>
            <a:xfrm>
              <a:off x="7198683" y="3554686"/>
              <a:ext cx="799711" cy="375173"/>
            </a:xfrm>
            <a:custGeom>
              <a:avLst/>
              <a:gdLst>
                <a:gd name="connsiteX0" fmla="*/ 775224 w 771525"/>
                <a:gd name="connsiteY0" fmla="*/ 148376 h 361950"/>
                <a:gd name="connsiteX1" fmla="*/ 768461 w 771525"/>
                <a:gd name="connsiteY1" fmla="*/ 147805 h 361950"/>
                <a:gd name="connsiteX2" fmla="*/ 753126 w 771525"/>
                <a:gd name="connsiteY2" fmla="*/ 150662 h 361950"/>
                <a:gd name="connsiteX3" fmla="*/ 743506 w 771525"/>
                <a:gd name="connsiteY3" fmla="*/ 142756 h 361950"/>
                <a:gd name="connsiteX4" fmla="*/ 739410 w 771525"/>
                <a:gd name="connsiteY4" fmla="*/ 135517 h 361950"/>
                <a:gd name="connsiteX5" fmla="*/ 727504 w 771525"/>
                <a:gd name="connsiteY5" fmla="*/ 125707 h 361950"/>
                <a:gd name="connsiteX6" fmla="*/ 715216 w 771525"/>
                <a:gd name="connsiteY6" fmla="*/ 115515 h 361950"/>
                <a:gd name="connsiteX7" fmla="*/ 696071 w 771525"/>
                <a:gd name="connsiteY7" fmla="*/ 121039 h 361950"/>
                <a:gd name="connsiteX8" fmla="*/ 677402 w 771525"/>
                <a:gd name="connsiteY8" fmla="*/ 118087 h 361950"/>
                <a:gd name="connsiteX9" fmla="*/ 662543 w 771525"/>
                <a:gd name="connsiteY9" fmla="*/ 107514 h 361950"/>
                <a:gd name="connsiteX10" fmla="*/ 651494 w 771525"/>
                <a:gd name="connsiteY10" fmla="*/ 119801 h 361950"/>
                <a:gd name="connsiteX11" fmla="*/ 631492 w 771525"/>
                <a:gd name="connsiteY11" fmla="*/ 85416 h 361950"/>
                <a:gd name="connsiteX12" fmla="*/ 596249 w 771525"/>
                <a:gd name="connsiteY12" fmla="*/ 43792 h 361950"/>
                <a:gd name="connsiteX13" fmla="*/ 590725 w 771525"/>
                <a:gd name="connsiteY13" fmla="*/ 29314 h 361950"/>
                <a:gd name="connsiteX14" fmla="*/ 577961 w 771525"/>
                <a:gd name="connsiteY14" fmla="*/ 28075 h 361950"/>
                <a:gd name="connsiteX15" fmla="*/ 560530 w 771525"/>
                <a:gd name="connsiteY15" fmla="*/ 37886 h 361950"/>
                <a:gd name="connsiteX16" fmla="*/ 539671 w 771525"/>
                <a:gd name="connsiteY16" fmla="*/ 46363 h 361950"/>
                <a:gd name="connsiteX17" fmla="*/ 525193 w 771525"/>
                <a:gd name="connsiteY17" fmla="*/ 49792 h 361950"/>
                <a:gd name="connsiteX18" fmla="*/ 531955 w 771525"/>
                <a:gd name="connsiteY18" fmla="*/ 37505 h 361950"/>
                <a:gd name="connsiteX19" fmla="*/ 521764 w 771525"/>
                <a:gd name="connsiteY19" fmla="*/ 36267 h 361950"/>
                <a:gd name="connsiteX20" fmla="*/ 512810 w 771525"/>
                <a:gd name="connsiteY20" fmla="*/ 35029 h 361950"/>
                <a:gd name="connsiteX21" fmla="*/ 507286 w 771525"/>
                <a:gd name="connsiteY21" fmla="*/ 33790 h 361950"/>
                <a:gd name="connsiteX22" fmla="*/ 500047 w 771525"/>
                <a:gd name="connsiteY22" fmla="*/ 29123 h 361950"/>
                <a:gd name="connsiteX23" fmla="*/ 482616 w 771525"/>
                <a:gd name="connsiteY23" fmla="*/ 32076 h 361950"/>
                <a:gd name="connsiteX24" fmla="*/ 484711 w 771525"/>
                <a:gd name="connsiteY24" fmla="*/ 23980 h 361950"/>
                <a:gd name="connsiteX25" fmla="*/ 481282 w 771525"/>
                <a:gd name="connsiteY25" fmla="*/ 10359 h 361950"/>
                <a:gd name="connsiteX26" fmla="*/ 468995 w 771525"/>
                <a:gd name="connsiteY26" fmla="*/ 2739 h 361950"/>
                <a:gd name="connsiteX27" fmla="*/ 454136 w 771525"/>
                <a:gd name="connsiteY27" fmla="*/ 643 h 361950"/>
                <a:gd name="connsiteX28" fmla="*/ 430323 w 771525"/>
                <a:gd name="connsiteY28" fmla="*/ 6168 h 361950"/>
                <a:gd name="connsiteX29" fmla="*/ 402320 w 771525"/>
                <a:gd name="connsiteY29" fmla="*/ 15502 h 361950"/>
                <a:gd name="connsiteX30" fmla="*/ 375174 w 771525"/>
                <a:gd name="connsiteY30" fmla="*/ 20646 h 361950"/>
                <a:gd name="connsiteX31" fmla="*/ 355648 w 771525"/>
                <a:gd name="connsiteY31" fmla="*/ 26551 h 361950"/>
                <a:gd name="connsiteX32" fmla="*/ 326787 w 771525"/>
                <a:gd name="connsiteY32" fmla="*/ 32457 h 361950"/>
                <a:gd name="connsiteX33" fmla="*/ 303832 w 771525"/>
                <a:gd name="connsiteY33" fmla="*/ 35029 h 361950"/>
                <a:gd name="connsiteX34" fmla="*/ 287639 w 771525"/>
                <a:gd name="connsiteY34" fmla="*/ 35886 h 361950"/>
                <a:gd name="connsiteX35" fmla="*/ 288496 w 771525"/>
                <a:gd name="connsiteY35" fmla="*/ 51983 h 361950"/>
                <a:gd name="connsiteX36" fmla="*/ 305451 w 771525"/>
                <a:gd name="connsiteY36" fmla="*/ 60460 h 361950"/>
                <a:gd name="connsiteX37" fmla="*/ 285067 w 771525"/>
                <a:gd name="connsiteY37" fmla="*/ 63889 h 361950"/>
                <a:gd name="connsiteX38" fmla="*/ 281638 w 771525"/>
                <a:gd name="connsiteY38" fmla="*/ 77510 h 361950"/>
                <a:gd name="connsiteX39" fmla="*/ 269732 w 771525"/>
                <a:gd name="connsiteY39" fmla="*/ 87702 h 361950"/>
                <a:gd name="connsiteX40" fmla="*/ 274876 w 771525"/>
                <a:gd name="connsiteY40" fmla="*/ 97894 h 361950"/>
                <a:gd name="connsiteX41" fmla="*/ 288496 w 771525"/>
                <a:gd name="connsiteY41" fmla="*/ 102180 h 361950"/>
                <a:gd name="connsiteX42" fmla="*/ 293545 w 771525"/>
                <a:gd name="connsiteY42" fmla="*/ 115801 h 361950"/>
                <a:gd name="connsiteX43" fmla="*/ 281638 w 771525"/>
                <a:gd name="connsiteY43" fmla="*/ 122563 h 361950"/>
                <a:gd name="connsiteX44" fmla="*/ 267160 w 771525"/>
                <a:gd name="connsiteY44" fmla="*/ 116658 h 361950"/>
                <a:gd name="connsiteX45" fmla="*/ 260398 w 771525"/>
                <a:gd name="connsiteY45" fmla="*/ 125992 h 361950"/>
                <a:gd name="connsiteX46" fmla="*/ 251063 w 771525"/>
                <a:gd name="connsiteY46" fmla="*/ 120087 h 361950"/>
                <a:gd name="connsiteX47" fmla="*/ 238300 w 771525"/>
                <a:gd name="connsiteY47" fmla="*/ 114086 h 361950"/>
                <a:gd name="connsiteX48" fmla="*/ 219631 w 771525"/>
                <a:gd name="connsiteY48" fmla="*/ 113229 h 361950"/>
                <a:gd name="connsiteX49" fmla="*/ 208582 w 771525"/>
                <a:gd name="connsiteY49" fmla="*/ 112372 h 361950"/>
                <a:gd name="connsiteX50" fmla="*/ 189913 w 771525"/>
                <a:gd name="connsiteY50" fmla="*/ 118277 h 361950"/>
                <a:gd name="connsiteX51" fmla="*/ 172101 w 771525"/>
                <a:gd name="connsiteY51" fmla="*/ 119992 h 361950"/>
                <a:gd name="connsiteX52" fmla="*/ 161052 w 771525"/>
                <a:gd name="connsiteY52" fmla="*/ 119992 h 361950"/>
                <a:gd name="connsiteX53" fmla="*/ 155908 w 771525"/>
                <a:gd name="connsiteY53" fmla="*/ 117420 h 361950"/>
                <a:gd name="connsiteX54" fmla="*/ 139811 w 771525"/>
                <a:gd name="connsiteY54" fmla="*/ 103799 h 361950"/>
                <a:gd name="connsiteX55" fmla="*/ 117713 w 771525"/>
                <a:gd name="connsiteY55" fmla="*/ 97036 h 361950"/>
                <a:gd name="connsiteX56" fmla="*/ 104092 w 771525"/>
                <a:gd name="connsiteY56" fmla="*/ 97036 h 361950"/>
                <a:gd name="connsiteX57" fmla="*/ 93901 w 771525"/>
                <a:gd name="connsiteY57" fmla="*/ 97036 h 361950"/>
                <a:gd name="connsiteX58" fmla="*/ 79423 w 771525"/>
                <a:gd name="connsiteY58" fmla="*/ 101323 h 361950"/>
                <a:gd name="connsiteX59" fmla="*/ 59039 w 771525"/>
                <a:gd name="connsiteY59" fmla="*/ 110657 h 361950"/>
                <a:gd name="connsiteX60" fmla="*/ 48847 w 771525"/>
                <a:gd name="connsiteY60" fmla="*/ 119992 h 361950"/>
                <a:gd name="connsiteX61" fmla="*/ 43704 w 771525"/>
                <a:gd name="connsiteY61" fmla="*/ 130183 h 361950"/>
                <a:gd name="connsiteX62" fmla="*/ 41989 w 771525"/>
                <a:gd name="connsiteY62" fmla="*/ 142090 h 361950"/>
                <a:gd name="connsiteX63" fmla="*/ 26654 w 771525"/>
                <a:gd name="connsiteY63" fmla="*/ 129326 h 361950"/>
                <a:gd name="connsiteX64" fmla="*/ 15605 w 771525"/>
                <a:gd name="connsiteY64" fmla="*/ 136089 h 361950"/>
                <a:gd name="connsiteX65" fmla="*/ 5413 w 771525"/>
                <a:gd name="connsiteY65" fmla="*/ 147995 h 361950"/>
                <a:gd name="connsiteX66" fmla="*/ 11414 w 771525"/>
                <a:gd name="connsiteY66" fmla="*/ 157330 h 361950"/>
                <a:gd name="connsiteX67" fmla="*/ 4652 w 771525"/>
                <a:gd name="connsiteY67" fmla="*/ 163235 h 361950"/>
                <a:gd name="connsiteX68" fmla="*/ 365 w 771525"/>
                <a:gd name="connsiteY68" fmla="*/ 175141 h 361950"/>
                <a:gd name="connsiteX69" fmla="*/ 11414 w 771525"/>
                <a:gd name="connsiteY69" fmla="*/ 182761 h 361950"/>
                <a:gd name="connsiteX70" fmla="*/ 14843 w 771525"/>
                <a:gd name="connsiteY70" fmla="*/ 192953 h 361950"/>
                <a:gd name="connsiteX71" fmla="*/ 28464 w 771525"/>
                <a:gd name="connsiteY71" fmla="*/ 192096 h 361950"/>
                <a:gd name="connsiteX72" fmla="*/ 40370 w 771525"/>
                <a:gd name="connsiteY72" fmla="*/ 205717 h 361950"/>
                <a:gd name="connsiteX73" fmla="*/ 42942 w 771525"/>
                <a:gd name="connsiteY73" fmla="*/ 217623 h 361950"/>
                <a:gd name="connsiteX74" fmla="*/ 47228 w 771525"/>
                <a:gd name="connsiteY74" fmla="*/ 226100 h 361950"/>
                <a:gd name="connsiteX75" fmla="*/ 53419 w 771525"/>
                <a:gd name="connsiteY75" fmla="*/ 229815 h 361950"/>
                <a:gd name="connsiteX76" fmla="*/ 56848 w 771525"/>
                <a:gd name="connsiteY76" fmla="*/ 227243 h 361950"/>
                <a:gd name="connsiteX77" fmla="*/ 97044 w 771525"/>
                <a:gd name="connsiteY77" fmla="*/ 214194 h 361950"/>
                <a:gd name="connsiteX78" fmla="*/ 126476 w 771525"/>
                <a:gd name="connsiteY78" fmla="*/ 219814 h 361950"/>
                <a:gd name="connsiteX79" fmla="*/ 128762 w 771525"/>
                <a:gd name="connsiteY79" fmla="*/ 248103 h 361950"/>
                <a:gd name="connsiteX80" fmla="*/ 110093 w 771525"/>
                <a:gd name="connsiteY80" fmla="*/ 253151 h 361950"/>
                <a:gd name="connsiteX81" fmla="*/ 86281 w 771525"/>
                <a:gd name="connsiteY81" fmla="*/ 261628 h 361950"/>
                <a:gd name="connsiteX82" fmla="*/ 83423 w 771525"/>
                <a:gd name="connsiteY82" fmla="*/ 272392 h 361950"/>
                <a:gd name="connsiteX83" fmla="*/ 73803 w 771525"/>
                <a:gd name="connsiteY83" fmla="*/ 278583 h 361950"/>
                <a:gd name="connsiteX84" fmla="*/ 88567 w 771525"/>
                <a:gd name="connsiteY84" fmla="*/ 291061 h 361950"/>
                <a:gd name="connsiteX85" fmla="*/ 94758 w 771525"/>
                <a:gd name="connsiteY85" fmla="*/ 305729 h 361950"/>
                <a:gd name="connsiteX86" fmla="*/ 108379 w 771525"/>
                <a:gd name="connsiteY86" fmla="*/ 313635 h 361950"/>
                <a:gd name="connsiteX87" fmla="*/ 117427 w 771525"/>
                <a:gd name="connsiteY87" fmla="*/ 323255 h 361950"/>
                <a:gd name="connsiteX88" fmla="*/ 123619 w 771525"/>
                <a:gd name="connsiteY88" fmla="*/ 346496 h 361950"/>
                <a:gd name="connsiteX89" fmla="*/ 126000 w 771525"/>
                <a:gd name="connsiteY89" fmla="*/ 333542 h 361950"/>
                <a:gd name="connsiteX90" fmla="*/ 145812 w 771525"/>
                <a:gd name="connsiteY90" fmla="*/ 323065 h 361950"/>
                <a:gd name="connsiteX91" fmla="*/ 169243 w 771525"/>
                <a:gd name="connsiteY91" fmla="*/ 341257 h 361950"/>
                <a:gd name="connsiteX92" fmla="*/ 182864 w 771525"/>
                <a:gd name="connsiteY92" fmla="*/ 344305 h 361950"/>
                <a:gd name="connsiteX93" fmla="*/ 185150 w 771525"/>
                <a:gd name="connsiteY93" fmla="*/ 259628 h 361950"/>
                <a:gd name="connsiteX94" fmla="*/ 233632 w 771525"/>
                <a:gd name="connsiteY94" fmla="*/ 246674 h 361950"/>
                <a:gd name="connsiteX95" fmla="*/ 235252 w 771525"/>
                <a:gd name="connsiteY95" fmla="*/ 243436 h 361950"/>
                <a:gd name="connsiteX96" fmla="*/ 252778 w 771525"/>
                <a:gd name="connsiteY96" fmla="*/ 244007 h 361950"/>
                <a:gd name="connsiteX97" fmla="*/ 260683 w 771525"/>
                <a:gd name="connsiteY97" fmla="*/ 234958 h 361950"/>
                <a:gd name="connsiteX98" fmla="*/ 265255 w 771525"/>
                <a:gd name="connsiteY98" fmla="*/ 246293 h 361950"/>
                <a:gd name="connsiteX99" fmla="*/ 275447 w 771525"/>
                <a:gd name="connsiteY99" fmla="*/ 271439 h 361950"/>
                <a:gd name="connsiteX100" fmla="*/ 297831 w 771525"/>
                <a:gd name="connsiteY100" fmla="*/ 295918 h 361950"/>
                <a:gd name="connsiteX101" fmla="*/ 322786 w 771525"/>
                <a:gd name="connsiteY101" fmla="*/ 294394 h 361950"/>
                <a:gd name="connsiteX102" fmla="*/ 361363 w 771525"/>
                <a:gd name="connsiteY102" fmla="*/ 295918 h 361950"/>
                <a:gd name="connsiteX103" fmla="*/ 376507 w 771525"/>
                <a:gd name="connsiteY103" fmla="*/ 307253 h 361950"/>
                <a:gd name="connsiteX104" fmla="*/ 381079 w 771525"/>
                <a:gd name="connsiteY104" fmla="*/ 325351 h 361950"/>
                <a:gd name="connsiteX105" fmla="*/ 391652 w 771525"/>
                <a:gd name="connsiteY105" fmla="*/ 345067 h 361950"/>
                <a:gd name="connsiteX106" fmla="*/ 408321 w 771525"/>
                <a:gd name="connsiteY106" fmla="*/ 349639 h 361950"/>
                <a:gd name="connsiteX107" fmla="*/ 424228 w 771525"/>
                <a:gd name="connsiteY107" fmla="*/ 359450 h 361950"/>
                <a:gd name="connsiteX108" fmla="*/ 433277 w 771525"/>
                <a:gd name="connsiteY108" fmla="*/ 356402 h 361950"/>
                <a:gd name="connsiteX109" fmla="*/ 452898 w 771525"/>
                <a:gd name="connsiteY109" fmla="*/ 341257 h 361950"/>
                <a:gd name="connsiteX110" fmla="*/ 463947 w 771525"/>
                <a:gd name="connsiteY110" fmla="*/ 340210 h 361950"/>
                <a:gd name="connsiteX111" fmla="*/ 469757 w 771525"/>
                <a:gd name="connsiteY111" fmla="*/ 329542 h 361950"/>
                <a:gd name="connsiteX112" fmla="*/ 481663 w 771525"/>
                <a:gd name="connsiteY112" fmla="*/ 316492 h 361950"/>
                <a:gd name="connsiteX113" fmla="*/ 507667 w 771525"/>
                <a:gd name="connsiteY113" fmla="*/ 315921 h 361950"/>
                <a:gd name="connsiteX114" fmla="*/ 524621 w 771525"/>
                <a:gd name="connsiteY114" fmla="*/ 313063 h 361950"/>
                <a:gd name="connsiteX115" fmla="*/ 544433 w 771525"/>
                <a:gd name="connsiteY115" fmla="*/ 305158 h 361950"/>
                <a:gd name="connsiteX116" fmla="*/ 569865 w 771525"/>
                <a:gd name="connsiteY116" fmla="*/ 312492 h 361950"/>
                <a:gd name="connsiteX117" fmla="*/ 619109 w 771525"/>
                <a:gd name="connsiteY117" fmla="*/ 315349 h 361950"/>
                <a:gd name="connsiteX118" fmla="*/ 637207 w 771525"/>
                <a:gd name="connsiteY118" fmla="*/ 320398 h 361950"/>
                <a:gd name="connsiteX119" fmla="*/ 653209 w 771525"/>
                <a:gd name="connsiteY119" fmla="*/ 326589 h 361950"/>
                <a:gd name="connsiteX120" fmla="*/ 652732 w 771525"/>
                <a:gd name="connsiteY120" fmla="*/ 318778 h 361950"/>
                <a:gd name="connsiteX121" fmla="*/ 662924 w 771525"/>
                <a:gd name="connsiteY121" fmla="*/ 304300 h 361950"/>
                <a:gd name="connsiteX122" fmla="*/ 655304 w 771525"/>
                <a:gd name="connsiteY122" fmla="*/ 283060 h 361950"/>
                <a:gd name="connsiteX123" fmla="*/ 651018 w 771525"/>
                <a:gd name="connsiteY123" fmla="*/ 266486 h 361950"/>
                <a:gd name="connsiteX124" fmla="*/ 662067 w 771525"/>
                <a:gd name="connsiteY124" fmla="*/ 258961 h 361950"/>
                <a:gd name="connsiteX125" fmla="*/ 680069 w 771525"/>
                <a:gd name="connsiteY125" fmla="*/ 255437 h 361950"/>
                <a:gd name="connsiteX126" fmla="*/ 693785 w 771525"/>
                <a:gd name="connsiteY126" fmla="*/ 258961 h 361950"/>
                <a:gd name="connsiteX127" fmla="*/ 693785 w 771525"/>
                <a:gd name="connsiteY127" fmla="*/ 249913 h 361950"/>
                <a:gd name="connsiteX128" fmla="*/ 705501 w 771525"/>
                <a:gd name="connsiteY128" fmla="*/ 213051 h 361950"/>
                <a:gd name="connsiteX129" fmla="*/ 718455 w 771525"/>
                <a:gd name="connsiteY129" fmla="*/ 213051 h 361950"/>
                <a:gd name="connsiteX130" fmla="*/ 736076 w 771525"/>
                <a:gd name="connsiteY130" fmla="*/ 214575 h 361950"/>
                <a:gd name="connsiteX131" fmla="*/ 754078 w 771525"/>
                <a:gd name="connsiteY131" fmla="*/ 207907 h 361950"/>
                <a:gd name="connsiteX132" fmla="*/ 751316 w 771525"/>
                <a:gd name="connsiteY132" fmla="*/ 192572 h 361950"/>
                <a:gd name="connsiteX133" fmla="*/ 763889 w 771525"/>
                <a:gd name="connsiteY133" fmla="*/ 178094 h 361950"/>
                <a:gd name="connsiteX134" fmla="*/ 772081 w 771525"/>
                <a:gd name="connsiteY134" fmla="*/ 167521 h 361950"/>
                <a:gd name="connsiteX135" fmla="*/ 778748 w 771525"/>
                <a:gd name="connsiteY135" fmla="*/ 155234 h 361950"/>
                <a:gd name="connsiteX136" fmla="*/ 775224 w 771525"/>
                <a:gd name="connsiteY136" fmla="*/ 148376 h 361950"/>
                <a:gd name="connsiteX137" fmla="*/ 290592 w 771525"/>
                <a:gd name="connsiteY137" fmla="*/ 231434 h 361950"/>
                <a:gd name="connsiteX138" fmla="*/ 264017 w 771525"/>
                <a:gd name="connsiteY138" fmla="*/ 224195 h 361950"/>
                <a:gd name="connsiteX139" fmla="*/ 290592 w 771525"/>
                <a:gd name="connsiteY139" fmla="*/ 231434 h 361950"/>
                <a:gd name="connsiteX140" fmla="*/ 612156 w 771525"/>
                <a:gd name="connsiteY140" fmla="*/ 229339 h 361950"/>
                <a:gd name="connsiteX141" fmla="*/ 547005 w 771525"/>
                <a:gd name="connsiteY141" fmla="*/ 236673 h 361950"/>
                <a:gd name="connsiteX142" fmla="*/ 536813 w 771525"/>
                <a:gd name="connsiteY142" fmla="*/ 261057 h 361950"/>
                <a:gd name="connsiteX143" fmla="*/ 534527 w 771525"/>
                <a:gd name="connsiteY143" fmla="*/ 229910 h 361950"/>
                <a:gd name="connsiteX144" fmla="*/ 583771 w 771525"/>
                <a:gd name="connsiteY144" fmla="*/ 222576 h 361950"/>
                <a:gd name="connsiteX145" fmla="*/ 631873 w 771525"/>
                <a:gd name="connsiteY145" fmla="*/ 220290 h 361950"/>
                <a:gd name="connsiteX146" fmla="*/ 612156 w 771525"/>
                <a:gd name="connsiteY146" fmla="*/ 229339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</a:cxnLst>
              <a:rect l="l" t="t" r="r" b="b"/>
              <a:pathLst>
                <a:path w="771525" h="361950">
                  <a:moveTo>
                    <a:pt x="775224" y="148376"/>
                  </a:moveTo>
                  <a:cubicBezTo>
                    <a:pt x="774652" y="144376"/>
                    <a:pt x="771223" y="146090"/>
                    <a:pt x="768461" y="147805"/>
                  </a:cubicBezTo>
                  <a:cubicBezTo>
                    <a:pt x="765604" y="149519"/>
                    <a:pt x="756555" y="150662"/>
                    <a:pt x="753126" y="150662"/>
                  </a:cubicBezTo>
                  <a:cubicBezTo>
                    <a:pt x="749697" y="150662"/>
                    <a:pt x="743506" y="146090"/>
                    <a:pt x="743506" y="142756"/>
                  </a:cubicBezTo>
                  <a:cubicBezTo>
                    <a:pt x="743506" y="139327"/>
                    <a:pt x="742744" y="135517"/>
                    <a:pt x="739410" y="135517"/>
                  </a:cubicBezTo>
                  <a:cubicBezTo>
                    <a:pt x="735981" y="135517"/>
                    <a:pt x="730933" y="133803"/>
                    <a:pt x="727504" y="125707"/>
                  </a:cubicBezTo>
                  <a:cubicBezTo>
                    <a:pt x="724075" y="117610"/>
                    <a:pt x="719027" y="117610"/>
                    <a:pt x="715216" y="115515"/>
                  </a:cubicBezTo>
                  <a:cubicBezTo>
                    <a:pt x="711406" y="113419"/>
                    <a:pt x="700738" y="119325"/>
                    <a:pt x="696071" y="121039"/>
                  </a:cubicBezTo>
                  <a:cubicBezTo>
                    <a:pt x="691404" y="122754"/>
                    <a:pt x="683308" y="119325"/>
                    <a:pt x="677402" y="118087"/>
                  </a:cubicBezTo>
                  <a:cubicBezTo>
                    <a:pt x="671402" y="116848"/>
                    <a:pt x="668068" y="106180"/>
                    <a:pt x="662543" y="107514"/>
                  </a:cubicBezTo>
                  <a:cubicBezTo>
                    <a:pt x="657019" y="108752"/>
                    <a:pt x="655780" y="119801"/>
                    <a:pt x="651494" y="119801"/>
                  </a:cubicBezTo>
                  <a:cubicBezTo>
                    <a:pt x="647208" y="119801"/>
                    <a:pt x="639588" y="97703"/>
                    <a:pt x="631492" y="85416"/>
                  </a:cubicBezTo>
                  <a:cubicBezTo>
                    <a:pt x="623395" y="73129"/>
                    <a:pt x="609013" y="48459"/>
                    <a:pt x="596249" y="43792"/>
                  </a:cubicBezTo>
                  <a:cubicBezTo>
                    <a:pt x="583486" y="39124"/>
                    <a:pt x="587296" y="32743"/>
                    <a:pt x="590725" y="29314"/>
                  </a:cubicBezTo>
                  <a:cubicBezTo>
                    <a:pt x="594154" y="25885"/>
                    <a:pt x="583105" y="25027"/>
                    <a:pt x="577961" y="28075"/>
                  </a:cubicBezTo>
                  <a:cubicBezTo>
                    <a:pt x="572818" y="31028"/>
                    <a:pt x="566531" y="36553"/>
                    <a:pt x="560530" y="37886"/>
                  </a:cubicBezTo>
                  <a:cubicBezTo>
                    <a:pt x="554530" y="39124"/>
                    <a:pt x="546052" y="48554"/>
                    <a:pt x="539671" y="46363"/>
                  </a:cubicBezTo>
                  <a:cubicBezTo>
                    <a:pt x="533289" y="44268"/>
                    <a:pt x="530336" y="54460"/>
                    <a:pt x="525193" y="49792"/>
                  </a:cubicBezTo>
                  <a:cubicBezTo>
                    <a:pt x="520049" y="45125"/>
                    <a:pt x="531955" y="41696"/>
                    <a:pt x="531955" y="37505"/>
                  </a:cubicBezTo>
                  <a:cubicBezTo>
                    <a:pt x="531955" y="33219"/>
                    <a:pt x="523859" y="38743"/>
                    <a:pt x="521764" y="36267"/>
                  </a:cubicBezTo>
                  <a:cubicBezTo>
                    <a:pt x="519668" y="33695"/>
                    <a:pt x="512810" y="31123"/>
                    <a:pt x="512810" y="35029"/>
                  </a:cubicBezTo>
                  <a:cubicBezTo>
                    <a:pt x="512810" y="38839"/>
                    <a:pt x="507286" y="36743"/>
                    <a:pt x="507286" y="33790"/>
                  </a:cubicBezTo>
                  <a:cubicBezTo>
                    <a:pt x="507286" y="30838"/>
                    <a:pt x="503476" y="25313"/>
                    <a:pt x="500047" y="29123"/>
                  </a:cubicBezTo>
                  <a:cubicBezTo>
                    <a:pt x="496618" y="32933"/>
                    <a:pt x="485188" y="35029"/>
                    <a:pt x="482616" y="32076"/>
                  </a:cubicBezTo>
                  <a:cubicBezTo>
                    <a:pt x="480044" y="29123"/>
                    <a:pt x="484330" y="27790"/>
                    <a:pt x="484711" y="23980"/>
                  </a:cubicBezTo>
                  <a:cubicBezTo>
                    <a:pt x="485092" y="20170"/>
                    <a:pt x="480425" y="15026"/>
                    <a:pt x="481282" y="10359"/>
                  </a:cubicBezTo>
                  <a:cubicBezTo>
                    <a:pt x="482140" y="5692"/>
                    <a:pt x="473186" y="1024"/>
                    <a:pt x="468995" y="2739"/>
                  </a:cubicBezTo>
                  <a:cubicBezTo>
                    <a:pt x="464709" y="4453"/>
                    <a:pt x="458803" y="2739"/>
                    <a:pt x="454136" y="643"/>
                  </a:cubicBezTo>
                  <a:cubicBezTo>
                    <a:pt x="449469" y="-1452"/>
                    <a:pt x="431181" y="1882"/>
                    <a:pt x="430323" y="6168"/>
                  </a:cubicBezTo>
                  <a:cubicBezTo>
                    <a:pt x="429466" y="10454"/>
                    <a:pt x="406511" y="13788"/>
                    <a:pt x="402320" y="15502"/>
                  </a:cubicBezTo>
                  <a:cubicBezTo>
                    <a:pt x="398034" y="17217"/>
                    <a:pt x="381079" y="19789"/>
                    <a:pt x="375174" y="20646"/>
                  </a:cubicBezTo>
                  <a:cubicBezTo>
                    <a:pt x="369173" y="21503"/>
                    <a:pt x="363268" y="26551"/>
                    <a:pt x="355648" y="26551"/>
                  </a:cubicBezTo>
                  <a:cubicBezTo>
                    <a:pt x="348028" y="26551"/>
                    <a:pt x="333550" y="27409"/>
                    <a:pt x="326787" y="32457"/>
                  </a:cubicBezTo>
                  <a:cubicBezTo>
                    <a:pt x="320024" y="37600"/>
                    <a:pt x="308975" y="33314"/>
                    <a:pt x="303832" y="35029"/>
                  </a:cubicBezTo>
                  <a:cubicBezTo>
                    <a:pt x="298688" y="36743"/>
                    <a:pt x="290211" y="34171"/>
                    <a:pt x="287639" y="35886"/>
                  </a:cubicBezTo>
                  <a:cubicBezTo>
                    <a:pt x="285067" y="37600"/>
                    <a:pt x="285925" y="47792"/>
                    <a:pt x="288496" y="51983"/>
                  </a:cubicBezTo>
                  <a:cubicBezTo>
                    <a:pt x="291068" y="56269"/>
                    <a:pt x="304594" y="57889"/>
                    <a:pt x="305451" y="60460"/>
                  </a:cubicBezTo>
                  <a:cubicBezTo>
                    <a:pt x="306308" y="63032"/>
                    <a:pt x="291830" y="63032"/>
                    <a:pt x="285067" y="63889"/>
                  </a:cubicBezTo>
                  <a:cubicBezTo>
                    <a:pt x="278305" y="64747"/>
                    <a:pt x="280019" y="73224"/>
                    <a:pt x="281638" y="77510"/>
                  </a:cubicBezTo>
                  <a:cubicBezTo>
                    <a:pt x="283353" y="81796"/>
                    <a:pt x="274876" y="85987"/>
                    <a:pt x="269732" y="87702"/>
                  </a:cubicBezTo>
                  <a:cubicBezTo>
                    <a:pt x="264589" y="89416"/>
                    <a:pt x="269732" y="97894"/>
                    <a:pt x="274876" y="97894"/>
                  </a:cubicBezTo>
                  <a:cubicBezTo>
                    <a:pt x="280019" y="97894"/>
                    <a:pt x="284210" y="102180"/>
                    <a:pt x="288496" y="102180"/>
                  </a:cubicBezTo>
                  <a:cubicBezTo>
                    <a:pt x="292783" y="102180"/>
                    <a:pt x="293545" y="110657"/>
                    <a:pt x="293545" y="115801"/>
                  </a:cubicBezTo>
                  <a:cubicBezTo>
                    <a:pt x="293545" y="120849"/>
                    <a:pt x="288496" y="122563"/>
                    <a:pt x="281638" y="122563"/>
                  </a:cubicBezTo>
                  <a:cubicBezTo>
                    <a:pt x="274876" y="122563"/>
                    <a:pt x="271447" y="117515"/>
                    <a:pt x="267160" y="116658"/>
                  </a:cubicBezTo>
                  <a:cubicBezTo>
                    <a:pt x="262874" y="115801"/>
                    <a:pt x="263731" y="124278"/>
                    <a:pt x="260398" y="125992"/>
                  </a:cubicBezTo>
                  <a:cubicBezTo>
                    <a:pt x="256969" y="127707"/>
                    <a:pt x="256111" y="120087"/>
                    <a:pt x="251063" y="120087"/>
                  </a:cubicBezTo>
                  <a:cubicBezTo>
                    <a:pt x="245920" y="120087"/>
                    <a:pt x="240014" y="119230"/>
                    <a:pt x="238300" y="114086"/>
                  </a:cubicBezTo>
                  <a:cubicBezTo>
                    <a:pt x="236585" y="109038"/>
                    <a:pt x="224679" y="108181"/>
                    <a:pt x="219631" y="113229"/>
                  </a:cubicBezTo>
                  <a:cubicBezTo>
                    <a:pt x="214487" y="118277"/>
                    <a:pt x="212868" y="115801"/>
                    <a:pt x="208582" y="112372"/>
                  </a:cubicBezTo>
                  <a:cubicBezTo>
                    <a:pt x="204295" y="108943"/>
                    <a:pt x="191627" y="114086"/>
                    <a:pt x="189913" y="118277"/>
                  </a:cubicBezTo>
                  <a:cubicBezTo>
                    <a:pt x="188198" y="122563"/>
                    <a:pt x="178864" y="124278"/>
                    <a:pt x="172101" y="119992"/>
                  </a:cubicBezTo>
                  <a:cubicBezTo>
                    <a:pt x="165338" y="115705"/>
                    <a:pt x="161052" y="113991"/>
                    <a:pt x="161052" y="119992"/>
                  </a:cubicBezTo>
                  <a:cubicBezTo>
                    <a:pt x="161052" y="125897"/>
                    <a:pt x="155908" y="120849"/>
                    <a:pt x="155908" y="117420"/>
                  </a:cubicBezTo>
                  <a:cubicBezTo>
                    <a:pt x="155908" y="113991"/>
                    <a:pt x="144859" y="107228"/>
                    <a:pt x="139811" y="103799"/>
                  </a:cubicBezTo>
                  <a:cubicBezTo>
                    <a:pt x="134668" y="100370"/>
                    <a:pt x="118570" y="100370"/>
                    <a:pt x="117713" y="97036"/>
                  </a:cubicBezTo>
                  <a:cubicBezTo>
                    <a:pt x="116856" y="93607"/>
                    <a:pt x="106664" y="91131"/>
                    <a:pt x="104092" y="97036"/>
                  </a:cubicBezTo>
                  <a:cubicBezTo>
                    <a:pt x="101521" y="103037"/>
                    <a:pt x="97330" y="98751"/>
                    <a:pt x="93901" y="97036"/>
                  </a:cubicBezTo>
                  <a:cubicBezTo>
                    <a:pt x="90472" y="95322"/>
                    <a:pt x="82852" y="99608"/>
                    <a:pt x="79423" y="101323"/>
                  </a:cubicBezTo>
                  <a:cubicBezTo>
                    <a:pt x="75994" y="103037"/>
                    <a:pt x="64945" y="110657"/>
                    <a:pt x="59039" y="110657"/>
                  </a:cubicBezTo>
                  <a:cubicBezTo>
                    <a:pt x="53134" y="110657"/>
                    <a:pt x="56467" y="118277"/>
                    <a:pt x="48847" y="119992"/>
                  </a:cubicBezTo>
                  <a:cubicBezTo>
                    <a:pt x="41227" y="121706"/>
                    <a:pt x="42942" y="126754"/>
                    <a:pt x="43704" y="130183"/>
                  </a:cubicBezTo>
                  <a:cubicBezTo>
                    <a:pt x="44561" y="133612"/>
                    <a:pt x="48847" y="139518"/>
                    <a:pt x="41989" y="142090"/>
                  </a:cubicBezTo>
                  <a:cubicBezTo>
                    <a:pt x="35227" y="144661"/>
                    <a:pt x="32655" y="133612"/>
                    <a:pt x="26654" y="129326"/>
                  </a:cubicBezTo>
                  <a:cubicBezTo>
                    <a:pt x="20748" y="125040"/>
                    <a:pt x="15605" y="130183"/>
                    <a:pt x="15605" y="136089"/>
                  </a:cubicBezTo>
                  <a:cubicBezTo>
                    <a:pt x="15605" y="141994"/>
                    <a:pt x="8842" y="141994"/>
                    <a:pt x="5413" y="147995"/>
                  </a:cubicBezTo>
                  <a:cubicBezTo>
                    <a:pt x="1984" y="153901"/>
                    <a:pt x="11414" y="154758"/>
                    <a:pt x="11414" y="157330"/>
                  </a:cubicBezTo>
                  <a:cubicBezTo>
                    <a:pt x="11414" y="159901"/>
                    <a:pt x="6271" y="162378"/>
                    <a:pt x="4652" y="163235"/>
                  </a:cubicBezTo>
                  <a:cubicBezTo>
                    <a:pt x="2937" y="164092"/>
                    <a:pt x="-1254" y="172570"/>
                    <a:pt x="365" y="175141"/>
                  </a:cubicBezTo>
                  <a:cubicBezTo>
                    <a:pt x="2080" y="177713"/>
                    <a:pt x="12271" y="176856"/>
                    <a:pt x="11414" y="182761"/>
                  </a:cubicBezTo>
                  <a:cubicBezTo>
                    <a:pt x="10557" y="188667"/>
                    <a:pt x="9700" y="194668"/>
                    <a:pt x="14843" y="192953"/>
                  </a:cubicBezTo>
                  <a:cubicBezTo>
                    <a:pt x="19987" y="191239"/>
                    <a:pt x="25035" y="192096"/>
                    <a:pt x="28464" y="192096"/>
                  </a:cubicBezTo>
                  <a:cubicBezTo>
                    <a:pt x="31893" y="192096"/>
                    <a:pt x="34465" y="198859"/>
                    <a:pt x="40370" y="205717"/>
                  </a:cubicBezTo>
                  <a:cubicBezTo>
                    <a:pt x="46276" y="212479"/>
                    <a:pt x="48847" y="215908"/>
                    <a:pt x="42942" y="217623"/>
                  </a:cubicBezTo>
                  <a:cubicBezTo>
                    <a:pt x="36941" y="219337"/>
                    <a:pt x="39513" y="222766"/>
                    <a:pt x="47228" y="226100"/>
                  </a:cubicBezTo>
                  <a:cubicBezTo>
                    <a:pt x="49228" y="226957"/>
                    <a:pt x="51324" y="228386"/>
                    <a:pt x="53419" y="229815"/>
                  </a:cubicBezTo>
                  <a:cubicBezTo>
                    <a:pt x="54658" y="228958"/>
                    <a:pt x="55801" y="228196"/>
                    <a:pt x="56848" y="227243"/>
                  </a:cubicBezTo>
                  <a:cubicBezTo>
                    <a:pt x="66469" y="218766"/>
                    <a:pt x="83995" y="210860"/>
                    <a:pt x="97044" y="214194"/>
                  </a:cubicBezTo>
                  <a:cubicBezTo>
                    <a:pt x="110093" y="217623"/>
                    <a:pt x="120856" y="211908"/>
                    <a:pt x="126476" y="219814"/>
                  </a:cubicBezTo>
                  <a:cubicBezTo>
                    <a:pt x="132096" y="227719"/>
                    <a:pt x="126476" y="242483"/>
                    <a:pt x="128762" y="248103"/>
                  </a:cubicBezTo>
                  <a:cubicBezTo>
                    <a:pt x="131048" y="253723"/>
                    <a:pt x="118570" y="254294"/>
                    <a:pt x="110093" y="253151"/>
                  </a:cubicBezTo>
                  <a:cubicBezTo>
                    <a:pt x="101616" y="252008"/>
                    <a:pt x="83995" y="256580"/>
                    <a:pt x="86281" y="261628"/>
                  </a:cubicBezTo>
                  <a:cubicBezTo>
                    <a:pt x="88567" y="266772"/>
                    <a:pt x="94758" y="278678"/>
                    <a:pt x="83423" y="272392"/>
                  </a:cubicBezTo>
                  <a:cubicBezTo>
                    <a:pt x="72088" y="266200"/>
                    <a:pt x="67612" y="278583"/>
                    <a:pt x="73803" y="278583"/>
                  </a:cubicBezTo>
                  <a:cubicBezTo>
                    <a:pt x="79994" y="278583"/>
                    <a:pt x="88567" y="285917"/>
                    <a:pt x="88567" y="291061"/>
                  </a:cubicBezTo>
                  <a:cubicBezTo>
                    <a:pt x="88567" y="296204"/>
                    <a:pt x="89138" y="307444"/>
                    <a:pt x="94758" y="305729"/>
                  </a:cubicBezTo>
                  <a:cubicBezTo>
                    <a:pt x="100378" y="304015"/>
                    <a:pt x="100378" y="314206"/>
                    <a:pt x="108379" y="313635"/>
                  </a:cubicBezTo>
                  <a:cubicBezTo>
                    <a:pt x="116284" y="313063"/>
                    <a:pt x="123619" y="315921"/>
                    <a:pt x="117427" y="323255"/>
                  </a:cubicBezTo>
                  <a:cubicBezTo>
                    <a:pt x="111236" y="330589"/>
                    <a:pt x="121428" y="350973"/>
                    <a:pt x="123619" y="346496"/>
                  </a:cubicBezTo>
                  <a:cubicBezTo>
                    <a:pt x="125047" y="343639"/>
                    <a:pt x="123809" y="337447"/>
                    <a:pt x="126000" y="333542"/>
                  </a:cubicBezTo>
                  <a:cubicBezTo>
                    <a:pt x="121618" y="323160"/>
                    <a:pt x="140383" y="323065"/>
                    <a:pt x="145812" y="323065"/>
                  </a:cubicBezTo>
                  <a:cubicBezTo>
                    <a:pt x="151813" y="323065"/>
                    <a:pt x="162481" y="332113"/>
                    <a:pt x="169243" y="341257"/>
                  </a:cubicBezTo>
                  <a:cubicBezTo>
                    <a:pt x="176006" y="350306"/>
                    <a:pt x="182864" y="344305"/>
                    <a:pt x="182864" y="344305"/>
                  </a:cubicBezTo>
                  <a:lnTo>
                    <a:pt x="185150" y="259628"/>
                  </a:lnTo>
                  <a:lnTo>
                    <a:pt x="233632" y="246674"/>
                  </a:lnTo>
                  <a:cubicBezTo>
                    <a:pt x="234109" y="245436"/>
                    <a:pt x="234585" y="244388"/>
                    <a:pt x="235252" y="243436"/>
                  </a:cubicBezTo>
                  <a:cubicBezTo>
                    <a:pt x="241538" y="234387"/>
                    <a:pt x="249920" y="241816"/>
                    <a:pt x="252778" y="244007"/>
                  </a:cubicBezTo>
                  <a:cubicBezTo>
                    <a:pt x="255254" y="245817"/>
                    <a:pt x="253921" y="234387"/>
                    <a:pt x="260683" y="234958"/>
                  </a:cubicBezTo>
                  <a:cubicBezTo>
                    <a:pt x="267446" y="235530"/>
                    <a:pt x="260112" y="246293"/>
                    <a:pt x="265255" y="246293"/>
                  </a:cubicBezTo>
                  <a:cubicBezTo>
                    <a:pt x="269256" y="246293"/>
                    <a:pt x="278305" y="260390"/>
                    <a:pt x="275447" y="271439"/>
                  </a:cubicBezTo>
                  <a:cubicBezTo>
                    <a:pt x="282972" y="277630"/>
                    <a:pt x="296593" y="292204"/>
                    <a:pt x="297831" y="295918"/>
                  </a:cubicBezTo>
                  <a:cubicBezTo>
                    <a:pt x="299355" y="300490"/>
                    <a:pt x="318977" y="292870"/>
                    <a:pt x="322786" y="294394"/>
                  </a:cubicBezTo>
                  <a:cubicBezTo>
                    <a:pt x="326596" y="295918"/>
                    <a:pt x="356029" y="295918"/>
                    <a:pt x="361363" y="295918"/>
                  </a:cubicBezTo>
                  <a:cubicBezTo>
                    <a:pt x="366602" y="295918"/>
                    <a:pt x="370411" y="305729"/>
                    <a:pt x="376507" y="307253"/>
                  </a:cubicBezTo>
                  <a:cubicBezTo>
                    <a:pt x="382603" y="308777"/>
                    <a:pt x="380317" y="318588"/>
                    <a:pt x="381079" y="325351"/>
                  </a:cubicBezTo>
                  <a:cubicBezTo>
                    <a:pt x="381841" y="332113"/>
                    <a:pt x="390890" y="338971"/>
                    <a:pt x="391652" y="345067"/>
                  </a:cubicBezTo>
                  <a:cubicBezTo>
                    <a:pt x="392414" y="351068"/>
                    <a:pt x="402225" y="348115"/>
                    <a:pt x="408321" y="349639"/>
                  </a:cubicBezTo>
                  <a:cubicBezTo>
                    <a:pt x="414417" y="351163"/>
                    <a:pt x="423465" y="353449"/>
                    <a:pt x="424228" y="359450"/>
                  </a:cubicBezTo>
                  <a:cubicBezTo>
                    <a:pt x="424990" y="365546"/>
                    <a:pt x="432514" y="360974"/>
                    <a:pt x="433277" y="356402"/>
                  </a:cubicBezTo>
                  <a:cubicBezTo>
                    <a:pt x="434038" y="351925"/>
                    <a:pt x="441563" y="345829"/>
                    <a:pt x="452898" y="341257"/>
                  </a:cubicBezTo>
                  <a:cubicBezTo>
                    <a:pt x="458041" y="339257"/>
                    <a:pt x="461375" y="339257"/>
                    <a:pt x="463947" y="340210"/>
                  </a:cubicBezTo>
                  <a:cubicBezTo>
                    <a:pt x="466042" y="334780"/>
                    <a:pt x="468233" y="330208"/>
                    <a:pt x="469757" y="329542"/>
                  </a:cubicBezTo>
                  <a:cubicBezTo>
                    <a:pt x="473662" y="327827"/>
                    <a:pt x="481092" y="322207"/>
                    <a:pt x="481663" y="316492"/>
                  </a:cubicBezTo>
                  <a:cubicBezTo>
                    <a:pt x="482235" y="310873"/>
                    <a:pt x="497475" y="310873"/>
                    <a:pt x="507667" y="315921"/>
                  </a:cubicBezTo>
                  <a:cubicBezTo>
                    <a:pt x="517858" y="321064"/>
                    <a:pt x="524050" y="321064"/>
                    <a:pt x="524621" y="313063"/>
                  </a:cubicBezTo>
                  <a:cubicBezTo>
                    <a:pt x="525193" y="305158"/>
                    <a:pt x="539861" y="302872"/>
                    <a:pt x="544433" y="305158"/>
                  </a:cubicBezTo>
                  <a:cubicBezTo>
                    <a:pt x="548910" y="307444"/>
                    <a:pt x="563102" y="315349"/>
                    <a:pt x="569865" y="312492"/>
                  </a:cubicBezTo>
                  <a:cubicBezTo>
                    <a:pt x="576628" y="309634"/>
                    <a:pt x="610632" y="313063"/>
                    <a:pt x="619109" y="315349"/>
                  </a:cubicBezTo>
                  <a:cubicBezTo>
                    <a:pt x="627586" y="317635"/>
                    <a:pt x="629872" y="311920"/>
                    <a:pt x="637207" y="320398"/>
                  </a:cubicBezTo>
                  <a:cubicBezTo>
                    <a:pt x="643398" y="327541"/>
                    <a:pt x="646351" y="321160"/>
                    <a:pt x="653209" y="326589"/>
                  </a:cubicBezTo>
                  <a:cubicBezTo>
                    <a:pt x="653209" y="324398"/>
                    <a:pt x="652732" y="321731"/>
                    <a:pt x="652732" y="318778"/>
                  </a:cubicBezTo>
                  <a:cubicBezTo>
                    <a:pt x="652732" y="313254"/>
                    <a:pt x="661210" y="308587"/>
                    <a:pt x="662924" y="304300"/>
                  </a:cubicBezTo>
                  <a:cubicBezTo>
                    <a:pt x="664639" y="300014"/>
                    <a:pt x="655304" y="287346"/>
                    <a:pt x="655304" y="283060"/>
                  </a:cubicBezTo>
                  <a:cubicBezTo>
                    <a:pt x="655304" y="278773"/>
                    <a:pt x="655304" y="268582"/>
                    <a:pt x="651018" y="266486"/>
                  </a:cubicBezTo>
                  <a:cubicBezTo>
                    <a:pt x="646732" y="264391"/>
                    <a:pt x="659114" y="258866"/>
                    <a:pt x="662067" y="258961"/>
                  </a:cubicBezTo>
                  <a:cubicBezTo>
                    <a:pt x="668353" y="259247"/>
                    <a:pt x="677307" y="252675"/>
                    <a:pt x="680069" y="255437"/>
                  </a:cubicBezTo>
                  <a:cubicBezTo>
                    <a:pt x="682831" y="258199"/>
                    <a:pt x="688261" y="258961"/>
                    <a:pt x="693785" y="258961"/>
                  </a:cubicBezTo>
                  <a:cubicBezTo>
                    <a:pt x="699310" y="258961"/>
                    <a:pt x="696928" y="252675"/>
                    <a:pt x="693785" y="249913"/>
                  </a:cubicBezTo>
                  <a:cubicBezTo>
                    <a:pt x="690642" y="247150"/>
                    <a:pt x="703596" y="221719"/>
                    <a:pt x="705501" y="213051"/>
                  </a:cubicBezTo>
                  <a:cubicBezTo>
                    <a:pt x="707501" y="204383"/>
                    <a:pt x="712169" y="212289"/>
                    <a:pt x="718455" y="213051"/>
                  </a:cubicBezTo>
                  <a:cubicBezTo>
                    <a:pt x="724741" y="213813"/>
                    <a:pt x="732171" y="212670"/>
                    <a:pt x="736076" y="214575"/>
                  </a:cubicBezTo>
                  <a:cubicBezTo>
                    <a:pt x="739981" y="216480"/>
                    <a:pt x="751411" y="212194"/>
                    <a:pt x="754078" y="207907"/>
                  </a:cubicBezTo>
                  <a:cubicBezTo>
                    <a:pt x="756841" y="203621"/>
                    <a:pt x="750935" y="202383"/>
                    <a:pt x="751316" y="192572"/>
                  </a:cubicBezTo>
                  <a:cubicBezTo>
                    <a:pt x="751697" y="182761"/>
                    <a:pt x="757603" y="178094"/>
                    <a:pt x="763889" y="178094"/>
                  </a:cubicBezTo>
                  <a:cubicBezTo>
                    <a:pt x="770176" y="178094"/>
                    <a:pt x="772081" y="172189"/>
                    <a:pt x="772081" y="167521"/>
                  </a:cubicBezTo>
                  <a:cubicBezTo>
                    <a:pt x="772081" y="163235"/>
                    <a:pt x="777224" y="160568"/>
                    <a:pt x="778748" y="155234"/>
                  </a:cubicBezTo>
                  <a:cubicBezTo>
                    <a:pt x="777224" y="153424"/>
                    <a:pt x="775510" y="150567"/>
                    <a:pt x="775224" y="148376"/>
                  </a:cubicBezTo>
                  <a:close/>
                  <a:moveTo>
                    <a:pt x="290592" y="231434"/>
                  </a:moveTo>
                  <a:cubicBezTo>
                    <a:pt x="288306" y="234577"/>
                    <a:pt x="265922" y="228767"/>
                    <a:pt x="264017" y="224195"/>
                  </a:cubicBezTo>
                  <a:cubicBezTo>
                    <a:pt x="262017" y="219242"/>
                    <a:pt x="295450" y="224767"/>
                    <a:pt x="290592" y="231434"/>
                  </a:cubicBezTo>
                  <a:close/>
                  <a:moveTo>
                    <a:pt x="612156" y="229339"/>
                  </a:moveTo>
                  <a:cubicBezTo>
                    <a:pt x="596344" y="229339"/>
                    <a:pt x="561197" y="221433"/>
                    <a:pt x="547005" y="236673"/>
                  </a:cubicBezTo>
                  <a:cubicBezTo>
                    <a:pt x="532813" y="252008"/>
                    <a:pt x="543004" y="259914"/>
                    <a:pt x="536813" y="261057"/>
                  </a:cubicBezTo>
                  <a:cubicBezTo>
                    <a:pt x="530146" y="262295"/>
                    <a:pt x="526621" y="237816"/>
                    <a:pt x="534527" y="229910"/>
                  </a:cubicBezTo>
                  <a:cubicBezTo>
                    <a:pt x="542433" y="222004"/>
                    <a:pt x="567960" y="218575"/>
                    <a:pt x="583771" y="222576"/>
                  </a:cubicBezTo>
                  <a:cubicBezTo>
                    <a:pt x="599678" y="226576"/>
                    <a:pt x="627967" y="219147"/>
                    <a:pt x="631873" y="220290"/>
                  </a:cubicBezTo>
                  <a:cubicBezTo>
                    <a:pt x="635873" y="221433"/>
                    <a:pt x="627967" y="229339"/>
                    <a:pt x="612156" y="22933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xmlns="" id="{1D141276-017A-4588-9473-747D46485E52}"/>
                </a:ext>
              </a:extLst>
            </p:cNvPr>
            <p:cNvSpPr/>
            <p:nvPr/>
          </p:nvSpPr>
          <p:spPr>
            <a:xfrm>
              <a:off x="6666612" y="2619772"/>
              <a:ext cx="3386432" cy="1293360"/>
            </a:xfrm>
            <a:custGeom>
              <a:avLst/>
              <a:gdLst>
                <a:gd name="connsiteX0" fmla="*/ 49530 w 3267075"/>
                <a:gd name="connsiteY0" fmla="*/ 904986 h 1247775"/>
                <a:gd name="connsiteX1" fmla="*/ 38100 w 3267075"/>
                <a:gd name="connsiteY1" fmla="*/ 900700 h 1247775"/>
                <a:gd name="connsiteX2" fmla="*/ 26479 w 3267075"/>
                <a:gd name="connsiteY2" fmla="*/ 899652 h 1247775"/>
                <a:gd name="connsiteX3" fmla="*/ 29432 w 3267075"/>
                <a:gd name="connsiteY3" fmla="*/ 902510 h 1247775"/>
                <a:gd name="connsiteX4" fmla="*/ 23241 w 3267075"/>
                <a:gd name="connsiteY4" fmla="*/ 912987 h 1247775"/>
                <a:gd name="connsiteX5" fmla="*/ 14192 w 3267075"/>
                <a:gd name="connsiteY5" fmla="*/ 912987 h 1247775"/>
                <a:gd name="connsiteX6" fmla="*/ 1143 w 3267075"/>
                <a:gd name="connsiteY6" fmla="*/ 913845 h 1247775"/>
                <a:gd name="connsiteX7" fmla="*/ 0 w 3267075"/>
                <a:gd name="connsiteY7" fmla="*/ 918417 h 1247775"/>
                <a:gd name="connsiteX8" fmla="*/ 9715 w 3267075"/>
                <a:gd name="connsiteY8" fmla="*/ 921941 h 1247775"/>
                <a:gd name="connsiteX9" fmla="*/ 59531 w 3267075"/>
                <a:gd name="connsiteY9" fmla="*/ 924036 h 1247775"/>
                <a:gd name="connsiteX10" fmla="*/ 60198 w 3267075"/>
                <a:gd name="connsiteY10" fmla="*/ 911368 h 1247775"/>
                <a:gd name="connsiteX11" fmla="*/ 49530 w 3267075"/>
                <a:gd name="connsiteY11" fmla="*/ 904986 h 1247775"/>
                <a:gd name="connsiteX12" fmla="*/ 868966 w 3267075"/>
                <a:gd name="connsiteY12" fmla="*/ 32877 h 1247775"/>
                <a:gd name="connsiteX13" fmla="*/ 878586 w 3267075"/>
                <a:gd name="connsiteY13" fmla="*/ 16494 h 1247775"/>
                <a:gd name="connsiteX14" fmla="*/ 859917 w 3267075"/>
                <a:gd name="connsiteY14" fmla="*/ 22686 h 1247775"/>
                <a:gd name="connsiteX15" fmla="*/ 837247 w 3267075"/>
                <a:gd name="connsiteY15" fmla="*/ 31163 h 1247775"/>
                <a:gd name="connsiteX16" fmla="*/ 868966 w 3267075"/>
                <a:gd name="connsiteY16" fmla="*/ 32877 h 1247775"/>
                <a:gd name="connsiteX17" fmla="*/ 978217 w 3267075"/>
                <a:gd name="connsiteY17" fmla="*/ 347679 h 1247775"/>
                <a:gd name="connsiteX18" fmla="*/ 1007650 w 3267075"/>
                <a:gd name="connsiteY18" fmla="*/ 340916 h 1247775"/>
                <a:gd name="connsiteX19" fmla="*/ 986695 w 3267075"/>
                <a:gd name="connsiteY19" fmla="*/ 332439 h 1247775"/>
                <a:gd name="connsiteX20" fmla="*/ 978217 w 3267075"/>
                <a:gd name="connsiteY20" fmla="*/ 347679 h 1247775"/>
                <a:gd name="connsiteX21" fmla="*/ 1396651 w 3267075"/>
                <a:gd name="connsiteY21" fmla="*/ 58309 h 1247775"/>
                <a:gd name="connsiteX22" fmla="*/ 1392078 w 3267075"/>
                <a:gd name="connsiteY22" fmla="*/ 65643 h 1247775"/>
                <a:gd name="connsiteX23" fmla="*/ 1378458 w 3267075"/>
                <a:gd name="connsiteY23" fmla="*/ 72406 h 1247775"/>
                <a:gd name="connsiteX24" fmla="*/ 1395413 w 3267075"/>
                <a:gd name="connsiteY24" fmla="*/ 83741 h 1247775"/>
                <a:gd name="connsiteX25" fmla="*/ 1418082 w 3267075"/>
                <a:gd name="connsiteY25" fmla="*/ 70120 h 1247775"/>
                <a:gd name="connsiteX26" fmla="*/ 1470755 w 3267075"/>
                <a:gd name="connsiteY26" fmla="*/ 54213 h 1247775"/>
                <a:gd name="connsiteX27" fmla="*/ 1475804 w 3267075"/>
                <a:gd name="connsiteY27" fmla="*/ 38402 h 1247775"/>
                <a:gd name="connsiteX28" fmla="*/ 1467898 w 3267075"/>
                <a:gd name="connsiteY28" fmla="*/ 29353 h 1247775"/>
                <a:gd name="connsiteX29" fmla="*/ 1453801 w 3267075"/>
                <a:gd name="connsiteY29" fmla="*/ 9541 h 1247775"/>
                <a:gd name="connsiteX30" fmla="*/ 1426083 w 3267075"/>
                <a:gd name="connsiteY30" fmla="*/ 19161 h 1247775"/>
                <a:gd name="connsiteX31" fmla="*/ 1404556 w 3267075"/>
                <a:gd name="connsiteY31" fmla="*/ 32211 h 1247775"/>
                <a:gd name="connsiteX32" fmla="*/ 1396079 w 3267075"/>
                <a:gd name="connsiteY32" fmla="*/ 45260 h 1247775"/>
                <a:gd name="connsiteX33" fmla="*/ 1396651 w 3267075"/>
                <a:gd name="connsiteY33" fmla="*/ 58309 h 1247775"/>
                <a:gd name="connsiteX34" fmla="*/ 1426654 w 3267075"/>
                <a:gd name="connsiteY34" fmla="*/ 74216 h 1247775"/>
                <a:gd name="connsiteX35" fmla="*/ 1413605 w 3267075"/>
                <a:gd name="connsiteY35" fmla="*/ 91170 h 1247775"/>
                <a:gd name="connsiteX36" fmla="*/ 1427797 w 3267075"/>
                <a:gd name="connsiteY36" fmla="*/ 95076 h 1247775"/>
                <a:gd name="connsiteX37" fmla="*/ 1446466 w 3267075"/>
                <a:gd name="connsiteY37" fmla="*/ 108125 h 1247775"/>
                <a:gd name="connsiteX38" fmla="*/ 1500854 w 3267075"/>
                <a:gd name="connsiteY38" fmla="*/ 119460 h 1247775"/>
                <a:gd name="connsiteX39" fmla="*/ 1513904 w 3267075"/>
                <a:gd name="connsiteY39" fmla="*/ 105267 h 1247775"/>
                <a:gd name="connsiteX40" fmla="*/ 1522381 w 3267075"/>
                <a:gd name="connsiteY40" fmla="*/ 83741 h 1247775"/>
                <a:gd name="connsiteX41" fmla="*/ 1494091 w 3267075"/>
                <a:gd name="connsiteY41" fmla="*/ 71263 h 1247775"/>
                <a:gd name="connsiteX42" fmla="*/ 1479899 w 3267075"/>
                <a:gd name="connsiteY42" fmla="*/ 62786 h 1247775"/>
                <a:gd name="connsiteX43" fmla="*/ 1426654 w 3267075"/>
                <a:gd name="connsiteY43" fmla="*/ 74216 h 1247775"/>
                <a:gd name="connsiteX44" fmla="*/ 1143572 w 3267075"/>
                <a:gd name="connsiteY44" fmla="*/ 356156 h 1247775"/>
                <a:gd name="connsiteX45" fmla="*/ 1158240 w 3267075"/>
                <a:gd name="connsiteY45" fmla="*/ 349965 h 1247775"/>
                <a:gd name="connsiteX46" fmla="*/ 1143572 w 3267075"/>
                <a:gd name="connsiteY46" fmla="*/ 356156 h 1247775"/>
                <a:gd name="connsiteX47" fmla="*/ 1381982 w 3267075"/>
                <a:gd name="connsiteY47" fmla="*/ 18114 h 1247775"/>
                <a:gd name="connsiteX48" fmla="*/ 1356455 w 3267075"/>
                <a:gd name="connsiteY48" fmla="*/ 21543 h 1247775"/>
                <a:gd name="connsiteX49" fmla="*/ 1381982 w 3267075"/>
                <a:gd name="connsiteY49" fmla="*/ 18114 h 1247775"/>
                <a:gd name="connsiteX50" fmla="*/ 3048381 w 3267075"/>
                <a:gd name="connsiteY50" fmla="*/ 428641 h 1247775"/>
                <a:gd name="connsiteX51" fmla="*/ 3075528 w 3267075"/>
                <a:gd name="connsiteY51" fmla="*/ 428070 h 1247775"/>
                <a:gd name="connsiteX52" fmla="*/ 3115723 w 3267075"/>
                <a:gd name="connsiteY52" fmla="*/ 423498 h 1247775"/>
                <a:gd name="connsiteX53" fmla="*/ 3094768 w 3267075"/>
                <a:gd name="connsiteY53" fmla="*/ 407115 h 1247775"/>
                <a:gd name="connsiteX54" fmla="*/ 3048381 w 3267075"/>
                <a:gd name="connsiteY54" fmla="*/ 428641 h 1247775"/>
                <a:gd name="connsiteX55" fmla="*/ 1514475 w 3267075"/>
                <a:gd name="connsiteY55" fmla="*/ 154035 h 1247775"/>
                <a:gd name="connsiteX56" fmla="*/ 1564862 w 3267075"/>
                <a:gd name="connsiteY56" fmla="*/ 148892 h 1247775"/>
                <a:gd name="connsiteX57" fmla="*/ 1631156 w 3267075"/>
                <a:gd name="connsiteY57" fmla="*/ 126794 h 1247775"/>
                <a:gd name="connsiteX58" fmla="*/ 1606201 w 3267075"/>
                <a:gd name="connsiteY58" fmla="*/ 110411 h 1247775"/>
                <a:gd name="connsiteX59" fmla="*/ 1578483 w 3267075"/>
                <a:gd name="connsiteY59" fmla="*/ 116031 h 1247775"/>
                <a:gd name="connsiteX60" fmla="*/ 1580769 w 3267075"/>
                <a:gd name="connsiteY60" fmla="*/ 105839 h 1247775"/>
                <a:gd name="connsiteX61" fmla="*/ 1569434 w 3267075"/>
                <a:gd name="connsiteY61" fmla="*/ 93361 h 1247775"/>
                <a:gd name="connsiteX62" fmla="*/ 1549051 w 3267075"/>
                <a:gd name="connsiteY62" fmla="*/ 100695 h 1247775"/>
                <a:gd name="connsiteX63" fmla="*/ 1542288 w 3267075"/>
                <a:gd name="connsiteY63" fmla="*/ 116031 h 1247775"/>
                <a:gd name="connsiteX64" fmla="*/ 1528096 w 3267075"/>
                <a:gd name="connsiteY64" fmla="*/ 126794 h 1247775"/>
                <a:gd name="connsiteX65" fmla="*/ 1514475 w 3267075"/>
                <a:gd name="connsiteY65" fmla="*/ 154035 h 1247775"/>
                <a:gd name="connsiteX66" fmla="*/ 2244947 w 3267075"/>
                <a:gd name="connsiteY66" fmla="*/ 270621 h 1247775"/>
                <a:gd name="connsiteX67" fmla="*/ 2260187 w 3267075"/>
                <a:gd name="connsiteY67" fmla="*/ 283099 h 1247775"/>
                <a:gd name="connsiteX68" fmla="*/ 2288477 w 3267075"/>
                <a:gd name="connsiteY68" fmla="*/ 278527 h 1247775"/>
                <a:gd name="connsiteX69" fmla="*/ 2306574 w 3267075"/>
                <a:gd name="connsiteY69" fmla="*/ 281956 h 1247775"/>
                <a:gd name="connsiteX70" fmla="*/ 2340578 w 3267075"/>
                <a:gd name="connsiteY70" fmla="*/ 278527 h 1247775"/>
                <a:gd name="connsiteX71" fmla="*/ 2338864 w 3267075"/>
                <a:gd name="connsiteY71" fmla="*/ 256429 h 1247775"/>
                <a:gd name="connsiteX72" fmla="*/ 2349056 w 3267075"/>
                <a:gd name="connsiteY72" fmla="*/ 259858 h 1247775"/>
                <a:gd name="connsiteX73" fmla="*/ 2374011 w 3267075"/>
                <a:gd name="connsiteY73" fmla="*/ 277384 h 1247775"/>
                <a:gd name="connsiteX74" fmla="*/ 2387632 w 3267075"/>
                <a:gd name="connsiteY74" fmla="*/ 261001 h 1247775"/>
                <a:gd name="connsiteX75" fmla="*/ 2382488 w 3267075"/>
                <a:gd name="connsiteY75" fmla="*/ 244523 h 1247775"/>
                <a:gd name="connsiteX76" fmla="*/ 2341150 w 3267075"/>
                <a:gd name="connsiteY76" fmla="*/ 236617 h 1247775"/>
                <a:gd name="connsiteX77" fmla="*/ 2314004 w 3267075"/>
                <a:gd name="connsiteY77" fmla="*/ 243380 h 1247775"/>
                <a:gd name="connsiteX78" fmla="*/ 2277237 w 3267075"/>
                <a:gd name="connsiteY78" fmla="*/ 225854 h 1247775"/>
                <a:gd name="connsiteX79" fmla="*/ 2244947 w 3267075"/>
                <a:gd name="connsiteY79" fmla="*/ 270621 h 1247775"/>
                <a:gd name="connsiteX80" fmla="*/ 2363248 w 3267075"/>
                <a:gd name="connsiteY80" fmla="*/ 343107 h 1247775"/>
                <a:gd name="connsiteX81" fmla="*/ 2338292 w 3267075"/>
                <a:gd name="connsiteY81" fmla="*/ 319294 h 1247775"/>
                <a:gd name="connsiteX82" fmla="*/ 2306574 w 3267075"/>
                <a:gd name="connsiteY82" fmla="*/ 334058 h 1247775"/>
                <a:gd name="connsiteX83" fmla="*/ 2363248 w 3267075"/>
                <a:gd name="connsiteY83" fmla="*/ 343107 h 1247775"/>
                <a:gd name="connsiteX84" fmla="*/ 2318004 w 3267075"/>
                <a:gd name="connsiteY84" fmla="*/ 305769 h 1247775"/>
                <a:gd name="connsiteX85" fmla="*/ 2299906 w 3267075"/>
                <a:gd name="connsiteY85" fmla="*/ 313103 h 1247775"/>
                <a:gd name="connsiteX86" fmla="*/ 2318004 w 3267075"/>
                <a:gd name="connsiteY86" fmla="*/ 305769 h 1247775"/>
                <a:gd name="connsiteX87" fmla="*/ 2416493 w 3267075"/>
                <a:gd name="connsiteY87" fmla="*/ 270050 h 1247775"/>
                <a:gd name="connsiteX88" fmla="*/ 2462975 w 3267075"/>
                <a:gd name="connsiteY88" fmla="*/ 285957 h 1247775"/>
                <a:gd name="connsiteX89" fmla="*/ 2508885 w 3267075"/>
                <a:gd name="connsiteY89" fmla="*/ 276908 h 1247775"/>
                <a:gd name="connsiteX90" fmla="*/ 2477738 w 3267075"/>
                <a:gd name="connsiteY90" fmla="*/ 267288 h 1247775"/>
                <a:gd name="connsiteX91" fmla="*/ 2455640 w 3267075"/>
                <a:gd name="connsiteY91" fmla="*/ 262716 h 1247775"/>
                <a:gd name="connsiteX92" fmla="*/ 2429542 w 3267075"/>
                <a:gd name="connsiteY92" fmla="*/ 257001 h 1247775"/>
                <a:gd name="connsiteX93" fmla="*/ 2416493 w 3267075"/>
                <a:gd name="connsiteY93" fmla="*/ 270050 h 1247775"/>
                <a:gd name="connsiteX94" fmla="*/ 524637 w 3267075"/>
                <a:gd name="connsiteY94" fmla="*/ 40212 h 1247775"/>
                <a:gd name="connsiteX95" fmla="*/ 556927 w 3267075"/>
                <a:gd name="connsiteY95" fmla="*/ 33925 h 1247775"/>
                <a:gd name="connsiteX96" fmla="*/ 522922 w 3267075"/>
                <a:gd name="connsiteY96" fmla="*/ 31639 h 1247775"/>
                <a:gd name="connsiteX97" fmla="*/ 493490 w 3267075"/>
                <a:gd name="connsiteY97" fmla="*/ 38973 h 1247775"/>
                <a:gd name="connsiteX98" fmla="*/ 524637 w 3267075"/>
                <a:gd name="connsiteY98" fmla="*/ 40212 h 1247775"/>
                <a:gd name="connsiteX99" fmla="*/ 2358771 w 3267075"/>
                <a:gd name="connsiteY99" fmla="*/ 997188 h 1247775"/>
                <a:gd name="connsiteX100" fmla="*/ 2356485 w 3267075"/>
                <a:gd name="connsiteY100" fmla="*/ 956421 h 1247775"/>
                <a:gd name="connsiteX101" fmla="*/ 2344007 w 3267075"/>
                <a:gd name="connsiteY101" fmla="*/ 933752 h 1247775"/>
                <a:gd name="connsiteX102" fmla="*/ 2334959 w 3267075"/>
                <a:gd name="connsiteY102" fmla="*/ 953564 h 1247775"/>
                <a:gd name="connsiteX103" fmla="*/ 2330958 w 3267075"/>
                <a:gd name="connsiteY103" fmla="*/ 974519 h 1247775"/>
                <a:gd name="connsiteX104" fmla="*/ 2337149 w 3267075"/>
                <a:gd name="connsiteY104" fmla="*/ 1012428 h 1247775"/>
                <a:gd name="connsiteX105" fmla="*/ 2335435 w 3267075"/>
                <a:gd name="connsiteY105" fmla="*/ 1086057 h 1247775"/>
                <a:gd name="connsiteX106" fmla="*/ 2332006 w 3267075"/>
                <a:gd name="connsiteY106" fmla="*/ 1139873 h 1247775"/>
                <a:gd name="connsiteX107" fmla="*/ 2344484 w 3267075"/>
                <a:gd name="connsiteY107" fmla="*/ 1127395 h 1247775"/>
                <a:gd name="connsiteX108" fmla="*/ 2360866 w 3267075"/>
                <a:gd name="connsiteY108" fmla="*/ 1141587 h 1247775"/>
                <a:gd name="connsiteX109" fmla="*/ 2357438 w 3267075"/>
                <a:gd name="connsiteY109" fmla="*/ 1124633 h 1247775"/>
                <a:gd name="connsiteX110" fmla="*/ 2344388 w 3267075"/>
                <a:gd name="connsiteY110" fmla="*/ 1101963 h 1247775"/>
                <a:gd name="connsiteX111" fmla="*/ 2350103 w 3267075"/>
                <a:gd name="connsiteY111" fmla="*/ 1070817 h 1247775"/>
                <a:gd name="connsiteX112" fmla="*/ 2372773 w 3267075"/>
                <a:gd name="connsiteY112" fmla="*/ 1068531 h 1247775"/>
                <a:gd name="connsiteX113" fmla="*/ 2378964 w 3267075"/>
                <a:gd name="connsiteY113" fmla="*/ 1065102 h 1247775"/>
                <a:gd name="connsiteX114" fmla="*/ 2358771 w 3267075"/>
                <a:gd name="connsiteY114" fmla="*/ 997188 h 1247775"/>
                <a:gd name="connsiteX115" fmla="*/ 577882 w 3267075"/>
                <a:gd name="connsiteY115" fmla="*/ 35068 h 1247775"/>
                <a:gd name="connsiteX116" fmla="*/ 551879 w 3267075"/>
                <a:gd name="connsiteY116" fmla="*/ 44688 h 1247775"/>
                <a:gd name="connsiteX117" fmla="*/ 533781 w 3267075"/>
                <a:gd name="connsiteY117" fmla="*/ 54880 h 1247775"/>
                <a:gd name="connsiteX118" fmla="*/ 565499 w 3267075"/>
                <a:gd name="connsiteY118" fmla="*/ 56595 h 1247775"/>
                <a:gd name="connsiteX119" fmla="*/ 580834 w 3267075"/>
                <a:gd name="connsiteY119" fmla="*/ 50880 h 1247775"/>
                <a:gd name="connsiteX120" fmla="*/ 603504 w 3267075"/>
                <a:gd name="connsiteY120" fmla="*/ 38973 h 1247775"/>
                <a:gd name="connsiteX121" fmla="*/ 604647 w 3267075"/>
                <a:gd name="connsiteY121" fmla="*/ 25353 h 1247775"/>
                <a:gd name="connsiteX122" fmla="*/ 577882 w 3267075"/>
                <a:gd name="connsiteY122" fmla="*/ 35068 h 1247775"/>
                <a:gd name="connsiteX123" fmla="*/ 553498 w 3267075"/>
                <a:gd name="connsiteY123" fmla="*/ 492649 h 1247775"/>
                <a:gd name="connsiteX124" fmla="*/ 589216 w 3267075"/>
                <a:gd name="connsiteY124" fmla="*/ 485315 h 1247775"/>
                <a:gd name="connsiteX125" fmla="*/ 572262 w 3267075"/>
                <a:gd name="connsiteY125" fmla="*/ 472837 h 1247775"/>
                <a:gd name="connsiteX126" fmla="*/ 553498 w 3267075"/>
                <a:gd name="connsiteY126" fmla="*/ 492649 h 1247775"/>
                <a:gd name="connsiteX127" fmla="*/ 3266122 w 3267075"/>
                <a:gd name="connsiteY127" fmla="*/ 589137 h 1247775"/>
                <a:gd name="connsiteX128" fmla="*/ 3237833 w 3267075"/>
                <a:gd name="connsiteY128" fmla="*/ 569040 h 1247775"/>
                <a:gd name="connsiteX129" fmla="*/ 3211544 w 3267075"/>
                <a:gd name="connsiteY129" fmla="*/ 562848 h 1247775"/>
                <a:gd name="connsiteX130" fmla="*/ 3202781 w 3267075"/>
                <a:gd name="connsiteY130" fmla="*/ 558372 h 1247775"/>
                <a:gd name="connsiteX131" fmla="*/ 3177826 w 3267075"/>
                <a:gd name="connsiteY131" fmla="*/ 558086 h 1247775"/>
                <a:gd name="connsiteX132" fmla="*/ 3186589 w 3267075"/>
                <a:gd name="connsiteY132" fmla="*/ 566849 h 1247775"/>
                <a:gd name="connsiteX133" fmla="*/ 3183731 w 3267075"/>
                <a:gd name="connsiteY133" fmla="*/ 579041 h 1247775"/>
                <a:gd name="connsiteX134" fmla="*/ 3171539 w 3267075"/>
                <a:gd name="connsiteY134" fmla="*/ 573707 h 1247775"/>
                <a:gd name="connsiteX135" fmla="*/ 3170682 w 3267075"/>
                <a:gd name="connsiteY135" fmla="*/ 554181 h 1247775"/>
                <a:gd name="connsiteX136" fmla="*/ 3163348 w 3267075"/>
                <a:gd name="connsiteY136" fmla="*/ 543989 h 1247775"/>
                <a:gd name="connsiteX137" fmla="*/ 3126295 w 3267075"/>
                <a:gd name="connsiteY137" fmla="*/ 522177 h 1247775"/>
                <a:gd name="connsiteX138" fmla="*/ 3098006 w 3267075"/>
                <a:gd name="connsiteY138" fmla="*/ 507984 h 1247775"/>
                <a:gd name="connsiteX139" fmla="*/ 3067717 w 3267075"/>
                <a:gd name="connsiteY139" fmla="*/ 494078 h 1247775"/>
                <a:gd name="connsiteX140" fmla="*/ 3014186 w 3267075"/>
                <a:gd name="connsiteY140" fmla="*/ 471980 h 1247775"/>
                <a:gd name="connsiteX141" fmla="*/ 2996660 w 3267075"/>
                <a:gd name="connsiteY141" fmla="*/ 464646 h 1247775"/>
                <a:gd name="connsiteX142" fmla="*/ 2951607 w 3267075"/>
                <a:gd name="connsiteY142" fmla="*/ 462931 h 1247775"/>
                <a:gd name="connsiteX143" fmla="*/ 2934081 w 3267075"/>
                <a:gd name="connsiteY143" fmla="*/ 465789 h 1247775"/>
                <a:gd name="connsiteX144" fmla="*/ 2889885 w 3267075"/>
                <a:gd name="connsiteY144" fmla="*/ 455597 h 1247775"/>
                <a:gd name="connsiteX145" fmla="*/ 2883694 w 3267075"/>
                <a:gd name="connsiteY145" fmla="*/ 467789 h 1247775"/>
                <a:gd name="connsiteX146" fmla="*/ 2893028 w 3267075"/>
                <a:gd name="connsiteY146" fmla="*/ 483124 h 1247775"/>
                <a:gd name="connsiteX147" fmla="*/ 2888170 w 3267075"/>
                <a:gd name="connsiteY147" fmla="*/ 501793 h 1247775"/>
                <a:gd name="connsiteX148" fmla="*/ 2861881 w 3267075"/>
                <a:gd name="connsiteY148" fmla="*/ 491887 h 1247775"/>
                <a:gd name="connsiteX149" fmla="*/ 2843213 w 3267075"/>
                <a:gd name="connsiteY149" fmla="*/ 479695 h 1247775"/>
                <a:gd name="connsiteX150" fmla="*/ 2852261 w 3267075"/>
                <a:gd name="connsiteY150" fmla="*/ 474647 h 1247775"/>
                <a:gd name="connsiteX151" fmla="*/ 2866454 w 3267075"/>
                <a:gd name="connsiteY151" fmla="*/ 469313 h 1247775"/>
                <a:gd name="connsiteX152" fmla="*/ 2842355 w 3267075"/>
                <a:gd name="connsiteY152" fmla="*/ 459407 h 1247775"/>
                <a:gd name="connsiteX153" fmla="*/ 2819686 w 3267075"/>
                <a:gd name="connsiteY153" fmla="*/ 477219 h 1247775"/>
                <a:gd name="connsiteX154" fmla="*/ 2771870 w 3267075"/>
                <a:gd name="connsiteY154" fmla="*/ 471885 h 1247775"/>
                <a:gd name="connsiteX155" fmla="*/ 2714149 w 3267075"/>
                <a:gd name="connsiteY155" fmla="*/ 475314 h 1247775"/>
                <a:gd name="connsiteX156" fmla="*/ 2710148 w 3267075"/>
                <a:gd name="connsiteY156" fmla="*/ 493125 h 1247775"/>
                <a:gd name="connsiteX157" fmla="*/ 2705100 w 3267075"/>
                <a:gd name="connsiteY157" fmla="*/ 474742 h 1247775"/>
                <a:gd name="connsiteX158" fmla="*/ 2690336 w 3267075"/>
                <a:gd name="connsiteY158" fmla="*/ 469408 h 1247775"/>
                <a:gd name="connsiteX159" fmla="*/ 2680145 w 3267075"/>
                <a:gd name="connsiteY159" fmla="*/ 465408 h 1247775"/>
                <a:gd name="connsiteX160" fmla="*/ 2683574 w 3267075"/>
                <a:gd name="connsiteY160" fmla="*/ 453216 h 1247775"/>
                <a:gd name="connsiteX161" fmla="*/ 2652427 w 3267075"/>
                <a:gd name="connsiteY161" fmla="*/ 426069 h 1247775"/>
                <a:gd name="connsiteX162" fmla="*/ 2579941 w 3267075"/>
                <a:gd name="connsiteY162" fmla="*/ 426355 h 1247775"/>
                <a:gd name="connsiteX163" fmla="*/ 2535174 w 3267075"/>
                <a:gd name="connsiteY163" fmla="*/ 428927 h 1247775"/>
                <a:gd name="connsiteX164" fmla="*/ 2530031 w 3267075"/>
                <a:gd name="connsiteY164" fmla="*/ 419592 h 1247775"/>
                <a:gd name="connsiteX165" fmla="*/ 2505932 w 3267075"/>
                <a:gd name="connsiteY165" fmla="*/ 412544 h 1247775"/>
                <a:gd name="connsiteX166" fmla="*/ 2498598 w 3267075"/>
                <a:gd name="connsiteY166" fmla="*/ 409401 h 1247775"/>
                <a:gd name="connsiteX167" fmla="*/ 2474500 w 3267075"/>
                <a:gd name="connsiteY167" fmla="*/ 401495 h 1247775"/>
                <a:gd name="connsiteX168" fmla="*/ 2472500 w 3267075"/>
                <a:gd name="connsiteY168" fmla="*/ 395304 h 1247775"/>
                <a:gd name="connsiteX169" fmla="*/ 2488025 w 3267075"/>
                <a:gd name="connsiteY169" fmla="*/ 387969 h 1247775"/>
                <a:gd name="connsiteX170" fmla="*/ 2426303 w 3267075"/>
                <a:gd name="connsiteY170" fmla="*/ 377778 h 1247775"/>
                <a:gd name="connsiteX171" fmla="*/ 2414968 w 3267075"/>
                <a:gd name="connsiteY171" fmla="*/ 396447 h 1247775"/>
                <a:gd name="connsiteX172" fmla="*/ 2394585 w 3267075"/>
                <a:gd name="connsiteY172" fmla="*/ 394732 h 1247775"/>
                <a:gd name="connsiteX173" fmla="*/ 2409634 w 3267075"/>
                <a:gd name="connsiteY173" fmla="*/ 385398 h 1247775"/>
                <a:gd name="connsiteX174" fmla="*/ 2388108 w 3267075"/>
                <a:gd name="connsiteY174" fmla="*/ 378921 h 1247775"/>
                <a:gd name="connsiteX175" fmla="*/ 2398871 w 3267075"/>
                <a:gd name="connsiteY175" fmla="*/ 373777 h 1247775"/>
                <a:gd name="connsiteX176" fmla="*/ 2418112 w 3267075"/>
                <a:gd name="connsiteY176" fmla="*/ 373777 h 1247775"/>
                <a:gd name="connsiteX177" fmla="*/ 2399729 w 3267075"/>
                <a:gd name="connsiteY177" fmla="*/ 368062 h 1247775"/>
                <a:gd name="connsiteX178" fmla="*/ 2346484 w 3267075"/>
                <a:gd name="connsiteY178" fmla="*/ 361014 h 1247775"/>
                <a:gd name="connsiteX179" fmla="*/ 2317623 w 3267075"/>
                <a:gd name="connsiteY179" fmla="*/ 355108 h 1247775"/>
                <a:gd name="connsiteX180" fmla="*/ 2313337 w 3267075"/>
                <a:gd name="connsiteY180" fmla="*/ 363871 h 1247775"/>
                <a:gd name="connsiteX181" fmla="*/ 2296382 w 3267075"/>
                <a:gd name="connsiteY181" fmla="*/ 369777 h 1247775"/>
                <a:gd name="connsiteX182" fmla="*/ 2278856 w 3267075"/>
                <a:gd name="connsiteY182" fmla="*/ 381683 h 1247775"/>
                <a:gd name="connsiteX183" fmla="*/ 2294096 w 3267075"/>
                <a:gd name="connsiteY183" fmla="*/ 381969 h 1247775"/>
                <a:gd name="connsiteX184" fmla="*/ 2288953 w 3267075"/>
                <a:gd name="connsiteY184" fmla="*/ 392160 h 1247775"/>
                <a:gd name="connsiteX185" fmla="*/ 2294954 w 3267075"/>
                <a:gd name="connsiteY185" fmla="*/ 405210 h 1247775"/>
                <a:gd name="connsiteX186" fmla="*/ 2279428 w 3267075"/>
                <a:gd name="connsiteY186" fmla="*/ 405210 h 1247775"/>
                <a:gd name="connsiteX187" fmla="*/ 2261330 w 3267075"/>
                <a:gd name="connsiteY187" fmla="*/ 404067 h 1247775"/>
                <a:gd name="connsiteX188" fmla="*/ 2255996 w 3267075"/>
                <a:gd name="connsiteY188" fmla="*/ 408353 h 1247775"/>
                <a:gd name="connsiteX189" fmla="*/ 2255996 w 3267075"/>
                <a:gd name="connsiteY189" fmla="*/ 415973 h 1247775"/>
                <a:gd name="connsiteX190" fmla="*/ 2240756 w 3267075"/>
                <a:gd name="connsiteY190" fmla="*/ 406924 h 1247775"/>
                <a:gd name="connsiteX191" fmla="*/ 2211324 w 3267075"/>
                <a:gd name="connsiteY191" fmla="*/ 401781 h 1247775"/>
                <a:gd name="connsiteX192" fmla="*/ 2189226 w 3267075"/>
                <a:gd name="connsiteY192" fmla="*/ 409115 h 1247775"/>
                <a:gd name="connsiteX193" fmla="*/ 2160365 w 3267075"/>
                <a:gd name="connsiteY193" fmla="*/ 398066 h 1247775"/>
                <a:gd name="connsiteX194" fmla="*/ 2149602 w 3267075"/>
                <a:gd name="connsiteY194" fmla="*/ 397209 h 1247775"/>
                <a:gd name="connsiteX195" fmla="*/ 2139125 w 3267075"/>
                <a:gd name="connsiteY195" fmla="*/ 417021 h 1247775"/>
                <a:gd name="connsiteX196" fmla="*/ 2126933 w 3267075"/>
                <a:gd name="connsiteY196" fmla="*/ 431784 h 1247775"/>
                <a:gd name="connsiteX197" fmla="*/ 2115026 w 3267075"/>
                <a:gd name="connsiteY197" fmla="*/ 428070 h 1247775"/>
                <a:gd name="connsiteX198" fmla="*/ 2086451 w 3267075"/>
                <a:gd name="connsiteY198" fmla="*/ 402352 h 1247775"/>
                <a:gd name="connsiteX199" fmla="*/ 2068925 w 3267075"/>
                <a:gd name="connsiteY199" fmla="*/ 382826 h 1247775"/>
                <a:gd name="connsiteX200" fmla="*/ 2076545 w 3267075"/>
                <a:gd name="connsiteY200" fmla="*/ 383112 h 1247775"/>
                <a:gd name="connsiteX201" fmla="*/ 2090452 w 3267075"/>
                <a:gd name="connsiteY201" fmla="*/ 384540 h 1247775"/>
                <a:gd name="connsiteX202" fmla="*/ 2086737 w 3267075"/>
                <a:gd name="connsiteY202" fmla="*/ 371491 h 1247775"/>
                <a:gd name="connsiteX203" fmla="*/ 2085880 w 3267075"/>
                <a:gd name="connsiteY203" fmla="*/ 363871 h 1247775"/>
                <a:gd name="connsiteX204" fmla="*/ 2081879 w 3267075"/>
                <a:gd name="connsiteY204" fmla="*/ 350536 h 1247775"/>
                <a:gd name="connsiteX205" fmla="*/ 2078164 w 3267075"/>
                <a:gd name="connsiteY205" fmla="*/ 343773 h 1247775"/>
                <a:gd name="connsiteX206" fmla="*/ 2065115 w 3267075"/>
                <a:gd name="connsiteY206" fmla="*/ 334725 h 1247775"/>
                <a:gd name="connsiteX207" fmla="*/ 2039684 w 3267075"/>
                <a:gd name="connsiteY207" fmla="*/ 335010 h 1247775"/>
                <a:gd name="connsiteX208" fmla="*/ 2032635 w 3267075"/>
                <a:gd name="connsiteY208" fmla="*/ 334439 h 1247775"/>
                <a:gd name="connsiteX209" fmla="*/ 2010823 w 3267075"/>
                <a:gd name="connsiteY209" fmla="*/ 328533 h 1247775"/>
                <a:gd name="connsiteX210" fmla="*/ 1993868 w 3267075"/>
                <a:gd name="connsiteY210" fmla="*/ 315770 h 1247775"/>
                <a:gd name="connsiteX211" fmla="*/ 1984820 w 3267075"/>
                <a:gd name="connsiteY211" fmla="*/ 325104 h 1247775"/>
                <a:gd name="connsiteX212" fmla="*/ 1975199 w 3267075"/>
                <a:gd name="connsiteY212" fmla="*/ 335010 h 1247775"/>
                <a:gd name="connsiteX213" fmla="*/ 1974913 w 3267075"/>
                <a:gd name="connsiteY213" fmla="*/ 349488 h 1247775"/>
                <a:gd name="connsiteX214" fmla="*/ 1963578 w 3267075"/>
                <a:gd name="connsiteY214" fmla="*/ 350346 h 1247775"/>
                <a:gd name="connsiteX215" fmla="*/ 1940337 w 3267075"/>
                <a:gd name="connsiteY215" fmla="*/ 352632 h 1247775"/>
                <a:gd name="connsiteX216" fmla="*/ 1914525 w 3267075"/>
                <a:gd name="connsiteY216" fmla="*/ 347774 h 1247775"/>
                <a:gd name="connsiteX217" fmla="*/ 1906334 w 3267075"/>
                <a:gd name="connsiteY217" fmla="*/ 346345 h 1247775"/>
                <a:gd name="connsiteX218" fmla="*/ 1879473 w 3267075"/>
                <a:gd name="connsiteY218" fmla="*/ 342630 h 1247775"/>
                <a:gd name="connsiteX219" fmla="*/ 1887378 w 3267075"/>
                <a:gd name="connsiteY219" fmla="*/ 333582 h 1247775"/>
                <a:gd name="connsiteX220" fmla="*/ 1870138 w 3267075"/>
                <a:gd name="connsiteY220" fmla="*/ 330153 h 1247775"/>
                <a:gd name="connsiteX221" fmla="*/ 1834706 w 3267075"/>
                <a:gd name="connsiteY221" fmla="*/ 324723 h 1247775"/>
                <a:gd name="connsiteX222" fmla="*/ 1786604 w 3267075"/>
                <a:gd name="connsiteY222" fmla="*/ 330915 h 1247775"/>
                <a:gd name="connsiteX223" fmla="*/ 1784032 w 3267075"/>
                <a:gd name="connsiteY223" fmla="*/ 341106 h 1247775"/>
                <a:gd name="connsiteX224" fmla="*/ 1780889 w 3267075"/>
                <a:gd name="connsiteY224" fmla="*/ 322437 h 1247775"/>
                <a:gd name="connsiteX225" fmla="*/ 1771269 w 3267075"/>
                <a:gd name="connsiteY225" fmla="*/ 320151 h 1247775"/>
                <a:gd name="connsiteX226" fmla="*/ 1751457 w 3267075"/>
                <a:gd name="connsiteY226" fmla="*/ 323009 h 1247775"/>
                <a:gd name="connsiteX227" fmla="*/ 1729359 w 3267075"/>
                <a:gd name="connsiteY227" fmla="*/ 311674 h 1247775"/>
                <a:gd name="connsiteX228" fmla="*/ 1707832 w 3267075"/>
                <a:gd name="connsiteY228" fmla="*/ 324152 h 1247775"/>
                <a:gd name="connsiteX229" fmla="*/ 1719453 w 3267075"/>
                <a:gd name="connsiteY229" fmla="*/ 327295 h 1247775"/>
                <a:gd name="connsiteX230" fmla="*/ 1695926 w 3267075"/>
                <a:gd name="connsiteY230" fmla="*/ 334058 h 1247775"/>
                <a:gd name="connsiteX231" fmla="*/ 1666780 w 3267075"/>
                <a:gd name="connsiteY231" fmla="*/ 344250 h 1247775"/>
                <a:gd name="connsiteX232" fmla="*/ 1635347 w 3267075"/>
                <a:gd name="connsiteY232" fmla="*/ 353870 h 1247775"/>
                <a:gd name="connsiteX233" fmla="*/ 1640110 w 3267075"/>
                <a:gd name="connsiteY233" fmla="*/ 340535 h 1247775"/>
                <a:gd name="connsiteX234" fmla="*/ 1657922 w 3267075"/>
                <a:gd name="connsiteY234" fmla="*/ 331200 h 1247775"/>
                <a:gd name="connsiteX235" fmla="*/ 1678877 w 3267075"/>
                <a:gd name="connsiteY235" fmla="*/ 324723 h 1247775"/>
                <a:gd name="connsiteX236" fmla="*/ 1694212 w 3267075"/>
                <a:gd name="connsiteY236" fmla="*/ 314532 h 1247775"/>
                <a:gd name="connsiteX237" fmla="*/ 1714024 w 3267075"/>
                <a:gd name="connsiteY237" fmla="*/ 302340 h 1247775"/>
                <a:gd name="connsiteX238" fmla="*/ 1746885 w 3267075"/>
                <a:gd name="connsiteY238" fmla="*/ 289005 h 1247775"/>
                <a:gd name="connsiteX239" fmla="*/ 1755934 w 3267075"/>
                <a:gd name="connsiteY239" fmla="*/ 278813 h 1247775"/>
                <a:gd name="connsiteX240" fmla="*/ 1779175 w 3267075"/>
                <a:gd name="connsiteY240" fmla="*/ 269764 h 1247775"/>
                <a:gd name="connsiteX241" fmla="*/ 1787937 w 3267075"/>
                <a:gd name="connsiteY241" fmla="*/ 258144 h 1247775"/>
                <a:gd name="connsiteX242" fmla="*/ 1779461 w 3267075"/>
                <a:gd name="connsiteY242" fmla="*/ 251667 h 1247775"/>
                <a:gd name="connsiteX243" fmla="*/ 1789081 w 3267075"/>
                <a:gd name="connsiteY243" fmla="*/ 248238 h 1247775"/>
                <a:gd name="connsiteX244" fmla="*/ 1784318 w 3267075"/>
                <a:gd name="connsiteY244" fmla="*/ 239475 h 1247775"/>
                <a:gd name="connsiteX245" fmla="*/ 1782603 w 3267075"/>
                <a:gd name="connsiteY245" fmla="*/ 230140 h 1247775"/>
                <a:gd name="connsiteX246" fmla="*/ 1770126 w 3267075"/>
                <a:gd name="connsiteY246" fmla="*/ 227854 h 1247775"/>
                <a:gd name="connsiteX247" fmla="*/ 1766125 w 3267075"/>
                <a:gd name="connsiteY247" fmla="*/ 212328 h 1247775"/>
                <a:gd name="connsiteX248" fmla="*/ 1749457 w 3267075"/>
                <a:gd name="connsiteY248" fmla="*/ 212900 h 1247775"/>
                <a:gd name="connsiteX249" fmla="*/ 1721739 w 3267075"/>
                <a:gd name="connsiteY249" fmla="*/ 206423 h 1247775"/>
                <a:gd name="connsiteX250" fmla="*/ 1709833 w 3267075"/>
                <a:gd name="connsiteY250" fmla="*/ 205280 h 1247775"/>
                <a:gd name="connsiteX251" fmla="*/ 1686306 w 3267075"/>
                <a:gd name="connsiteY251" fmla="*/ 205851 h 1247775"/>
                <a:gd name="connsiteX252" fmla="*/ 1673828 w 3267075"/>
                <a:gd name="connsiteY252" fmla="*/ 212900 h 1247775"/>
                <a:gd name="connsiteX253" fmla="*/ 1649730 w 3267075"/>
                <a:gd name="connsiteY253" fmla="*/ 215186 h 1247775"/>
                <a:gd name="connsiteX254" fmla="*/ 1663636 w 3267075"/>
                <a:gd name="connsiteY254" fmla="*/ 197374 h 1247775"/>
                <a:gd name="connsiteX255" fmla="*/ 1632204 w 3267075"/>
                <a:gd name="connsiteY255" fmla="*/ 195088 h 1247775"/>
                <a:gd name="connsiteX256" fmla="*/ 1609534 w 3267075"/>
                <a:gd name="connsiteY256" fmla="*/ 191659 h 1247775"/>
                <a:gd name="connsiteX257" fmla="*/ 1615154 w 3267075"/>
                <a:gd name="connsiteY257" fmla="*/ 189373 h 1247775"/>
                <a:gd name="connsiteX258" fmla="*/ 1632966 w 3267075"/>
                <a:gd name="connsiteY258" fmla="*/ 182610 h 1247775"/>
                <a:gd name="connsiteX259" fmla="*/ 1635252 w 3267075"/>
                <a:gd name="connsiteY259" fmla="*/ 175276 h 1247775"/>
                <a:gd name="connsiteX260" fmla="*/ 1619059 w 3267075"/>
                <a:gd name="connsiteY260" fmla="*/ 171371 h 1247775"/>
                <a:gd name="connsiteX261" fmla="*/ 1598962 w 3267075"/>
                <a:gd name="connsiteY261" fmla="*/ 166227 h 1247775"/>
                <a:gd name="connsiteX262" fmla="*/ 1573720 w 3267075"/>
                <a:gd name="connsiteY262" fmla="*/ 171561 h 1247775"/>
                <a:gd name="connsiteX263" fmla="*/ 1552480 w 3267075"/>
                <a:gd name="connsiteY263" fmla="*/ 187468 h 1247775"/>
                <a:gd name="connsiteX264" fmla="*/ 1539431 w 3267075"/>
                <a:gd name="connsiteY264" fmla="*/ 204137 h 1247775"/>
                <a:gd name="connsiteX265" fmla="*/ 1543145 w 3267075"/>
                <a:gd name="connsiteY265" fmla="*/ 212328 h 1247775"/>
                <a:gd name="connsiteX266" fmla="*/ 1532382 w 3267075"/>
                <a:gd name="connsiteY266" fmla="*/ 215757 h 1247775"/>
                <a:gd name="connsiteX267" fmla="*/ 1503236 w 3267075"/>
                <a:gd name="connsiteY267" fmla="*/ 219758 h 1247775"/>
                <a:gd name="connsiteX268" fmla="*/ 1515713 w 3267075"/>
                <a:gd name="connsiteY268" fmla="*/ 229378 h 1247775"/>
                <a:gd name="connsiteX269" fmla="*/ 1501235 w 3267075"/>
                <a:gd name="connsiteY269" fmla="*/ 226521 h 1247775"/>
                <a:gd name="connsiteX270" fmla="*/ 1484566 w 3267075"/>
                <a:gd name="connsiteY270" fmla="*/ 230235 h 1247775"/>
                <a:gd name="connsiteX271" fmla="*/ 1472089 w 3267075"/>
                <a:gd name="connsiteY271" fmla="*/ 232807 h 1247775"/>
                <a:gd name="connsiteX272" fmla="*/ 1459611 w 3267075"/>
                <a:gd name="connsiteY272" fmla="*/ 233664 h 1247775"/>
                <a:gd name="connsiteX273" fmla="*/ 1464945 w 3267075"/>
                <a:gd name="connsiteY273" fmla="*/ 222901 h 1247775"/>
                <a:gd name="connsiteX274" fmla="*/ 1446847 w 3267075"/>
                <a:gd name="connsiteY274" fmla="*/ 227759 h 1247775"/>
                <a:gd name="connsiteX275" fmla="*/ 1434084 w 3267075"/>
                <a:gd name="connsiteY275" fmla="*/ 225759 h 1247775"/>
                <a:gd name="connsiteX276" fmla="*/ 1421606 w 3267075"/>
                <a:gd name="connsiteY276" fmla="*/ 231950 h 1247775"/>
                <a:gd name="connsiteX277" fmla="*/ 1403223 w 3267075"/>
                <a:gd name="connsiteY277" fmla="*/ 233664 h 1247775"/>
                <a:gd name="connsiteX278" fmla="*/ 1414843 w 3267075"/>
                <a:gd name="connsiteY278" fmla="*/ 241570 h 1247775"/>
                <a:gd name="connsiteX279" fmla="*/ 1383125 w 3267075"/>
                <a:gd name="connsiteY279" fmla="*/ 246428 h 1247775"/>
                <a:gd name="connsiteX280" fmla="*/ 1359027 w 3267075"/>
                <a:gd name="connsiteY280" fmla="*/ 249857 h 1247775"/>
                <a:gd name="connsiteX281" fmla="*/ 1341215 w 3267075"/>
                <a:gd name="connsiteY281" fmla="*/ 258334 h 1247775"/>
                <a:gd name="connsiteX282" fmla="*/ 1323118 w 3267075"/>
                <a:gd name="connsiteY282" fmla="*/ 265668 h 1247775"/>
                <a:gd name="connsiteX283" fmla="*/ 1308354 w 3267075"/>
                <a:gd name="connsiteY283" fmla="*/ 267669 h 1247775"/>
                <a:gd name="connsiteX284" fmla="*/ 1300734 w 3267075"/>
                <a:gd name="connsiteY284" fmla="*/ 270240 h 1247775"/>
                <a:gd name="connsiteX285" fmla="*/ 1297877 w 3267075"/>
                <a:gd name="connsiteY285" fmla="*/ 274812 h 1247775"/>
                <a:gd name="connsiteX286" fmla="*/ 1290828 w 3267075"/>
                <a:gd name="connsiteY286" fmla="*/ 279670 h 1247775"/>
                <a:gd name="connsiteX287" fmla="*/ 1295972 w 3267075"/>
                <a:gd name="connsiteY287" fmla="*/ 286433 h 1247775"/>
                <a:gd name="connsiteX288" fmla="*/ 1279588 w 3267075"/>
                <a:gd name="connsiteY288" fmla="*/ 285576 h 1247775"/>
                <a:gd name="connsiteX289" fmla="*/ 1290066 w 3267075"/>
                <a:gd name="connsiteY289" fmla="*/ 291481 h 1247775"/>
                <a:gd name="connsiteX290" fmla="*/ 1298543 w 3267075"/>
                <a:gd name="connsiteY290" fmla="*/ 297958 h 1247775"/>
                <a:gd name="connsiteX291" fmla="*/ 1284065 w 3267075"/>
                <a:gd name="connsiteY291" fmla="*/ 298815 h 1247775"/>
                <a:gd name="connsiteX292" fmla="*/ 1291400 w 3267075"/>
                <a:gd name="connsiteY292" fmla="*/ 303959 h 1247775"/>
                <a:gd name="connsiteX293" fmla="*/ 1297686 w 3267075"/>
                <a:gd name="connsiteY293" fmla="*/ 310722 h 1247775"/>
                <a:gd name="connsiteX294" fmla="*/ 1298638 w 3267075"/>
                <a:gd name="connsiteY294" fmla="*/ 311674 h 1247775"/>
                <a:gd name="connsiteX295" fmla="*/ 1296638 w 3267075"/>
                <a:gd name="connsiteY295" fmla="*/ 319770 h 1247775"/>
                <a:gd name="connsiteX296" fmla="*/ 1291209 w 3267075"/>
                <a:gd name="connsiteY296" fmla="*/ 321485 h 1247775"/>
                <a:gd name="connsiteX297" fmla="*/ 1273111 w 3267075"/>
                <a:gd name="connsiteY297" fmla="*/ 320628 h 1247775"/>
                <a:gd name="connsiteX298" fmla="*/ 1264063 w 3267075"/>
                <a:gd name="connsiteY298" fmla="*/ 323771 h 1247775"/>
                <a:gd name="connsiteX299" fmla="*/ 1235773 w 3267075"/>
                <a:gd name="connsiteY299" fmla="*/ 325200 h 1247775"/>
                <a:gd name="connsiteX300" fmla="*/ 1186243 w 3267075"/>
                <a:gd name="connsiteY300" fmla="*/ 329486 h 1247775"/>
                <a:gd name="connsiteX301" fmla="*/ 1179766 w 3267075"/>
                <a:gd name="connsiteY301" fmla="*/ 348441 h 1247775"/>
                <a:gd name="connsiteX302" fmla="*/ 1180052 w 3267075"/>
                <a:gd name="connsiteY302" fmla="*/ 362061 h 1247775"/>
                <a:gd name="connsiteX303" fmla="*/ 1206151 w 3267075"/>
                <a:gd name="connsiteY303" fmla="*/ 375968 h 1247775"/>
                <a:gd name="connsiteX304" fmla="*/ 1217200 w 3267075"/>
                <a:gd name="connsiteY304" fmla="*/ 394637 h 1247775"/>
                <a:gd name="connsiteX305" fmla="*/ 1184624 w 3267075"/>
                <a:gd name="connsiteY305" fmla="*/ 384159 h 1247775"/>
                <a:gd name="connsiteX306" fmla="*/ 1140714 w 3267075"/>
                <a:gd name="connsiteY306" fmla="*/ 372825 h 1247775"/>
                <a:gd name="connsiteX307" fmla="*/ 1126807 w 3267075"/>
                <a:gd name="connsiteY307" fmla="*/ 365776 h 1247775"/>
                <a:gd name="connsiteX308" fmla="*/ 1114615 w 3267075"/>
                <a:gd name="connsiteY308" fmla="*/ 375396 h 1247775"/>
                <a:gd name="connsiteX309" fmla="*/ 1122521 w 3267075"/>
                <a:gd name="connsiteY309" fmla="*/ 378254 h 1247775"/>
                <a:gd name="connsiteX310" fmla="*/ 1132999 w 3267075"/>
                <a:gd name="connsiteY310" fmla="*/ 384445 h 1247775"/>
                <a:gd name="connsiteX311" fmla="*/ 1117092 w 3267075"/>
                <a:gd name="connsiteY311" fmla="*/ 387303 h 1247775"/>
                <a:gd name="connsiteX312" fmla="*/ 1096423 w 3267075"/>
                <a:gd name="connsiteY312" fmla="*/ 391589 h 1247775"/>
                <a:gd name="connsiteX313" fmla="*/ 1121855 w 3267075"/>
                <a:gd name="connsiteY313" fmla="*/ 411401 h 1247775"/>
                <a:gd name="connsiteX314" fmla="*/ 1139095 w 3267075"/>
                <a:gd name="connsiteY314" fmla="*/ 421021 h 1247775"/>
                <a:gd name="connsiteX315" fmla="*/ 1136237 w 3267075"/>
                <a:gd name="connsiteY315" fmla="*/ 426736 h 1247775"/>
                <a:gd name="connsiteX316" fmla="*/ 1114139 w 3267075"/>
                <a:gd name="connsiteY316" fmla="*/ 415401 h 1247775"/>
                <a:gd name="connsiteX317" fmla="*/ 1081564 w 3267075"/>
                <a:gd name="connsiteY317" fmla="*/ 412544 h 1247775"/>
                <a:gd name="connsiteX318" fmla="*/ 1080421 w 3267075"/>
                <a:gd name="connsiteY318" fmla="*/ 400066 h 1247775"/>
                <a:gd name="connsiteX319" fmla="*/ 1084993 w 3267075"/>
                <a:gd name="connsiteY319" fmla="*/ 381111 h 1247775"/>
                <a:gd name="connsiteX320" fmla="*/ 1076801 w 3267075"/>
                <a:gd name="connsiteY320" fmla="*/ 357299 h 1247775"/>
                <a:gd name="connsiteX321" fmla="*/ 1071753 w 3267075"/>
                <a:gd name="connsiteY321" fmla="*/ 364919 h 1247775"/>
                <a:gd name="connsiteX322" fmla="*/ 1066895 w 3267075"/>
                <a:gd name="connsiteY322" fmla="*/ 385017 h 1247775"/>
                <a:gd name="connsiteX323" fmla="*/ 1043940 w 3267075"/>
                <a:gd name="connsiteY323" fmla="*/ 396923 h 1247775"/>
                <a:gd name="connsiteX324" fmla="*/ 1036320 w 3267075"/>
                <a:gd name="connsiteY324" fmla="*/ 408829 h 1247775"/>
                <a:gd name="connsiteX325" fmla="*/ 1058132 w 3267075"/>
                <a:gd name="connsiteY325" fmla="*/ 435118 h 1247775"/>
                <a:gd name="connsiteX326" fmla="*/ 1046797 w 3267075"/>
                <a:gd name="connsiteY326" fmla="*/ 467408 h 1247775"/>
                <a:gd name="connsiteX327" fmla="*/ 1047655 w 3267075"/>
                <a:gd name="connsiteY327" fmla="*/ 486648 h 1247775"/>
                <a:gd name="connsiteX328" fmla="*/ 1062418 w 3267075"/>
                <a:gd name="connsiteY328" fmla="*/ 489220 h 1247775"/>
                <a:gd name="connsiteX329" fmla="*/ 1084802 w 3267075"/>
                <a:gd name="connsiteY329" fmla="*/ 484362 h 1247775"/>
                <a:gd name="connsiteX330" fmla="*/ 1121569 w 3267075"/>
                <a:gd name="connsiteY330" fmla="*/ 496840 h 1247775"/>
                <a:gd name="connsiteX331" fmla="*/ 1128617 w 3267075"/>
                <a:gd name="connsiteY331" fmla="*/ 511509 h 1247775"/>
                <a:gd name="connsiteX332" fmla="*/ 1119854 w 3267075"/>
                <a:gd name="connsiteY332" fmla="*/ 525701 h 1247775"/>
                <a:gd name="connsiteX333" fmla="*/ 1141952 w 3267075"/>
                <a:gd name="connsiteY333" fmla="*/ 540369 h 1247775"/>
                <a:gd name="connsiteX334" fmla="*/ 1120426 w 3267075"/>
                <a:gd name="connsiteY334" fmla="*/ 538655 h 1247775"/>
                <a:gd name="connsiteX335" fmla="*/ 1111663 w 3267075"/>
                <a:gd name="connsiteY335" fmla="*/ 526463 h 1247775"/>
                <a:gd name="connsiteX336" fmla="*/ 1116425 w 3267075"/>
                <a:gd name="connsiteY336" fmla="*/ 512556 h 1247775"/>
                <a:gd name="connsiteX337" fmla="*/ 1106805 w 3267075"/>
                <a:gd name="connsiteY337" fmla="*/ 500364 h 1247775"/>
                <a:gd name="connsiteX338" fmla="*/ 1094613 w 3267075"/>
                <a:gd name="connsiteY338" fmla="*/ 492459 h 1247775"/>
                <a:gd name="connsiteX339" fmla="*/ 1065181 w 3267075"/>
                <a:gd name="connsiteY339" fmla="*/ 500364 h 1247775"/>
                <a:gd name="connsiteX340" fmla="*/ 1069181 w 3267075"/>
                <a:gd name="connsiteY340" fmla="*/ 526939 h 1247775"/>
                <a:gd name="connsiteX341" fmla="*/ 1053274 w 3267075"/>
                <a:gd name="connsiteY341" fmla="*/ 549609 h 1247775"/>
                <a:gd name="connsiteX342" fmla="*/ 1038797 w 3267075"/>
                <a:gd name="connsiteY342" fmla="*/ 562372 h 1247775"/>
                <a:gd name="connsiteX343" fmla="*/ 1021271 w 3267075"/>
                <a:gd name="connsiteY343" fmla="*/ 577707 h 1247775"/>
                <a:gd name="connsiteX344" fmla="*/ 1004030 w 3267075"/>
                <a:gd name="connsiteY344" fmla="*/ 577707 h 1247775"/>
                <a:gd name="connsiteX345" fmla="*/ 981932 w 3267075"/>
                <a:gd name="connsiteY345" fmla="*/ 579422 h 1247775"/>
                <a:gd name="connsiteX346" fmla="*/ 966597 w 3267075"/>
                <a:gd name="connsiteY346" fmla="*/ 574564 h 1247775"/>
                <a:gd name="connsiteX347" fmla="*/ 957263 w 3267075"/>
                <a:gd name="connsiteY347" fmla="*/ 566373 h 1247775"/>
                <a:gd name="connsiteX348" fmla="*/ 967454 w 3267075"/>
                <a:gd name="connsiteY348" fmla="*/ 568944 h 1247775"/>
                <a:gd name="connsiteX349" fmla="*/ 978503 w 3267075"/>
                <a:gd name="connsiteY349" fmla="*/ 567801 h 1247775"/>
                <a:gd name="connsiteX350" fmla="*/ 989552 w 3267075"/>
                <a:gd name="connsiteY350" fmla="*/ 572373 h 1247775"/>
                <a:gd name="connsiteX351" fmla="*/ 999458 w 3267075"/>
                <a:gd name="connsiteY351" fmla="*/ 568659 h 1247775"/>
                <a:gd name="connsiteX352" fmla="*/ 1004030 w 3267075"/>
                <a:gd name="connsiteY352" fmla="*/ 564087 h 1247775"/>
                <a:gd name="connsiteX353" fmla="*/ 1012507 w 3267075"/>
                <a:gd name="connsiteY353" fmla="*/ 557038 h 1247775"/>
                <a:gd name="connsiteX354" fmla="*/ 1018413 w 3267075"/>
                <a:gd name="connsiteY354" fmla="*/ 546846 h 1247775"/>
                <a:gd name="connsiteX355" fmla="*/ 1023461 w 3267075"/>
                <a:gd name="connsiteY355" fmla="*/ 540560 h 1247775"/>
                <a:gd name="connsiteX356" fmla="*/ 1032796 w 3267075"/>
                <a:gd name="connsiteY356" fmla="*/ 534369 h 1247775"/>
                <a:gd name="connsiteX357" fmla="*/ 1036225 w 3267075"/>
                <a:gd name="connsiteY357" fmla="*/ 525320 h 1247775"/>
                <a:gd name="connsiteX358" fmla="*/ 1041368 w 3267075"/>
                <a:gd name="connsiteY358" fmla="*/ 512556 h 1247775"/>
                <a:gd name="connsiteX359" fmla="*/ 1041940 w 3267075"/>
                <a:gd name="connsiteY359" fmla="*/ 505508 h 1247775"/>
                <a:gd name="connsiteX360" fmla="*/ 1026890 w 3267075"/>
                <a:gd name="connsiteY360" fmla="*/ 489125 h 1247775"/>
                <a:gd name="connsiteX361" fmla="*/ 1026319 w 3267075"/>
                <a:gd name="connsiteY361" fmla="*/ 469599 h 1247775"/>
                <a:gd name="connsiteX362" fmla="*/ 1026033 w 3267075"/>
                <a:gd name="connsiteY362" fmla="*/ 451501 h 1247775"/>
                <a:gd name="connsiteX363" fmla="*/ 1030891 w 3267075"/>
                <a:gd name="connsiteY363" fmla="*/ 431403 h 1247775"/>
                <a:gd name="connsiteX364" fmla="*/ 1015365 w 3267075"/>
                <a:gd name="connsiteY364" fmla="*/ 409591 h 1247775"/>
                <a:gd name="connsiteX365" fmla="*/ 1021556 w 3267075"/>
                <a:gd name="connsiteY365" fmla="*/ 395113 h 1247775"/>
                <a:gd name="connsiteX366" fmla="*/ 1029748 w 3267075"/>
                <a:gd name="connsiteY366" fmla="*/ 362538 h 1247775"/>
                <a:gd name="connsiteX367" fmla="*/ 1005935 w 3267075"/>
                <a:gd name="connsiteY367" fmla="*/ 354632 h 1247775"/>
                <a:gd name="connsiteX368" fmla="*/ 969359 w 3267075"/>
                <a:gd name="connsiteY368" fmla="*/ 352917 h 1247775"/>
                <a:gd name="connsiteX369" fmla="*/ 958596 w 3267075"/>
                <a:gd name="connsiteY369" fmla="*/ 363681 h 1247775"/>
                <a:gd name="connsiteX370" fmla="*/ 945832 w 3267075"/>
                <a:gd name="connsiteY370" fmla="*/ 390827 h 1247775"/>
                <a:gd name="connsiteX371" fmla="*/ 920401 w 3267075"/>
                <a:gd name="connsiteY371" fmla="*/ 410353 h 1247775"/>
                <a:gd name="connsiteX372" fmla="*/ 912495 w 3267075"/>
                <a:gd name="connsiteY372" fmla="*/ 427022 h 1247775"/>
                <a:gd name="connsiteX373" fmla="*/ 923258 w 3267075"/>
                <a:gd name="connsiteY373" fmla="*/ 429594 h 1247775"/>
                <a:gd name="connsiteX374" fmla="*/ 920972 w 3267075"/>
                <a:gd name="connsiteY374" fmla="*/ 444929 h 1247775"/>
                <a:gd name="connsiteX375" fmla="*/ 919829 w 3267075"/>
                <a:gd name="connsiteY375" fmla="*/ 453978 h 1247775"/>
                <a:gd name="connsiteX376" fmla="*/ 913352 w 3267075"/>
                <a:gd name="connsiteY376" fmla="*/ 467027 h 1247775"/>
                <a:gd name="connsiteX377" fmla="*/ 936022 w 3267075"/>
                <a:gd name="connsiteY377" fmla="*/ 475504 h 1247775"/>
                <a:gd name="connsiteX378" fmla="*/ 944213 w 3267075"/>
                <a:gd name="connsiteY378" fmla="*/ 491030 h 1247775"/>
                <a:gd name="connsiteX379" fmla="*/ 955834 w 3267075"/>
                <a:gd name="connsiteY379" fmla="*/ 496935 h 1247775"/>
                <a:gd name="connsiteX380" fmla="*/ 943927 w 3267075"/>
                <a:gd name="connsiteY380" fmla="*/ 515890 h 1247775"/>
                <a:gd name="connsiteX381" fmla="*/ 920687 w 3267075"/>
                <a:gd name="connsiteY381" fmla="*/ 497507 h 1247775"/>
                <a:gd name="connsiteX382" fmla="*/ 889825 w 3267075"/>
                <a:gd name="connsiteY382" fmla="*/ 484172 h 1247775"/>
                <a:gd name="connsiteX383" fmla="*/ 864298 w 3267075"/>
                <a:gd name="connsiteY383" fmla="*/ 473694 h 1247775"/>
                <a:gd name="connsiteX384" fmla="*/ 828865 w 3267075"/>
                <a:gd name="connsiteY384" fmla="*/ 464360 h 1247775"/>
                <a:gd name="connsiteX385" fmla="*/ 794004 w 3267075"/>
                <a:gd name="connsiteY385" fmla="*/ 461217 h 1247775"/>
                <a:gd name="connsiteX386" fmla="*/ 779812 w 3267075"/>
                <a:gd name="connsiteY386" fmla="*/ 450739 h 1247775"/>
                <a:gd name="connsiteX387" fmla="*/ 756571 w 3267075"/>
                <a:gd name="connsiteY387" fmla="*/ 443119 h 1247775"/>
                <a:gd name="connsiteX388" fmla="*/ 762000 w 3267075"/>
                <a:gd name="connsiteY388" fmla="*/ 458931 h 1247775"/>
                <a:gd name="connsiteX389" fmla="*/ 776192 w 3267075"/>
                <a:gd name="connsiteY389" fmla="*/ 464550 h 1247775"/>
                <a:gd name="connsiteX390" fmla="*/ 788384 w 3267075"/>
                <a:gd name="connsiteY390" fmla="*/ 473313 h 1247775"/>
                <a:gd name="connsiteX391" fmla="*/ 797147 w 3267075"/>
                <a:gd name="connsiteY391" fmla="*/ 489220 h 1247775"/>
                <a:gd name="connsiteX392" fmla="*/ 791147 w 3267075"/>
                <a:gd name="connsiteY392" fmla="*/ 499698 h 1247775"/>
                <a:gd name="connsiteX393" fmla="*/ 778097 w 3267075"/>
                <a:gd name="connsiteY393" fmla="*/ 506175 h 1247775"/>
                <a:gd name="connsiteX394" fmla="*/ 768191 w 3267075"/>
                <a:gd name="connsiteY394" fmla="*/ 510175 h 1247775"/>
                <a:gd name="connsiteX395" fmla="*/ 768191 w 3267075"/>
                <a:gd name="connsiteY395" fmla="*/ 498840 h 1247775"/>
                <a:gd name="connsiteX396" fmla="*/ 756571 w 3267075"/>
                <a:gd name="connsiteY396" fmla="*/ 490077 h 1247775"/>
                <a:gd name="connsiteX397" fmla="*/ 727138 w 3267075"/>
                <a:gd name="connsiteY397" fmla="*/ 504841 h 1247775"/>
                <a:gd name="connsiteX398" fmla="*/ 694849 w 3267075"/>
                <a:gd name="connsiteY398" fmla="*/ 504841 h 1247775"/>
                <a:gd name="connsiteX399" fmla="*/ 677037 w 3267075"/>
                <a:gd name="connsiteY399" fmla="*/ 517890 h 1247775"/>
                <a:gd name="connsiteX400" fmla="*/ 651224 w 3267075"/>
                <a:gd name="connsiteY400" fmla="*/ 515890 h 1247775"/>
                <a:gd name="connsiteX401" fmla="*/ 656082 w 3267075"/>
                <a:gd name="connsiteY401" fmla="*/ 510842 h 1247775"/>
                <a:gd name="connsiteX402" fmla="*/ 660654 w 3267075"/>
                <a:gd name="connsiteY402" fmla="*/ 505222 h 1247775"/>
                <a:gd name="connsiteX403" fmla="*/ 664940 w 3267075"/>
                <a:gd name="connsiteY403" fmla="*/ 492173 h 1247775"/>
                <a:gd name="connsiteX404" fmla="*/ 638937 w 3267075"/>
                <a:gd name="connsiteY404" fmla="*/ 499793 h 1247775"/>
                <a:gd name="connsiteX405" fmla="*/ 635222 w 3267075"/>
                <a:gd name="connsiteY405" fmla="*/ 510556 h 1247775"/>
                <a:gd name="connsiteX406" fmla="*/ 626745 w 3267075"/>
                <a:gd name="connsiteY406" fmla="*/ 505413 h 1247775"/>
                <a:gd name="connsiteX407" fmla="*/ 582835 w 3267075"/>
                <a:gd name="connsiteY407" fmla="*/ 518462 h 1247775"/>
                <a:gd name="connsiteX408" fmla="*/ 564451 w 3267075"/>
                <a:gd name="connsiteY408" fmla="*/ 529797 h 1247775"/>
                <a:gd name="connsiteX409" fmla="*/ 543497 w 3267075"/>
                <a:gd name="connsiteY409" fmla="*/ 536274 h 1247775"/>
                <a:gd name="connsiteX410" fmla="*/ 539210 w 3267075"/>
                <a:gd name="connsiteY410" fmla="*/ 556371 h 1247775"/>
                <a:gd name="connsiteX411" fmla="*/ 506635 w 3267075"/>
                <a:gd name="connsiteY411" fmla="*/ 560658 h 1247775"/>
                <a:gd name="connsiteX412" fmla="*/ 491299 w 3267075"/>
                <a:gd name="connsiteY412" fmla="*/ 546180 h 1247775"/>
                <a:gd name="connsiteX413" fmla="*/ 490728 w 3267075"/>
                <a:gd name="connsiteY413" fmla="*/ 533988 h 1247775"/>
                <a:gd name="connsiteX414" fmla="*/ 504063 w 3267075"/>
                <a:gd name="connsiteY414" fmla="*/ 528844 h 1247775"/>
                <a:gd name="connsiteX415" fmla="*/ 521017 w 3267075"/>
                <a:gd name="connsiteY415" fmla="*/ 527987 h 1247775"/>
                <a:gd name="connsiteX416" fmla="*/ 509397 w 3267075"/>
                <a:gd name="connsiteY416" fmla="*/ 509604 h 1247775"/>
                <a:gd name="connsiteX417" fmla="*/ 485013 w 3267075"/>
                <a:gd name="connsiteY417" fmla="*/ 502841 h 1247775"/>
                <a:gd name="connsiteX418" fmla="*/ 461200 w 3267075"/>
                <a:gd name="connsiteY418" fmla="*/ 500269 h 1247775"/>
                <a:gd name="connsiteX419" fmla="*/ 464630 w 3267075"/>
                <a:gd name="connsiteY419" fmla="*/ 507603 h 1247775"/>
                <a:gd name="connsiteX420" fmla="*/ 470249 w 3267075"/>
                <a:gd name="connsiteY420" fmla="*/ 520938 h 1247775"/>
                <a:gd name="connsiteX421" fmla="*/ 462915 w 3267075"/>
                <a:gd name="connsiteY421" fmla="*/ 542179 h 1247775"/>
                <a:gd name="connsiteX422" fmla="*/ 469201 w 3267075"/>
                <a:gd name="connsiteY422" fmla="*/ 548942 h 1247775"/>
                <a:gd name="connsiteX423" fmla="*/ 476250 w 3267075"/>
                <a:gd name="connsiteY423" fmla="*/ 565896 h 1247775"/>
                <a:gd name="connsiteX424" fmla="*/ 470249 w 3267075"/>
                <a:gd name="connsiteY424" fmla="*/ 580660 h 1247775"/>
                <a:gd name="connsiteX425" fmla="*/ 462058 w 3267075"/>
                <a:gd name="connsiteY425" fmla="*/ 580374 h 1247775"/>
                <a:gd name="connsiteX426" fmla="*/ 456438 w 3267075"/>
                <a:gd name="connsiteY426" fmla="*/ 574755 h 1247775"/>
                <a:gd name="connsiteX427" fmla="*/ 437197 w 3267075"/>
                <a:gd name="connsiteY427" fmla="*/ 571040 h 1247775"/>
                <a:gd name="connsiteX428" fmla="*/ 425005 w 3267075"/>
                <a:gd name="connsiteY428" fmla="*/ 576945 h 1247775"/>
                <a:gd name="connsiteX429" fmla="*/ 408051 w 3267075"/>
                <a:gd name="connsiteY429" fmla="*/ 584280 h 1247775"/>
                <a:gd name="connsiteX430" fmla="*/ 389668 w 3267075"/>
                <a:gd name="connsiteY430" fmla="*/ 597615 h 1247775"/>
                <a:gd name="connsiteX431" fmla="*/ 390811 w 3267075"/>
                <a:gd name="connsiteY431" fmla="*/ 614283 h 1247775"/>
                <a:gd name="connsiteX432" fmla="*/ 398716 w 3267075"/>
                <a:gd name="connsiteY432" fmla="*/ 629333 h 1247775"/>
                <a:gd name="connsiteX433" fmla="*/ 375761 w 3267075"/>
                <a:gd name="connsiteY433" fmla="*/ 627904 h 1247775"/>
                <a:gd name="connsiteX434" fmla="*/ 355949 w 3267075"/>
                <a:gd name="connsiteY434" fmla="*/ 623332 h 1247775"/>
                <a:gd name="connsiteX435" fmla="*/ 334137 w 3267075"/>
                <a:gd name="connsiteY435" fmla="*/ 610283 h 1247775"/>
                <a:gd name="connsiteX436" fmla="*/ 322516 w 3267075"/>
                <a:gd name="connsiteY436" fmla="*/ 621046 h 1247775"/>
                <a:gd name="connsiteX437" fmla="*/ 328136 w 3267075"/>
                <a:gd name="connsiteY437" fmla="*/ 632095 h 1247775"/>
                <a:gd name="connsiteX438" fmla="*/ 346805 w 3267075"/>
                <a:gd name="connsiteY438" fmla="*/ 638572 h 1247775"/>
                <a:gd name="connsiteX439" fmla="*/ 348520 w 3267075"/>
                <a:gd name="connsiteY439" fmla="*/ 650193 h 1247775"/>
                <a:gd name="connsiteX440" fmla="*/ 334042 w 3267075"/>
                <a:gd name="connsiteY440" fmla="*/ 652479 h 1247775"/>
                <a:gd name="connsiteX441" fmla="*/ 318992 w 3267075"/>
                <a:gd name="connsiteY441" fmla="*/ 647907 h 1247775"/>
                <a:gd name="connsiteX442" fmla="*/ 301466 w 3267075"/>
                <a:gd name="connsiteY442" fmla="*/ 638001 h 1247775"/>
                <a:gd name="connsiteX443" fmla="*/ 291560 w 3267075"/>
                <a:gd name="connsiteY443" fmla="*/ 626952 h 1247775"/>
                <a:gd name="connsiteX444" fmla="*/ 286988 w 3267075"/>
                <a:gd name="connsiteY444" fmla="*/ 613045 h 1247775"/>
                <a:gd name="connsiteX445" fmla="*/ 287560 w 3267075"/>
                <a:gd name="connsiteY445" fmla="*/ 600567 h 1247775"/>
                <a:gd name="connsiteX446" fmla="*/ 288988 w 3267075"/>
                <a:gd name="connsiteY446" fmla="*/ 588375 h 1247775"/>
                <a:gd name="connsiteX447" fmla="*/ 274225 w 3267075"/>
                <a:gd name="connsiteY447" fmla="*/ 577612 h 1247775"/>
                <a:gd name="connsiteX448" fmla="*/ 262604 w 3267075"/>
                <a:gd name="connsiteY448" fmla="*/ 569135 h 1247775"/>
                <a:gd name="connsiteX449" fmla="*/ 243935 w 3267075"/>
                <a:gd name="connsiteY449" fmla="*/ 553609 h 1247775"/>
                <a:gd name="connsiteX450" fmla="*/ 237172 w 3267075"/>
                <a:gd name="connsiteY450" fmla="*/ 547418 h 1247775"/>
                <a:gd name="connsiteX451" fmla="*/ 252508 w 3267075"/>
                <a:gd name="connsiteY451" fmla="*/ 553038 h 1247775"/>
                <a:gd name="connsiteX452" fmla="*/ 279082 w 3267075"/>
                <a:gd name="connsiteY452" fmla="*/ 564372 h 1247775"/>
                <a:gd name="connsiteX453" fmla="*/ 312515 w 3267075"/>
                <a:gd name="connsiteY453" fmla="*/ 574850 h 1247775"/>
                <a:gd name="connsiteX454" fmla="*/ 357283 w 3267075"/>
                <a:gd name="connsiteY454" fmla="*/ 582184 h 1247775"/>
                <a:gd name="connsiteX455" fmla="*/ 412813 w 3267075"/>
                <a:gd name="connsiteY455" fmla="*/ 557800 h 1247775"/>
                <a:gd name="connsiteX456" fmla="*/ 411099 w 3267075"/>
                <a:gd name="connsiteY456" fmla="*/ 535131 h 1247775"/>
                <a:gd name="connsiteX457" fmla="*/ 400050 w 3267075"/>
                <a:gd name="connsiteY457" fmla="*/ 526653 h 1247775"/>
                <a:gd name="connsiteX458" fmla="*/ 384143 w 3267075"/>
                <a:gd name="connsiteY458" fmla="*/ 517033 h 1247775"/>
                <a:gd name="connsiteX459" fmla="*/ 368332 w 3267075"/>
                <a:gd name="connsiteY459" fmla="*/ 508270 h 1247775"/>
                <a:gd name="connsiteX460" fmla="*/ 340328 w 3267075"/>
                <a:gd name="connsiteY460" fmla="*/ 494078 h 1247775"/>
                <a:gd name="connsiteX461" fmla="*/ 295561 w 3267075"/>
                <a:gd name="connsiteY461" fmla="*/ 476552 h 1247775"/>
                <a:gd name="connsiteX462" fmla="*/ 285655 w 3267075"/>
                <a:gd name="connsiteY462" fmla="*/ 475409 h 1247775"/>
                <a:gd name="connsiteX463" fmla="*/ 271748 w 3267075"/>
                <a:gd name="connsiteY463" fmla="*/ 475123 h 1247775"/>
                <a:gd name="connsiteX464" fmla="*/ 254222 w 3267075"/>
                <a:gd name="connsiteY464" fmla="*/ 473980 h 1247775"/>
                <a:gd name="connsiteX465" fmla="*/ 243459 w 3267075"/>
                <a:gd name="connsiteY465" fmla="*/ 467789 h 1247775"/>
                <a:gd name="connsiteX466" fmla="*/ 257651 w 3267075"/>
                <a:gd name="connsiteY466" fmla="*/ 463312 h 1247775"/>
                <a:gd name="connsiteX467" fmla="*/ 244888 w 3267075"/>
                <a:gd name="connsiteY467" fmla="*/ 458169 h 1247775"/>
                <a:gd name="connsiteX468" fmla="*/ 231267 w 3267075"/>
                <a:gd name="connsiteY468" fmla="*/ 460740 h 1247775"/>
                <a:gd name="connsiteX469" fmla="*/ 219646 w 3267075"/>
                <a:gd name="connsiteY469" fmla="*/ 460169 h 1247775"/>
                <a:gd name="connsiteX470" fmla="*/ 218313 w 3267075"/>
                <a:gd name="connsiteY470" fmla="*/ 459216 h 1247775"/>
                <a:gd name="connsiteX471" fmla="*/ 208597 w 3267075"/>
                <a:gd name="connsiteY471" fmla="*/ 466074 h 1247775"/>
                <a:gd name="connsiteX472" fmla="*/ 192786 w 3267075"/>
                <a:gd name="connsiteY472" fmla="*/ 473409 h 1247775"/>
                <a:gd name="connsiteX473" fmla="*/ 179737 w 3267075"/>
                <a:gd name="connsiteY473" fmla="*/ 484743 h 1247775"/>
                <a:gd name="connsiteX474" fmla="*/ 172402 w 3267075"/>
                <a:gd name="connsiteY474" fmla="*/ 490363 h 1247775"/>
                <a:gd name="connsiteX475" fmla="*/ 169545 w 3267075"/>
                <a:gd name="connsiteY475" fmla="*/ 500555 h 1247775"/>
                <a:gd name="connsiteX476" fmla="*/ 172402 w 3267075"/>
                <a:gd name="connsiteY476" fmla="*/ 511318 h 1247775"/>
                <a:gd name="connsiteX477" fmla="*/ 184309 w 3267075"/>
                <a:gd name="connsiteY477" fmla="*/ 518081 h 1247775"/>
                <a:gd name="connsiteX478" fmla="*/ 197929 w 3267075"/>
                <a:gd name="connsiteY478" fmla="*/ 532273 h 1247775"/>
                <a:gd name="connsiteX479" fmla="*/ 186023 w 3267075"/>
                <a:gd name="connsiteY479" fmla="*/ 546465 h 1247775"/>
                <a:gd name="connsiteX480" fmla="*/ 180308 w 3267075"/>
                <a:gd name="connsiteY480" fmla="*/ 557800 h 1247775"/>
                <a:gd name="connsiteX481" fmla="*/ 198406 w 3267075"/>
                <a:gd name="connsiteY481" fmla="*/ 586661 h 1247775"/>
                <a:gd name="connsiteX482" fmla="*/ 192214 w 3267075"/>
                <a:gd name="connsiteY482" fmla="*/ 597996 h 1247775"/>
                <a:gd name="connsiteX483" fmla="*/ 195072 w 3267075"/>
                <a:gd name="connsiteY483" fmla="*/ 612759 h 1247775"/>
                <a:gd name="connsiteX484" fmla="*/ 190595 w 3267075"/>
                <a:gd name="connsiteY484" fmla="*/ 618379 h 1247775"/>
                <a:gd name="connsiteX485" fmla="*/ 200215 w 3267075"/>
                <a:gd name="connsiteY485" fmla="*/ 624666 h 1247775"/>
                <a:gd name="connsiteX486" fmla="*/ 197358 w 3267075"/>
                <a:gd name="connsiteY486" fmla="*/ 634286 h 1247775"/>
                <a:gd name="connsiteX487" fmla="*/ 207550 w 3267075"/>
                <a:gd name="connsiteY487" fmla="*/ 644478 h 1247775"/>
                <a:gd name="connsiteX488" fmla="*/ 195643 w 3267075"/>
                <a:gd name="connsiteY488" fmla="*/ 655241 h 1247775"/>
                <a:gd name="connsiteX489" fmla="*/ 220027 w 3267075"/>
                <a:gd name="connsiteY489" fmla="*/ 673910 h 1247775"/>
                <a:gd name="connsiteX490" fmla="*/ 225171 w 3267075"/>
                <a:gd name="connsiteY490" fmla="*/ 689245 h 1247775"/>
                <a:gd name="connsiteX491" fmla="*/ 196882 w 3267075"/>
                <a:gd name="connsiteY491" fmla="*/ 716391 h 1247775"/>
                <a:gd name="connsiteX492" fmla="*/ 167449 w 3267075"/>
                <a:gd name="connsiteY492" fmla="*/ 740204 h 1247775"/>
                <a:gd name="connsiteX493" fmla="*/ 158305 w 3267075"/>
                <a:gd name="connsiteY493" fmla="*/ 751824 h 1247775"/>
                <a:gd name="connsiteX494" fmla="*/ 166306 w 3267075"/>
                <a:gd name="connsiteY494" fmla="*/ 748967 h 1247775"/>
                <a:gd name="connsiteX495" fmla="*/ 178498 w 3267075"/>
                <a:gd name="connsiteY495" fmla="*/ 761445 h 1247775"/>
                <a:gd name="connsiteX496" fmla="*/ 195167 w 3267075"/>
                <a:gd name="connsiteY496" fmla="*/ 765159 h 1247775"/>
                <a:gd name="connsiteX497" fmla="*/ 186118 w 3267075"/>
                <a:gd name="connsiteY497" fmla="*/ 767731 h 1247775"/>
                <a:gd name="connsiteX498" fmla="*/ 167735 w 3267075"/>
                <a:gd name="connsiteY498" fmla="*/ 773922 h 1247775"/>
                <a:gd name="connsiteX499" fmla="*/ 158305 w 3267075"/>
                <a:gd name="connsiteY499" fmla="*/ 781352 h 1247775"/>
                <a:gd name="connsiteX500" fmla="*/ 154400 w 3267075"/>
                <a:gd name="connsiteY500" fmla="*/ 793925 h 1247775"/>
                <a:gd name="connsiteX501" fmla="*/ 148018 w 3267075"/>
                <a:gd name="connsiteY501" fmla="*/ 803736 h 1247775"/>
                <a:gd name="connsiteX502" fmla="*/ 149257 w 3267075"/>
                <a:gd name="connsiteY502" fmla="*/ 814785 h 1247775"/>
                <a:gd name="connsiteX503" fmla="*/ 153543 w 3267075"/>
                <a:gd name="connsiteY503" fmla="*/ 824976 h 1247775"/>
                <a:gd name="connsiteX504" fmla="*/ 148399 w 3267075"/>
                <a:gd name="connsiteY504" fmla="*/ 831358 h 1247775"/>
                <a:gd name="connsiteX505" fmla="*/ 150971 w 3267075"/>
                <a:gd name="connsiteY505" fmla="*/ 841550 h 1247775"/>
                <a:gd name="connsiteX506" fmla="*/ 153067 w 3267075"/>
                <a:gd name="connsiteY506" fmla="*/ 852123 h 1247775"/>
                <a:gd name="connsiteX507" fmla="*/ 158972 w 3267075"/>
                <a:gd name="connsiteY507" fmla="*/ 863172 h 1247775"/>
                <a:gd name="connsiteX508" fmla="*/ 164021 w 3267075"/>
                <a:gd name="connsiteY508" fmla="*/ 876316 h 1247775"/>
                <a:gd name="connsiteX509" fmla="*/ 174212 w 3267075"/>
                <a:gd name="connsiteY509" fmla="*/ 879269 h 1247775"/>
                <a:gd name="connsiteX510" fmla="*/ 183928 w 3267075"/>
                <a:gd name="connsiteY510" fmla="*/ 883936 h 1247775"/>
                <a:gd name="connsiteX511" fmla="*/ 194120 w 3267075"/>
                <a:gd name="connsiteY511" fmla="*/ 883936 h 1247775"/>
                <a:gd name="connsiteX512" fmla="*/ 211931 w 3267075"/>
                <a:gd name="connsiteY512" fmla="*/ 888984 h 1247775"/>
                <a:gd name="connsiteX513" fmla="*/ 213646 w 3267075"/>
                <a:gd name="connsiteY513" fmla="*/ 902129 h 1247775"/>
                <a:gd name="connsiteX514" fmla="*/ 215741 w 3267075"/>
                <a:gd name="connsiteY514" fmla="*/ 915750 h 1247775"/>
                <a:gd name="connsiteX515" fmla="*/ 224695 w 3267075"/>
                <a:gd name="connsiteY515" fmla="*/ 927656 h 1247775"/>
                <a:gd name="connsiteX516" fmla="*/ 235744 w 3267075"/>
                <a:gd name="connsiteY516" fmla="*/ 938324 h 1247775"/>
                <a:gd name="connsiteX517" fmla="*/ 246316 w 3267075"/>
                <a:gd name="connsiteY517" fmla="*/ 948135 h 1247775"/>
                <a:gd name="connsiteX518" fmla="*/ 236506 w 3267075"/>
                <a:gd name="connsiteY518" fmla="*/ 957088 h 1247775"/>
                <a:gd name="connsiteX519" fmla="*/ 222885 w 3267075"/>
                <a:gd name="connsiteY519" fmla="*/ 954993 h 1247775"/>
                <a:gd name="connsiteX520" fmla="*/ 225838 w 3267075"/>
                <a:gd name="connsiteY520" fmla="*/ 972804 h 1247775"/>
                <a:gd name="connsiteX521" fmla="*/ 233934 w 3267075"/>
                <a:gd name="connsiteY521" fmla="*/ 982996 h 1247775"/>
                <a:gd name="connsiteX522" fmla="*/ 242888 w 3267075"/>
                <a:gd name="connsiteY522" fmla="*/ 978329 h 1247775"/>
                <a:gd name="connsiteX523" fmla="*/ 255651 w 3267075"/>
                <a:gd name="connsiteY523" fmla="*/ 977948 h 1247775"/>
                <a:gd name="connsiteX524" fmla="*/ 271367 w 3267075"/>
                <a:gd name="connsiteY524" fmla="*/ 979662 h 1247775"/>
                <a:gd name="connsiteX525" fmla="*/ 273939 w 3267075"/>
                <a:gd name="connsiteY525" fmla="*/ 994140 h 1247775"/>
                <a:gd name="connsiteX526" fmla="*/ 278225 w 3267075"/>
                <a:gd name="connsiteY526" fmla="*/ 1004713 h 1247775"/>
                <a:gd name="connsiteX527" fmla="*/ 292227 w 3267075"/>
                <a:gd name="connsiteY527" fmla="*/ 1008142 h 1247775"/>
                <a:gd name="connsiteX528" fmla="*/ 300704 w 3267075"/>
                <a:gd name="connsiteY528" fmla="*/ 1023001 h 1247775"/>
                <a:gd name="connsiteX529" fmla="*/ 307943 w 3267075"/>
                <a:gd name="connsiteY529" fmla="*/ 1026811 h 1247775"/>
                <a:gd name="connsiteX530" fmla="*/ 317278 w 3267075"/>
                <a:gd name="connsiteY530" fmla="*/ 1031097 h 1247775"/>
                <a:gd name="connsiteX531" fmla="*/ 327088 w 3267075"/>
                <a:gd name="connsiteY531" fmla="*/ 1030240 h 1247775"/>
                <a:gd name="connsiteX532" fmla="*/ 337661 w 3267075"/>
                <a:gd name="connsiteY532" fmla="*/ 1029383 h 1247775"/>
                <a:gd name="connsiteX533" fmla="*/ 346138 w 3267075"/>
                <a:gd name="connsiteY533" fmla="*/ 1039575 h 1247775"/>
                <a:gd name="connsiteX534" fmla="*/ 361855 w 3267075"/>
                <a:gd name="connsiteY534" fmla="*/ 1042146 h 1247775"/>
                <a:gd name="connsiteX535" fmla="*/ 378047 w 3267075"/>
                <a:gd name="connsiteY535" fmla="*/ 1046433 h 1247775"/>
                <a:gd name="connsiteX536" fmla="*/ 389096 w 3267075"/>
                <a:gd name="connsiteY536" fmla="*/ 1053195 h 1247775"/>
                <a:gd name="connsiteX537" fmla="*/ 383572 w 3267075"/>
                <a:gd name="connsiteY537" fmla="*/ 1061292 h 1247775"/>
                <a:gd name="connsiteX538" fmla="*/ 388239 w 3267075"/>
                <a:gd name="connsiteY538" fmla="*/ 1066816 h 1247775"/>
                <a:gd name="connsiteX539" fmla="*/ 381476 w 3267075"/>
                <a:gd name="connsiteY539" fmla="*/ 1071483 h 1247775"/>
                <a:gd name="connsiteX540" fmla="*/ 385763 w 3267075"/>
                <a:gd name="connsiteY540" fmla="*/ 1078722 h 1247775"/>
                <a:gd name="connsiteX541" fmla="*/ 382333 w 3267075"/>
                <a:gd name="connsiteY541" fmla="*/ 1090152 h 1247775"/>
                <a:gd name="connsiteX542" fmla="*/ 366617 w 3267075"/>
                <a:gd name="connsiteY542" fmla="*/ 1089771 h 1247775"/>
                <a:gd name="connsiteX543" fmla="*/ 351758 w 3267075"/>
                <a:gd name="connsiteY543" fmla="*/ 1099963 h 1247775"/>
                <a:gd name="connsiteX544" fmla="*/ 351377 w 3267075"/>
                <a:gd name="connsiteY544" fmla="*/ 1109012 h 1247775"/>
                <a:gd name="connsiteX545" fmla="*/ 370904 w 3267075"/>
                <a:gd name="connsiteY545" fmla="*/ 1108536 h 1247775"/>
                <a:gd name="connsiteX546" fmla="*/ 347091 w 3267075"/>
                <a:gd name="connsiteY546" fmla="*/ 1122442 h 1247775"/>
                <a:gd name="connsiteX547" fmla="*/ 354425 w 3267075"/>
                <a:gd name="connsiteY547" fmla="*/ 1133205 h 1247775"/>
                <a:gd name="connsiteX548" fmla="*/ 343090 w 3267075"/>
                <a:gd name="connsiteY548" fmla="*/ 1144254 h 1247775"/>
                <a:gd name="connsiteX549" fmla="*/ 332613 w 3267075"/>
                <a:gd name="connsiteY549" fmla="*/ 1152446 h 1247775"/>
                <a:gd name="connsiteX550" fmla="*/ 327470 w 3267075"/>
                <a:gd name="connsiteY550" fmla="*/ 1156923 h 1247775"/>
                <a:gd name="connsiteX551" fmla="*/ 342519 w 3267075"/>
                <a:gd name="connsiteY551" fmla="*/ 1169115 h 1247775"/>
                <a:gd name="connsiteX552" fmla="*/ 378238 w 3267075"/>
                <a:gd name="connsiteY552" fmla="*/ 1194832 h 1247775"/>
                <a:gd name="connsiteX553" fmla="*/ 383191 w 3267075"/>
                <a:gd name="connsiteY553" fmla="*/ 1198737 h 1247775"/>
                <a:gd name="connsiteX554" fmla="*/ 390334 w 3267075"/>
                <a:gd name="connsiteY554" fmla="*/ 1195404 h 1247775"/>
                <a:gd name="connsiteX555" fmla="*/ 413290 w 3267075"/>
                <a:gd name="connsiteY555" fmla="*/ 1202166 h 1247775"/>
                <a:gd name="connsiteX556" fmla="*/ 443008 w 3267075"/>
                <a:gd name="connsiteY556" fmla="*/ 1204738 h 1247775"/>
                <a:gd name="connsiteX557" fmla="*/ 454914 w 3267075"/>
                <a:gd name="connsiteY557" fmla="*/ 1212358 h 1247775"/>
                <a:gd name="connsiteX558" fmla="*/ 466820 w 3267075"/>
                <a:gd name="connsiteY558" fmla="*/ 1218264 h 1247775"/>
                <a:gd name="connsiteX559" fmla="*/ 486346 w 3267075"/>
                <a:gd name="connsiteY559" fmla="*/ 1215692 h 1247775"/>
                <a:gd name="connsiteX560" fmla="*/ 493109 w 3267075"/>
                <a:gd name="connsiteY560" fmla="*/ 1218264 h 1247775"/>
                <a:gd name="connsiteX561" fmla="*/ 499110 w 3267075"/>
                <a:gd name="connsiteY561" fmla="*/ 1230170 h 1247775"/>
                <a:gd name="connsiteX562" fmla="*/ 516922 w 3267075"/>
                <a:gd name="connsiteY562" fmla="*/ 1238647 h 1247775"/>
                <a:gd name="connsiteX563" fmla="*/ 531400 w 3267075"/>
                <a:gd name="connsiteY563" fmla="*/ 1248839 h 1247775"/>
                <a:gd name="connsiteX564" fmla="*/ 539877 w 3267075"/>
                <a:gd name="connsiteY564" fmla="*/ 1248839 h 1247775"/>
                <a:gd name="connsiteX565" fmla="*/ 552259 w 3267075"/>
                <a:gd name="connsiteY565" fmla="*/ 1239790 h 1247775"/>
                <a:gd name="connsiteX566" fmla="*/ 530257 w 3267075"/>
                <a:gd name="connsiteY566" fmla="*/ 1206357 h 1247775"/>
                <a:gd name="connsiteX567" fmla="*/ 522922 w 3267075"/>
                <a:gd name="connsiteY567" fmla="*/ 1180354 h 1247775"/>
                <a:gd name="connsiteX568" fmla="*/ 532543 w 3267075"/>
                <a:gd name="connsiteY568" fmla="*/ 1152636 h 1247775"/>
                <a:gd name="connsiteX569" fmla="*/ 566547 w 3267075"/>
                <a:gd name="connsiteY569" fmla="*/ 1131967 h 1247775"/>
                <a:gd name="connsiteX570" fmla="*/ 560356 w 3267075"/>
                <a:gd name="connsiteY570" fmla="*/ 1128252 h 1247775"/>
                <a:gd name="connsiteX571" fmla="*/ 556070 w 3267075"/>
                <a:gd name="connsiteY571" fmla="*/ 1119775 h 1247775"/>
                <a:gd name="connsiteX572" fmla="*/ 553498 w 3267075"/>
                <a:gd name="connsiteY572" fmla="*/ 1107869 h 1247775"/>
                <a:gd name="connsiteX573" fmla="*/ 541591 w 3267075"/>
                <a:gd name="connsiteY573" fmla="*/ 1094248 h 1247775"/>
                <a:gd name="connsiteX574" fmla="*/ 527971 w 3267075"/>
                <a:gd name="connsiteY574" fmla="*/ 1095105 h 1247775"/>
                <a:gd name="connsiteX575" fmla="*/ 524542 w 3267075"/>
                <a:gd name="connsiteY575" fmla="*/ 1084914 h 1247775"/>
                <a:gd name="connsiteX576" fmla="*/ 513493 w 3267075"/>
                <a:gd name="connsiteY576" fmla="*/ 1077294 h 1247775"/>
                <a:gd name="connsiteX577" fmla="*/ 517779 w 3267075"/>
                <a:gd name="connsiteY577" fmla="*/ 1065387 h 1247775"/>
                <a:gd name="connsiteX578" fmla="*/ 524542 w 3267075"/>
                <a:gd name="connsiteY578" fmla="*/ 1059482 h 1247775"/>
                <a:gd name="connsiteX579" fmla="*/ 518541 w 3267075"/>
                <a:gd name="connsiteY579" fmla="*/ 1050147 h 1247775"/>
                <a:gd name="connsiteX580" fmla="*/ 528733 w 3267075"/>
                <a:gd name="connsiteY580" fmla="*/ 1038241 h 1247775"/>
                <a:gd name="connsiteX581" fmla="*/ 539782 w 3267075"/>
                <a:gd name="connsiteY581" fmla="*/ 1031478 h 1247775"/>
                <a:gd name="connsiteX582" fmla="*/ 555117 w 3267075"/>
                <a:gd name="connsiteY582" fmla="*/ 1044242 h 1247775"/>
                <a:gd name="connsiteX583" fmla="*/ 556831 w 3267075"/>
                <a:gd name="connsiteY583" fmla="*/ 1032336 h 1247775"/>
                <a:gd name="connsiteX584" fmla="*/ 561975 w 3267075"/>
                <a:gd name="connsiteY584" fmla="*/ 1022144 h 1247775"/>
                <a:gd name="connsiteX585" fmla="*/ 572167 w 3267075"/>
                <a:gd name="connsiteY585" fmla="*/ 1012809 h 1247775"/>
                <a:gd name="connsiteX586" fmla="*/ 592550 w 3267075"/>
                <a:gd name="connsiteY586" fmla="*/ 1003475 h 1247775"/>
                <a:gd name="connsiteX587" fmla="*/ 607028 w 3267075"/>
                <a:gd name="connsiteY587" fmla="*/ 999189 h 1247775"/>
                <a:gd name="connsiteX588" fmla="*/ 617220 w 3267075"/>
                <a:gd name="connsiteY588" fmla="*/ 999189 h 1247775"/>
                <a:gd name="connsiteX589" fmla="*/ 630841 w 3267075"/>
                <a:gd name="connsiteY589" fmla="*/ 999189 h 1247775"/>
                <a:gd name="connsiteX590" fmla="*/ 652939 w 3267075"/>
                <a:gd name="connsiteY590" fmla="*/ 1005951 h 1247775"/>
                <a:gd name="connsiteX591" fmla="*/ 669036 w 3267075"/>
                <a:gd name="connsiteY591" fmla="*/ 1019572 h 1247775"/>
                <a:gd name="connsiteX592" fmla="*/ 674180 w 3267075"/>
                <a:gd name="connsiteY592" fmla="*/ 1022144 h 1247775"/>
                <a:gd name="connsiteX593" fmla="*/ 685229 w 3267075"/>
                <a:gd name="connsiteY593" fmla="*/ 1022144 h 1247775"/>
                <a:gd name="connsiteX594" fmla="*/ 703040 w 3267075"/>
                <a:gd name="connsiteY594" fmla="*/ 1020429 h 1247775"/>
                <a:gd name="connsiteX595" fmla="*/ 721709 w 3267075"/>
                <a:gd name="connsiteY595" fmla="*/ 1014524 h 1247775"/>
                <a:gd name="connsiteX596" fmla="*/ 732758 w 3267075"/>
                <a:gd name="connsiteY596" fmla="*/ 1015381 h 1247775"/>
                <a:gd name="connsiteX597" fmla="*/ 751427 w 3267075"/>
                <a:gd name="connsiteY597" fmla="*/ 1016238 h 1247775"/>
                <a:gd name="connsiteX598" fmla="*/ 764191 w 3267075"/>
                <a:gd name="connsiteY598" fmla="*/ 1022239 h 1247775"/>
                <a:gd name="connsiteX599" fmla="*/ 773525 w 3267075"/>
                <a:gd name="connsiteY599" fmla="*/ 1028145 h 1247775"/>
                <a:gd name="connsiteX600" fmla="*/ 780288 w 3267075"/>
                <a:gd name="connsiteY600" fmla="*/ 1018810 h 1247775"/>
                <a:gd name="connsiteX601" fmla="*/ 794766 w 3267075"/>
                <a:gd name="connsiteY601" fmla="*/ 1024716 h 1247775"/>
                <a:gd name="connsiteX602" fmla="*/ 806672 w 3267075"/>
                <a:gd name="connsiteY602" fmla="*/ 1017953 h 1247775"/>
                <a:gd name="connsiteX603" fmla="*/ 801624 w 3267075"/>
                <a:gd name="connsiteY603" fmla="*/ 1004332 h 1247775"/>
                <a:gd name="connsiteX604" fmla="*/ 788003 w 3267075"/>
                <a:gd name="connsiteY604" fmla="*/ 1000046 h 1247775"/>
                <a:gd name="connsiteX605" fmla="*/ 782860 w 3267075"/>
                <a:gd name="connsiteY605" fmla="*/ 989854 h 1247775"/>
                <a:gd name="connsiteX606" fmla="*/ 794766 w 3267075"/>
                <a:gd name="connsiteY606" fmla="*/ 979662 h 1247775"/>
                <a:gd name="connsiteX607" fmla="*/ 798195 w 3267075"/>
                <a:gd name="connsiteY607" fmla="*/ 966042 h 1247775"/>
                <a:gd name="connsiteX608" fmla="*/ 818579 w 3267075"/>
                <a:gd name="connsiteY608" fmla="*/ 962613 h 1247775"/>
                <a:gd name="connsiteX609" fmla="*/ 801624 w 3267075"/>
                <a:gd name="connsiteY609" fmla="*/ 954135 h 1247775"/>
                <a:gd name="connsiteX610" fmla="*/ 800767 w 3267075"/>
                <a:gd name="connsiteY610" fmla="*/ 938038 h 1247775"/>
                <a:gd name="connsiteX611" fmla="*/ 816959 w 3267075"/>
                <a:gd name="connsiteY611" fmla="*/ 937181 h 1247775"/>
                <a:gd name="connsiteX612" fmla="*/ 839914 w 3267075"/>
                <a:gd name="connsiteY612" fmla="*/ 934609 h 1247775"/>
                <a:gd name="connsiteX613" fmla="*/ 868775 w 3267075"/>
                <a:gd name="connsiteY613" fmla="*/ 928704 h 1247775"/>
                <a:gd name="connsiteX614" fmla="*/ 888301 w 3267075"/>
                <a:gd name="connsiteY614" fmla="*/ 922798 h 1247775"/>
                <a:gd name="connsiteX615" fmla="*/ 915448 w 3267075"/>
                <a:gd name="connsiteY615" fmla="*/ 917655 h 1247775"/>
                <a:gd name="connsiteX616" fmla="*/ 943451 w 3267075"/>
                <a:gd name="connsiteY616" fmla="*/ 908320 h 1247775"/>
                <a:gd name="connsiteX617" fmla="*/ 967264 w 3267075"/>
                <a:gd name="connsiteY617" fmla="*/ 902796 h 1247775"/>
                <a:gd name="connsiteX618" fmla="*/ 982123 w 3267075"/>
                <a:gd name="connsiteY618" fmla="*/ 904891 h 1247775"/>
                <a:gd name="connsiteX619" fmla="*/ 994410 w 3267075"/>
                <a:gd name="connsiteY619" fmla="*/ 912511 h 1247775"/>
                <a:gd name="connsiteX620" fmla="*/ 997839 w 3267075"/>
                <a:gd name="connsiteY620" fmla="*/ 926132 h 1247775"/>
                <a:gd name="connsiteX621" fmla="*/ 995743 w 3267075"/>
                <a:gd name="connsiteY621" fmla="*/ 934228 h 1247775"/>
                <a:gd name="connsiteX622" fmla="*/ 1013174 w 3267075"/>
                <a:gd name="connsiteY622" fmla="*/ 931275 h 1247775"/>
                <a:gd name="connsiteX623" fmla="*/ 1020413 w 3267075"/>
                <a:gd name="connsiteY623" fmla="*/ 935943 h 1247775"/>
                <a:gd name="connsiteX624" fmla="*/ 1025938 w 3267075"/>
                <a:gd name="connsiteY624" fmla="*/ 937181 h 1247775"/>
                <a:gd name="connsiteX625" fmla="*/ 1034891 w 3267075"/>
                <a:gd name="connsiteY625" fmla="*/ 938419 h 1247775"/>
                <a:gd name="connsiteX626" fmla="*/ 1045083 w 3267075"/>
                <a:gd name="connsiteY626" fmla="*/ 939657 h 1247775"/>
                <a:gd name="connsiteX627" fmla="*/ 1038320 w 3267075"/>
                <a:gd name="connsiteY627" fmla="*/ 951945 h 1247775"/>
                <a:gd name="connsiteX628" fmla="*/ 1052798 w 3267075"/>
                <a:gd name="connsiteY628" fmla="*/ 948516 h 1247775"/>
                <a:gd name="connsiteX629" fmla="*/ 1073658 w 3267075"/>
                <a:gd name="connsiteY629" fmla="*/ 940038 h 1247775"/>
                <a:gd name="connsiteX630" fmla="*/ 1091089 w 3267075"/>
                <a:gd name="connsiteY630" fmla="*/ 930228 h 1247775"/>
                <a:gd name="connsiteX631" fmla="*/ 1103852 w 3267075"/>
                <a:gd name="connsiteY631" fmla="*/ 931466 h 1247775"/>
                <a:gd name="connsiteX632" fmla="*/ 1109377 w 3267075"/>
                <a:gd name="connsiteY632" fmla="*/ 945944 h 1247775"/>
                <a:gd name="connsiteX633" fmla="*/ 1144619 w 3267075"/>
                <a:gd name="connsiteY633" fmla="*/ 987568 h 1247775"/>
                <a:gd name="connsiteX634" fmla="*/ 1164622 w 3267075"/>
                <a:gd name="connsiteY634" fmla="*/ 1021953 h 1247775"/>
                <a:gd name="connsiteX635" fmla="*/ 1175671 w 3267075"/>
                <a:gd name="connsiteY635" fmla="*/ 1009666 h 1247775"/>
                <a:gd name="connsiteX636" fmla="*/ 1190530 w 3267075"/>
                <a:gd name="connsiteY636" fmla="*/ 1020239 h 1247775"/>
                <a:gd name="connsiteX637" fmla="*/ 1209199 w 3267075"/>
                <a:gd name="connsiteY637" fmla="*/ 1023192 h 1247775"/>
                <a:gd name="connsiteX638" fmla="*/ 1228344 w 3267075"/>
                <a:gd name="connsiteY638" fmla="*/ 1017667 h 1247775"/>
                <a:gd name="connsiteX639" fmla="*/ 1240631 w 3267075"/>
                <a:gd name="connsiteY639" fmla="*/ 1027859 h 1247775"/>
                <a:gd name="connsiteX640" fmla="*/ 1252538 w 3267075"/>
                <a:gd name="connsiteY640" fmla="*/ 1037670 h 1247775"/>
                <a:gd name="connsiteX641" fmla="*/ 1256633 w 3267075"/>
                <a:gd name="connsiteY641" fmla="*/ 1044909 h 1247775"/>
                <a:gd name="connsiteX642" fmla="*/ 1266254 w 3267075"/>
                <a:gd name="connsiteY642" fmla="*/ 1052814 h 1247775"/>
                <a:gd name="connsiteX643" fmla="*/ 1281589 w 3267075"/>
                <a:gd name="connsiteY643" fmla="*/ 1049957 h 1247775"/>
                <a:gd name="connsiteX644" fmla="*/ 1288352 w 3267075"/>
                <a:gd name="connsiteY644" fmla="*/ 1050528 h 1247775"/>
                <a:gd name="connsiteX645" fmla="*/ 1297400 w 3267075"/>
                <a:gd name="connsiteY645" fmla="*/ 1060720 h 1247775"/>
                <a:gd name="connsiteX646" fmla="*/ 1308163 w 3267075"/>
                <a:gd name="connsiteY646" fmla="*/ 1060720 h 1247775"/>
                <a:gd name="connsiteX647" fmla="*/ 1321212 w 3267075"/>
                <a:gd name="connsiteY647" fmla="*/ 1055577 h 1247775"/>
                <a:gd name="connsiteX648" fmla="*/ 1338739 w 3267075"/>
                <a:gd name="connsiteY648" fmla="*/ 1047671 h 1247775"/>
                <a:gd name="connsiteX649" fmla="*/ 1353502 w 3267075"/>
                <a:gd name="connsiteY649" fmla="*/ 1039194 h 1247775"/>
                <a:gd name="connsiteX650" fmla="*/ 1365980 w 3267075"/>
                <a:gd name="connsiteY650" fmla="*/ 1030716 h 1247775"/>
                <a:gd name="connsiteX651" fmla="*/ 1379029 w 3267075"/>
                <a:gd name="connsiteY651" fmla="*/ 1025097 h 1247775"/>
                <a:gd name="connsiteX652" fmla="*/ 1392650 w 3267075"/>
                <a:gd name="connsiteY652" fmla="*/ 1022811 h 1247775"/>
                <a:gd name="connsiteX653" fmla="*/ 1419225 w 3267075"/>
                <a:gd name="connsiteY653" fmla="*/ 1027383 h 1247775"/>
                <a:gd name="connsiteX654" fmla="*/ 1425416 w 3267075"/>
                <a:gd name="connsiteY654" fmla="*/ 1038146 h 1247775"/>
                <a:gd name="connsiteX655" fmla="*/ 1441323 w 3267075"/>
                <a:gd name="connsiteY655" fmla="*/ 1044432 h 1247775"/>
                <a:gd name="connsiteX656" fmla="*/ 1456658 w 3267075"/>
                <a:gd name="connsiteY656" fmla="*/ 1043289 h 1247775"/>
                <a:gd name="connsiteX657" fmla="*/ 1470279 w 3267075"/>
                <a:gd name="connsiteY657" fmla="*/ 1047290 h 1247775"/>
                <a:gd name="connsiteX658" fmla="*/ 1486186 w 3267075"/>
                <a:gd name="connsiteY658" fmla="*/ 1039384 h 1247775"/>
                <a:gd name="connsiteX659" fmla="*/ 1486757 w 3267075"/>
                <a:gd name="connsiteY659" fmla="*/ 1028049 h 1247775"/>
                <a:gd name="connsiteX660" fmla="*/ 1479995 w 3267075"/>
                <a:gd name="connsiteY660" fmla="*/ 1012238 h 1247775"/>
                <a:gd name="connsiteX661" fmla="*/ 1487900 w 3267075"/>
                <a:gd name="connsiteY661" fmla="*/ 1002618 h 1247775"/>
                <a:gd name="connsiteX662" fmla="*/ 1498092 w 3267075"/>
                <a:gd name="connsiteY662" fmla="*/ 995855 h 1247775"/>
                <a:gd name="connsiteX663" fmla="*/ 1504855 w 3267075"/>
                <a:gd name="connsiteY663" fmla="*/ 989664 h 1247775"/>
                <a:gd name="connsiteX664" fmla="*/ 1518952 w 3267075"/>
                <a:gd name="connsiteY664" fmla="*/ 995283 h 1247775"/>
                <a:gd name="connsiteX665" fmla="*/ 1530858 w 3267075"/>
                <a:gd name="connsiteY665" fmla="*/ 998141 h 1247775"/>
                <a:gd name="connsiteX666" fmla="*/ 1545050 w 3267075"/>
                <a:gd name="connsiteY666" fmla="*/ 1003761 h 1247775"/>
                <a:gd name="connsiteX667" fmla="*/ 1563719 w 3267075"/>
                <a:gd name="connsiteY667" fmla="*/ 1009380 h 1247775"/>
                <a:gd name="connsiteX668" fmla="*/ 1566005 w 3267075"/>
                <a:gd name="connsiteY668" fmla="*/ 1025763 h 1247775"/>
                <a:gd name="connsiteX669" fmla="*/ 1577911 w 3267075"/>
                <a:gd name="connsiteY669" fmla="*/ 1034812 h 1247775"/>
                <a:gd name="connsiteX670" fmla="*/ 1594866 w 3267075"/>
                <a:gd name="connsiteY670" fmla="*/ 1039860 h 1247775"/>
                <a:gd name="connsiteX671" fmla="*/ 1608487 w 3267075"/>
                <a:gd name="connsiteY671" fmla="*/ 1033098 h 1247775"/>
                <a:gd name="connsiteX672" fmla="*/ 1626012 w 3267075"/>
                <a:gd name="connsiteY672" fmla="*/ 1030812 h 1247775"/>
                <a:gd name="connsiteX673" fmla="*/ 1643539 w 3267075"/>
                <a:gd name="connsiteY673" fmla="*/ 1034812 h 1247775"/>
                <a:gd name="connsiteX674" fmla="*/ 1658207 w 3267075"/>
                <a:gd name="connsiteY674" fmla="*/ 1038813 h 1247775"/>
                <a:gd name="connsiteX675" fmla="*/ 1674019 w 3267075"/>
                <a:gd name="connsiteY675" fmla="*/ 1046147 h 1247775"/>
                <a:gd name="connsiteX676" fmla="*/ 1684211 w 3267075"/>
                <a:gd name="connsiteY676" fmla="*/ 1056910 h 1247775"/>
                <a:gd name="connsiteX677" fmla="*/ 1708595 w 3267075"/>
                <a:gd name="connsiteY677" fmla="*/ 1061482 h 1247775"/>
                <a:gd name="connsiteX678" fmla="*/ 1734026 w 3267075"/>
                <a:gd name="connsiteY678" fmla="*/ 1061482 h 1247775"/>
                <a:gd name="connsiteX679" fmla="*/ 1758982 w 3267075"/>
                <a:gd name="connsiteY679" fmla="*/ 1055196 h 1247775"/>
                <a:gd name="connsiteX680" fmla="*/ 1774317 w 3267075"/>
                <a:gd name="connsiteY680" fmla="*/ 1049576 h 1247775"/>
                <a:gd name="connsiteX681" fmla="*/ 1789557 w 3267075"/>
                <a:gd name="connsiteY681" fmla="*/ 1039384 h 1247775"/>
                <a:gd name="connsiteX682" fmla="*/ 1813370 w 3267075"/>
                <a:gd name="connsiteY682" fmla="*/ 1040527 h 1247775"/>
                <a:gd name="connsiteX683" fmla="*/ 1829752 w 3267075"/>
                <a:gd name="connsiteY683" fmla="*/ 1043956 h 1247775"/>
                <a:gd name="connsiteX684" fmla="*/ 1847850 w 3267075"/>
                <a:gd name="connsiteY684" fmla="*/ 1048528 h 1247775"/>
                <a:gd name="connsiteX685" fmla="*/ 1866519 w 3267075"/>
                <a:gd name="connsiteY685" fmla="*/ 1053672 h 1247775"/>
                <a:gd name="connsiteX686" fmla="*/ 1884616 w 3267075"/>
                <a:gd name="connsiteY686" fmla="*/ 1044051 h 1247775"/>
                <a:gd name="connsiteX687" fmla="*/ 1893094 w 3267075"/>
                <a:gd name="connsiteY687" fmla="*/ 1035574 h 1247775"/>
                <a:gd name="connsiteX688" fmla="*/ 1902143 w 3267075"/>
                <a:gd name="connsiteY688" fmla="*/ 1015762 h 1247775"/>
                <a:gd name="connsiteX689" fmla="*/ 1914049 w 3267075"/>
                <a:gd name="connsiteY689" fmla="*/ 997665 h 1247775"/>
                <a:gd name="connsiteX690" fmla="*/ 1922526 w 3267075"/>
                <a:gd name="connsiteY690" fmla="*/ 988044 h 1247775"/>
                <a:gd name="connsiteX691" fmla="*/ 1916906 w 3267075"/>
                <a:gd name="connsiteY691" fmla="*/ 974424 h 1247775"/>
                <a:gd name="connsiteX692" fmla="*/ 1915192 w 3267075"/>
                <a:gd name="connsiteY692" fmla="*/ 964232 h 1247775"/>
                <a:gd name="connsiteX693" fmla="*/ 1939576 w 3267075"/>
                <a:gd name="connsiteY693" fmla="*/ 956326 h 1247775"/>
                <a:gd name="connsiteX694" fmla="*/ 1967865 w 3267075"/>
                <a:gd name="connsiteY694" fmla="*/ 954040 h 1247775"/>
                <a:gd name="connsiteX695" fmla="*/ 1989391 w 3267075"/>
                <a:gd name="connsiteY695" fmla="*/ 957469 h 1247775"/>
                <a:gd name="connsiteX696" fmla="*/ 2012632 w 3267075"/>
                <a:gd name="connsiteY696" fmla="*/ 964232 h 1247775"/>
                <a:gd name="connsiteX697" fmla="*/ 2025110 w 3267075"/>
                <a:gd name="connsiteY697" fmla="*/ 978424 h 1247775"/>
                <a:gd name="connsiteX698" fmla="*/ 2034159 w 3267075"/>
                <a:gd name="connsiteY698" fmla="*/ 995950 h 1247775"/>
                <a:gd name="connsiteX699" fmla="*/ 2045494 w 3267075"/>
                <a:gd name="connsiteY699" fmla="*/ 1018620 h 1247775"/>
                <a:gd name="connsiteX700" fmla="*/ 2055114 w 3267075"/>
                <a:gd name="connsiteY700" fmla="*/ 1041861 h 1247775"/>
                <a:gd name="connsiteX701" fmla="*/ 2062448 w 3267075"/>
                <a:gd name="connsiteY701" fmla="*/ 1052624 h 1247775"/>
                <a:gd name="connsiteX702" fmla="*/ 2081117 w 3267075"/>
                <a:gd name="connsiteY702" fmla="*/ 1059387 h 1247775"/>
                <a:gd name="connsiteX703" fmla="*/ 2100358 w 3267075"/>
                <a:gd name="connsiteY703" fmla="*/ 1067864 h 1247775"/>
                <a:gd name="connsiteX704" fmla="*/ 2113979 w 3267075"/>
                <a:gd name="connsiteY704" fmla="*/ 1076913 h 1247775"/>
                <a:gd name="connsiteX705" fmla="*/ 2117979 w 3267075"/>
                <a:gd name="connsiteY705" fmla="*/ 1093296 h 1247775"/>
                <a:gd name="connsiteX706" fmla="*/ 2136648 w 3267075"/>
                <a:gd name="connsiteY706" fmla="*/ 1100630 h 1247775"/>
                <a:gd name="connsiteX707" fmla="*/ 2153602 w 3267075"/>
                <a:gd name="connsiteY707" fmla="*/ 1096629 h 1247775"/>
                <a:gd name="connsiteX708" fmla="*/ 2172272 w 3267075"/>
                <a:gd name="connsiteY708" fmla="*/ 1089867 h 1247775"/>
                <a:gd name="connsiteX709" fmla="*/ 2187607 w 3267075"/>
                <a:gd name="connsiteY709" fmla="*/ 1093867 h 1247775"/>
                <a:gd name="connsiteX710" fmla="*/ 2188178 w 3267075"/>
                <a:gd name="connsiteY710" fmla="*/ 1109679 h 1247775"/>
                <a:gd name="connsiteX711" fmla="*/ 2177986 w 3267075"/>
                <a:gd name="connsiteY711" fmla="*/ 1134063 h 1247775"/>
                <a:gd name="connsiteX712" fmla="*/ 2166652 w 3267075"/>
                <a:gd name="connsiteY712" fmla="*/ 1148731 h 1247775"/>
                <a:gd name="connsiteX713" fmla="*/ 2157603 w 3267075"/>
                <a:gd name="connsiteY713" fmla="*/ 1161209 h 1247775"/>
                <a:gd name="connsiteX714" fmla="*/ 2140649 w 3267075"/>
                <a:gd name="connsiteY714" fmla="*/ 1161209 h 1247775"/>
                <a:gd name="connsiteX715" fmla="*/ 2124837 w 3267075"/>
                <a:gd name="connsiteY715" fmla="*/ 1168543 h 1247775"/>
                <a:gd name="connsiteX716" fmla="*/ 2121979 w 3267075"/>
                <a:gd name="connsiteY716" fmla="*/ 1182164 h 1247775"/>
                <a:gd name="connsiteX717" fmla="*/ 2123122 w 3267075"/>
                <a:gd name="connsiteY717" fmla="*/ 1197975 h 1247775"/>
                <a:gd name="connsiteX718" fmla="*/ 2124456 w 3267075"/>
                <a:gd name="connsiteY718" fmla="*/ 1216263 h 1247775"/>
                <a:gd name="connsiteX719" fmla="*/ 2140363 w 3267075"/>
                <a:gd name="connsiteY719" fmla="*/ 1207596 h 1247775"/>
                <a:gd name="connsiteX720" fmla="*/ 2162461 w 3267075"/>
                <a:gd name="connsiteY720" fmla="*/ 1220073 h 1247775"/>
                <a:gd name="connsiteX721" fmla="*/ 2206657 w 3267075"/>
                <a:gd name="connsiteY721" fmla="*/ 1192356 h 1247775"/>
                <a:gd name="connsiteX722" fmla="*/ 2237804 w 3267075"/>
                <a:gd name="connsiteY722" fmla="*/ 1157780 h 1247775"/>
                <a:gd name="connsiteX723" fmla="*/ 2265807 w 3267075"/>
                <a:gd name="connsiteY723" fmla="*/ 1120156 h 1247775"/>
                <a:gd name="connsiteX724" fmla="*/ 2286191 w 3267075"/>
                <a:gd name="connsiteY724" fmla="*/ 1093010 h 1247775"/>
                <a:gd name="connsiteX725" fmla="*/ 2298097 w 3267075"/>
                <a:gd name="connsiteY725" fmla="*/ 1073484 h 1247775"/>
                <a:gd name="connsiteX726" fmla="*/ 2306288 w 3267075"/>
                <a:gd name="connsiteY726" fmla="*/ 1023096 h 1247775"/>
                <a:gd name="connsiteX727" fmla="*/ 2310003 w 3267075"/>
                <a:gd name="connsiteY727" fmla="*/ 1011190 h 1247775"/>
                <a:gd name="connsiteX728" fmla="*/ 2317052 w 3267075"/>
                <a:gd name="connsiteY728" fmla="*/ 997569 h 1247775"/>
                <a:gd name="connsiteX729" fmla="*/ 2320195 w 3267075"/>
                <a:gd name="connsiteY729" fmla="*/ 984806 h 1247775"/>
                <a:gd name="connsiteX730" fmla="*/ 2319052 w 3267075"/>
                <a:gd name="connsiteY730" fmla="*/ 970328 h 1247775"/>
                <a:gd name="connsiteX731" fmla="*/ 2321338 w 3267075"/>
                <a:gd name="connsiteY731" fmla="*/ 964708 h 1247775"/>
                <a:gd name="connsiteX732" fmla="*/ 2314289 w 3267075"/>
                <a:gd name="connsiteY732" fmla="*/ 955374 h 1247775"/>
                <a:gd name="connsiteX733" fmla="*/ 2302669 w 3267075"/>
                <a:gd name="connsiteY733" fmla="*/ 945753 h 1247775"/>
                <a:gd name="connsiteX734" fmla="*/ 2287619 w 3267075"/>
                <a:gd name="connsiteY734" fmla="*/ 934419 h 1247775"/>
                <a:gd name="connsiteX735" fmla="*/ 2271236 w 3267075"/>
                <a:gd name="connsiteY735" fmla="*/ 934990 h 1247775"/>
                <a:gd name="connsiteX736" fmla="*/ 2267617 w 3267075"/>
                <a:gd name="connsiteY736" fmla="*/ 941467 h 1247775"/>
                <a:gd name="connsiteX737" fmla="*/ 2259425 w 3267075"/>
                <a:gd name="connsiteY737" fmla="*/ 948801 h 1247775"/>
                <a:gd name="connsiteX738" fmla="*/ 2248662 w 3267075"/>
                <a:gd name="connsiteY738" fmla="*/ 949659 h 1247775"/>
                <a:gd name="connsiteX739" fmla="*/ 2247805 w 3267075"/>
                <a:gd name="connsiteY739" fmla="*/ 938324 h 1247775"/>
                <a:gd name="connsiteX740" fmla="*/ 2247233 w 3267075"/>
                <a:gd name="connsiteY740" fmla="*/ 930704 h 1247775"/>
                <a:gd name="connsiteX741" fmla="*/ 2235327 w 3267075"/>
                <a:gd name="connsiteY741" fmla="*/ 944325 h 1247775"/>
                <a:gd name="connsiteX742" fmla="*/ 2233041 w 3267075"/>
                <a:gd name="connsiteY742" fmla="*/ 924798 h 1247775"/>
                <a:gd name="connsiteX743" fmla="*/ 2211229 w 3267075"/>
                <a:gd name="connsiteY743" fmla="*/ 924227 h 1247775"/>
                <a:gd name="connsiteX744" fmla="*/ 2212086 w 3267075"/>
                <a:gd name="connsiteY744" fmla="*/ 910035 h 1247775"/>
                <a:gd name="connsiteX745" fmla="*/ 2224850 w 3267075"/>
                <a:gd name="connsiteY745" fmla="*/ 898128 h 1247775"/>
                <a:gd name="connsiteX746" fmla="*/ 2249519 w 3267075"/>
                <a:gd name="connsiteY746" fmla="*/ 883650 h 1247775"/>
                <a:gd name="connsiteX747" fmla="*/ 2259997 w 3267075"/>
                <a:gd name="connsiteY747" fmla="*/ 869744 h 1247775"/>
                <a:gd name="connsiteX748" fmla="*/ 2287429 w 3267075"/>
                <a:gd name="connsiteY748" fmla="*/ 849075 h 1247775"/>
                <a:gd name="connsiteX749" fmla="*/ 2308384 w 3267075"/>
                <a:gd name="connsiteY749" fmla="*/ 827548 h 1247775"/>
                <a:gd name="connsiteX750" fmla="*/ 2329625 w 3267075"/>
                <a:gd name="connsiteY750" fmla="*/ 809736 h 1247775"/>
                <a:gd name="connsiteX751" fmla="*/ 2365534 w 3267075"/>
                <a:gd name="connsiteY751" fmla="*/ 791067 h 1247775"/>
                <a:gd name="connsiteX752" fmla="*/ 2407158 w 3267075"/>
                <a:gd name="connsiteY752" fmla="*/ 796211 h 1247775"/>
                <a:gd name="connsiteX753" fmla="*/ 2417064 w 3267075"/>
                <a:gd name="connsiteY753" fmla="*/ 795925 h 1247775"/>
                <a:gd name="connsiteX754" fmla="*/ 2434876 w 3267075"/>
                <a:gd name="connsiteY754" fmla="*/ 795639 h 1247775"/>
                <a:gd name="connsiteX755" fmla="*/ 2453259 w 3267075"/>
                <a:gd name="connsiteY755" fmla="*/ 793068 h 1247775"/>
                <a:gd name="connsiteX756" fmla="*/ 2469070 w 3267075"/>
                <a:gd name="connsiteY756" fmla="*/ 788496 h 1247775"/>
                <a:gd name="connsiteX757" fmla="*/ 2495931 w 3267075"/>
                <a:gd name="connsiteY757" fmla="*/ 785352 h 1247775"/>
                <a:gd name="connsiteX758" fmla="*/ 2510409 w 3267075"/>
                <a:gd name="connsiteY758" fmla="*/ 788210 h 1247775"/>
                <a:gd name="connsiteX759" fmla="*/ 2523744 w 3267075"/>
                <a:gd name="connsiteY759" fmla="*/ 794973 h 1247775"/>
                <a:gd name="connsiteX760" fmla="*/ 2520315 w 3267075"/>
                <a:gd name="connsiteY760" fmla="*/ 800878 h 1247775"/>
                <a:gd name="connsiteX761" fmla="*/ 2514124 w 3267075"/>
                <a:gd name="connsiteY761" fmla="*/ 807355 h 1247775"/>
                <a:gd name="connsiteX762" fmla="*/ 2533364 w 3267075"/>
                <a:gd name="connsiteY762" fmla="*/ 804498 h 1247775"/>
                <a:gd name="connsiteX763" fmla="*/ 2553462 w 3267075"/>
                <a:gd name="connsiteY763" fmla="*/ 801069 h 1247775"/>
                <a:gd name="connsiteX764" fmla="*/ 2567083 w 3267075"/>
                <a:gd name="connsiteY764" fmla="*/ 800783 h 1247775"/>
                <a:gd name="connsiteX765" fmla="*/ 2586895 w 3267075"/>
                <a:gd name="connsiteY765" fmla="*/ 795925 h 1247775"/>
                <a:gd name="connsiteX766" fmla="*/ 2579275 w 3267075"/>
                <a:gd name="connsiteY766" fmla="*/ 790020 h 1247775"/>
                <a:gd name="connsiteX767" fmla="*/ 2577846 w 3267075"/>
                <a:gd name="connsiteY767" fmla="*/ 773827 h 1247775"/>
                <a:gd name="connsiteX768" fmla="*/ 2605850 w 3267075"/>
                <a:gd name="connsiteY768" fmla="*/ 748967 h 1247775"/>
                <a:gd name="connsiteX769" fmla="*/ 2620042 w 3267075"/>
                <a:gd name="connsiteY769" fmla="*/ 740775 h 1247775"/>
                <a:gd name="connsiteX770" fmla="*/ 2630234 w 3267075"/>
                <a:gd name="connsiteY770" fmla="*/ 723249 h 1247775"/>
                <a:gd name="connsiteX771" fmla="*/ 2661666 w 3267075"/>
                <a:gd name="connsiteY771" fmla="*/ 720392 h 1247775"/>
                <a:gd name="connsiteX772" fmla="*/ 2674429 w 3267075"/>
                <a:gd name="connsiteY772" fmla="*/ 725821 h 1247775"/>
                <a:gd name="connsiteX773" fmla="*/ 2688336 w 3267075"/>
                <a:gd name="connsiteY773" fmla="*/ 720392 h 1247775"/>
                <a:gd name="connsiteX774" fmla="*/ 2679002 w 3267075"/>
                <a:gd name="connsiteY774" fmla="*/ 738204 h 1247775"/>
                <a:gd name="connsiteX775" fmla="*/ 2689765 w 3267075"/>
                <a:gd name="connsiteY775" fmla="*/ 745538 h 1247775"/>
                <a:gd name="connsiteX776" fmla="*/ 2684716 w 3267075"/>
                <a:gd name="connsiteY776" fmla="*/ 753444 h 1247775"/>
                <a:gd name="connsiteX777" fmla="*/ 2707958 w 3267075"/>
                <a:gd name="connsiteY777" fmla="*/ 743252 h 1247775"/>
                <a:gd name="connsiteX778" fmla="*/ 2739676 w 3267075"/>
                <a:gd name="connsiteY778" fmla="*/ 728202 h 1247775"/>
                <a:gd name="connsiteX779" fmla="*/ 2743676 w 3267075"/>
                <a:gd name="connsiteY779" fmla="*/ 709533 h 1247775"/>
                <a:gd name="connsiteX780" fmla="*/ 2776538 w 3267075"/>
                <a:gd name="connsiteY780" fmla="*/ 697913 h 1247775"/>
                <a:gd name="connsiteX781" fmla="*/ 2776252 w 3267075"/>
                <a:gd name="connsiteY781" fmla="*/ 702390 h 1247775"/>
                <a:gd name="connsiteX782" fmla="*/ 2761774 w 3267075"/>
                <a:gd name="connsiteY782" fmla="*/ 716868 h 1247775"/>
                <a:gd name="connsiteX783" fmla="*/ 2758631 w 3267075"/>
                <a:gd name="connsiteY783" fmla="*/ 733346 h 1247775"/>
                <a:gd name="connsiteX784" fmla="*/ 2752916 w 3267075"/>
                <a:gd name="connsiteY784" fmla="*/ 741823 h 1247775"/>
                <a:gd name="connsiteX785" fmla="*/ 2747296 w 3267075"/>
                <a:gd name="connsiteY785" fmla="*/ 750586 h 1247775"/>
                <a:gd name="connsiteX786" fmla="*/ 2722150 w 3267075"/>
                <a:gd name="connsiteY786" fmla="*/ 761635 h 1247775"/>
                <a:gd name="connsiteX787" fmla="*/ 2706529 w 3267075"/>
                <a:gd name="connsiteY787" fmla="*/ 778875 h 1247775"/>
                <a:gd name="connsiteX788" fmla="*/ 2671191 w 3267075"/>
                <a:gd name="connsiteY788" fmla="*/ 811451 h 1247775"/>
                <a:gd name="connsiteX789" fmla="*/ 2639759 w 3267075"/>
                <a:gd name="connsiteY789" fmla="*/ 832977 h 1247775"/>
                <a:gd name="connsiteX790" fmla="*/ 2621947 w 3267075"/>
                <a:gd name="connsiteY790" fmla="*/ 836692 h 1247775"/>
                <a:gd name="connsiteX791" fmla="*/ 2615470 w 3267075"/>
                <a:gd name="connsiteY791" fmla="*/ 859933 h 1247775"/>
                <a:gd name="connsiteX792" fmla="*/ 2597944 w 3267075"/>
                <a:gd name="connsiteY792" fmla="*/ 903843 h 1247775"/>
                <a:gd name="connsiteX793" fmla="*/ 2608421 w 3267075"/>
                <a:gd name="connsiteY793" fmla="*/ 974614 h 1247775"/>
                <a:gd name="connsiteX794" fmla="*/ 2614327 w 3267075"/>
                <a:gd name="connsiteY794" fmla="*/ 1007190 h 1247775"/>
                <a:gd name="connsiteX795" fmla="*/ 2619470 w 3267075"/>
                <a:gd name="connsiteY795" fmla="*/ 1021096 h 1247775"/>
                <a:gd name="connsiteX796" fmla="*/ 2639568 w 3267075"/>
                <a:gd name="connsiteY796" fmla="*/ 1003856 h 1247775"/>
                <a:gd name="connsiteX797" fmla="*/ 2649188 w 3267075"/>
                <a:gd name="connsiteY797" fmla="*/ 992807 h 1247775"/>
                <a:gd name="connsiteX798" fmla="*/ 2653475 w 3267075"/>
                <a:gd name="connsiteY798" fmla="*/ 973281 h 1247775"/>
                <a:gd name="connsiteX799" fmla="*/ 2666524 w 3267075"/>
                <a:gd name="connsiteY799" fmla="*/ 964518 h 1247775"/>
                <a:gd name="connsiteX800" fmla="*/ 2680716 w 3267075"/>
                <a:gd name="connsiteY800" fmla="*/ 961660 h 1247775"/>
                <a:gd name="connsiteX801" fmla="*/ 2679002 w 3267075"/>
                <a:gd name="connsiteY801" fmla="*/ 945563 h 1247775"/>
                <a:gd name="connsiteX802" fmla="*/ 2697385 w 3267075"/>
                <a:gd name="connsiteY802" fmla="*/ 928037 h 1247775"/>
                <a:gd name="connsiteX803" fmla="*/ 2720340 w 3267075"/>
                <a:gd name="connsiteY803" fmla="*/ 924036 h 1247775"/>
                <a:gd name="connsiteX804" fmla="*/ 2716911 w 3267075"/>
                <a:gd name="connsiteY804" fmla="*/ 905082 h 1247775"/>
                <a:gd name="connsiteX805" fmla="*/ 2730532 w 3267075"/>
                <a:gd name="connsiteY805" fmla="*/ 881841 h 1247775"/>
                <a:gd name="connsiteX806" fmla="*/ 2745295 w 3267075"/>
                <a:gd name="connsiteY806" fmla="*/ 880983 h 1247775"/>
                <a:gd name="connsiteX807" fmla="*/ 2736247 w 3267075"/>
                <a:gd name="connsiteY807" fmla="*/ 868220 h 1247775"/>
                <a:gd name="connsiteX808" fmla="*/ 2740247 w 3267075"/>
                <a:gd name="connsiteY808" fmla="*/ 846693 h 1247775"/>
                <a:gd name="connsiteX809" fmla="*/ 2739676 w 3267075"/>
                <a:gd name="connsiteY809" fmla="*/ 836502 h 1247775"/>
                <a:gd name="connsiteX810" fmla="*/ 2727484 w 3267075"/>
                <a:gd name="connsiteY810" fmla="*/ 837359 h 1247775"/>
                <a:gd name="connsiteX811" fmla="*/ 2725198 w 3267075"/>
                <a:gd name="connsiteY811" fmla="*/ 817547 h 1247775"/>
                <a:gd name="connsiteX812" fmla="*/ 2741295 w 3267075"/>
                <a:gd name="connsiteY812" fmla="*/ 800592 h 1247775"/>
                <a:gd name="connsiteX813" fmla="*/ 2755773 w 3267075"/>
                <a:gd name="connsiteY813" fmla="*/ 776494 h 1247775"/>
                <a:gd name="connsiteX814" fmla="*/ 2772442 w 3267075"/>
                <a:gd name="connsiteY814" fmla="*/ 775637 h 1247775"/>
                <a:gd name="connsiteX815" fmla="*/ 2779776 w 3267075"/>
                <a:gd name="connsiteY815" fmla="*/ 779066 h 1247775"/>
                <a:gd name="connsiteX816" fmla="*/ 2799016 w 3267075"/>
                <a:gd name="connsiteY816" fmla="*/ 760683 h 1247775"/>
                <a:gd name="connsiteX817" fmla="*/ 2803017 w 3267075"/>
                <a:gd name="connsiteY817" fmla="*/ 777351 h 1247775"/>
                <a:gd name="connsiteX818" fmla="*/ 2820829 w 3267075"/>
                <a:gd name="connsiteY818" fmla="*/ 767160 h 1247775"/>
                <a:gd name="connsiteX819" fmla="*/ 2868644 w 3267075"/>
                <a:gd name="connsiteY819" fmla="*/ 763445 h 1247775"/>
                <a:gd name="connsiteX820" fmla="*/ 2882836 w 3267075"/>
                <a:gd name="connsiteY820" fmla="*/ 775637 h 1247775"/>
                <a:gd name="connsiteX821" fmla="*/ 2890742 w 3267075"/>
                <a:gd name="connsiteY821" fmla="*/ 764302 h 1247775"/>
                <a:gd name="connsiteX822" fmla="*/ 2918460 w 3267075"/>
                <a:gd name="connsiteY822" fmla="*/ 748776 h 1247775"/>
                <a:gd name="connsiteX823" fmla="*/ 2929795 w 3267075"/>
                <a:gd name="connsiteY823" fmla="*/ 741156 h 1247775"/>
                <a:gd name="connsiteX824" fmla="*/ 2940844 w 3267075"/>
                <a:gd name="connsiteY824" fmla="*/ 733822 h 1247775"/>
                <a:gd name="connsiteX825" fmla="*/ 2973134 w 3267075"/>
                <a:gd name="connsiteY825" fmla="*/ 719344 h 1247775"/>
                <a:gd name="connsiteX826" fmla="*/ 3013044 w 3267075"/>
                <a:gd name="connsiteY826" fmla="*/ 699818 h 1247775"/>
                <a:gd name="connsiteX827" fmla="*/ 3020663 w 3267075"/>
                <a:gd name="connsiteY827" fmla="*/ 698103 h 1247775"/>
                <a:gd name="connsiteX828" fmla="*/ 3037618 w 3267075"/>
                <a:gd name="connsiteY828" fmla="*/ 702390 h 1247775"/>
                <a:gd name="connsiteX829" fmla="*/ 3058573 w 3267075"/>
                <a:gd name="connsiteY829" fmla="*/ 700675 h 1247775"/>
                <a:gd name="connsiteX830" fmla="*/ 3058001 w 3267075"/>
                <a:gd name="connsiteY830" fmla="*/ 685149 h 1247775"/>
                <a:gd name="connsiteX831" fmla="*/ 3046953 w 3267075"/>
                <a:gd name="connsiteY831" fmla="*/ 667623 h 1247775"/>
                <a:gd name="connsiteX832" fmla="*/ 3033903 w 3267075"/>
                <a:gd name="connsiteY832" fmla="*/ 648954 h 1247775"/>
                <a:gd name="connsiteX833" fmla="*/ 3022569 w 3267075"/>
                <a:gd name="connsiteY833" fmla="*/ 641906 h 1247775"/>
                <a:gd name="connsiteX834" fmla="*/ 3016663 w 3267075"/>
                <a:gd name="connsiteY834" fmla="*/ 635429 h 1247775"/>
                <a:gd name="connsiteX835" fmla="*/ 3000566 w 3267075"/>
                <a:gd name="connsiteY835" fmla="*/ 632000 h 1247775"/>
                <a:gd name="connsiteX836" fmla="*/ 3019520 w 3267075"/>
                <a:gd name="connsiteY836" fmla="*/ 626666 h 1247775"/>
                <a:gd name="connsiteX837" fmla="*/ 3029712 w 3267075"/>
                <a:gd name="connsiteY837" fmla="*/ 636000 h 1247775"/>
                <a:gd name="connsiteX838" fmla="*/ 3051524 w 3267075"/>
                <a:gd name="connsiteY838" fmla="*/ 634572 h 1247775"/>
                <a:gd name="connsiteX839" fmla="*/ 3076956 w 3267075"/>
                <a:gd name="connsiteY839" fmla="*/ 621522 h 1247775"/>
                <a:gd name="connsiteX840" fmla="*/ 3082385 w 3267075"/>
                <a:gd name="connsiteY840" fmla="*/ 611616 h 1247775"/>
                <a:gd name="connsiteX841" fmla="*/ 3078956 w 3267075"/>
                <a:gd name="connsiteY841" fmla="*/ 600282 h 1247775"/>
                <a:gd name="connsiteX842" fmla="*/ 3080385 w 3267075"/>
                <a:gd name="connsiteY842" fmla="*/ 590947 h 1247775"/>
                <a:gd name="connsiteX843" fmla="*/ 3087434 w 3267075"/>
                <a:gd name="connsiteY843" fmla="*/ 584661 h 1247775"/>
                <a:gd name="connsiteX844" fmla="*/ 3097625 w 3267075"/>
                <a:gd name="connsiteY844" fmla="*/ 584089 h 1247775"/>
                <a:gd name="connsiteX845" fmla="*/ 3095054 w 3267075"/>
                <a:gd name="connsiteY845" fmla="*/ 594281 h 1247775"/>
                <a:gd name="connsiteX846" fmla="*/ 3101816 w 3267075"/>
                <a:gd name="connsiteY846" fmla="*/ 607330 h 1247775"/>
                <a:gd name="connsiteX847" fmla="*/ 3121628 w 3267075"/>
                <a:gd name="connsiteY847" fmla="*/ 607902 h 1247775"/>
                <a:gd name="connsiteX848" fmla="*/ 3151632 w 3267075"/>
                <a:gd name="connsiteY848" fmla="*/ 617808 h 1247775"/>
                <a:gd name="connsiteX849" fmla="*/ 3165253 w 3267075"/>
                <a:gd name="connsiteY849" fmla="*/ 634286 h 1247775"/>
                <a:gd name="connsiteX850" fmla="*/ 3184208 w 3267075"/>
                <a:gd name="connsiteY850" fmla="*/ 641049 h 1247775"/>
                <a:gd name="connsiteX851" fmla="*/ 3194399 w 3267075"/>
                <a:gd name="connsiteY851" fmla="*/ 646383 h 1247775"/>
                <a:gd name="connsiteX852" fmla="*/ 3206020 w 3267075"/>
                <a:gd name="connsiteY852" fmla="*/ 647526 h 1247775"/>
                <a:gd name="connsiteX853" fmla="*/ 3216497 w 3267075"/>
                <a:gd name="connsiteY853" fmla="*/ 645240 h 1247775"/>
                <a:gd name="connsiteX854" fmla="*/ 3208020 w 3267075"/>
                <a:gd name="connsiteY854" fmla="*/ 634762 h 1247775"/>
                <a:gd name="connsiteX855" fmla="*/ 3217354 w 3267075"/>
                <a:gd name="connsiteY855" fmla="*/ 637048 h 1247775"/>
                <a:gd name="connsiteX856" fmla="*/ 3219355 w 3267075"/>
                <a:gd name="connsiteY856" fmla="*/ 627714 h 1247775"/>
                <a:gd name="connsiteX857" fmla="*/ 3216497 w 3267075"/>
                <a:gd name="connsiteY857" fmla="*/ 608759 h 1247775"/>
                <a:gd name="connsiteX858" fmla="*/ 3222403 w 3267075"/>
                <a:gd name="connsiteY858" fmla="*/ 606473 h 1247775"/>
                <a:gd name="connsiteX859" fmla="*/ 3243929 w 3267075"/>
                <a:gd name="connsiteY859" fmla="*/ 611045 h 1247775"/>
                <a:gd name="connsiteX860" fmla="*/ 3239452 w 3267075"/>
                <a:gd name="connsiteY860" fmla="*/ 605711 h 1247775"/>
                <a:gd name="connsiteX861" fmla="*/ 3243739 w 3267075"/>
                <a:gd name="connsiteY861" fmla="*/ 603996 h 1247775"/>
                <a:gd name="connsiteX862" fmla="*/ 3254216 w 3267075"/>
                <a:gd name="connsiteY862" fmla="*/ 605139 h 1247775"/>
                <a:gd name="connsiteX863" fmla="*/ 3264122 w 3267075"/>
                <a:gd name="connsiteY863" fmla="*/ 594662 h 1247775"/>
                <a:gd name="connsiteX864" fmla="*/ 3266122 w 3267075"/>
                <a:gd name="connsiteY864" fmla="*/ 589137 h 1247775"/>
                <a:gd name="connsiteX865" fmla="*/ 1687163 w 3267075"/>
                <a:gd name="connsiteY865" fmla="*/ 960612 h 1247775"/>
                <a:gd name="connsiteX866" fmla="*/ 1638776 w 3267075"/>
                <a:gd name="connsiteY866" fmla="*/ 990330 h 1247775"/>
                <a:gd name="connsiteX867" fmla="*/ 1596294 w 3267075"/>
                <a:gd name="connsiteY867" fmla="*/ 1003094 h 1247775"/>
                <a:gd name="connsiteX868" fmla="*/ 1632871 w 3267075"/>
                <a:gd name="connsiteY868" fmla="*/ 980139 h 1247775"/>
                <a:gd name="connsiteX869" fmla="*/ 1683829 w 3267075"/>
                <a:gd name="connsiteY869" fmla="*/ 931752 h 1247775"/>
                <a:gd name="connsiteX870" fmla="*/ 1708499 w 3267075"/>
                <a:gd name="connsiteY870" fmla="*/ 892699 h 1247775"/>
                <a:gd name="connsiteX871" fmla="*/ 1687163 w 3267075"/>
                <a:gd name="connsiteY871" fmla="*/ 960612 h 1247775"/>
                <a:gd name="connsiteX872" fmla="*/ 1759077 w 3267075"/>
                <a:gd name="connsiteY872" fmla="*/ 295577 h 1247775"/>
                <a:gd name="connsiteX873" fmla="*/ 1747742 w 3267075"/>
                <a:gd name="connsiteY873" fmla="*/ 304626 h 1247775"/>
                <a:gd name="connsiteX874" fmla="*/ 1782318 w 3267075"/>
                <a:gd name="connsiteY874" fmla="*/ 299006 h 1247775"/>
                <a:gd name="connsiteX875" fmla="*/ 1759077 w 3267075"/>
                <a:gd name="connsiteY875" fmla="*/ 295577 h 1247775"/>
                <a:gd name="connsiteX876" fmla="*/ 727900 w 3267075"/>
                <a:gd name="connsiteY876" fmla="*/ 15828 h 1247775"/>
                <a:gd name="connsiteX877" fmla="*/ 746570 w 3267075"/>
                <a:gd name="connsiteY877" fmla="*/ 8493 h 1247775"/>
                <a:gd name="connsiteX878" fmla="*/ 762952 w 3267075"/>
                <a:gd name="connsiteY878" fmla="*/ 3350 h 1247775"/>
                <a:gd name="connsiteX879" fmla="*/ 728948 w 3267075"/>
                <a:gd name="connsiteY879" fmla="*/ 4493 h 1247775"/>
                <a:gd name="connsiteX880" fmla="*/ 702850 w 3267075"/>
                <a:gd name="connsiteY880" fmla="*/ 9065 h 1247775"/>
                <a:gd name="connsiteX881" fmla="*/ 727900 w 3267075"/>
                <a:gd name="connsiteY881" fmla="*/ 15828 h 1247775"/>
                <a:gd name="connsiteX882" fmla="*/ 657701 w 3267075"/>
                <a:gd name="connsiteY882" fmla="*/ 53832 h 1247775"/>
                <a:gd name="connsiteX883" fmla="*/ 633889 w 3267075"/>
                <a:gd name="connsiteY883" fmla="*/ 56690 h 1247775"/>
                <a:gd name="connsiteX884" fmla="*/ 657701 w 3267075"/>
                <a:gd name="connsiteY884" fmla="*/ 53832 h 1247775"/>
                <a:gd name="connsiteX885" fmla="*/ 730758 w 3267075"/>
                <a:gd name="connsiteY885" fmla="*/ 46403 h 1247775"/>
                <a:gd name="connsiteX886" fmla="*/ 716566 w 3267075"/>
                <a:gd name="connsiteY886" fmla="*/ 51546 h 1247775"/>
                <a:gd name="connsiteX887" fmla="*/ 705231 w 3267075"/>
                <a:gd name="connsiteY887" fmla="*/ 62881 h 1247775"/>
                <a:gd name="connsiteX888" fmla="*/ 747141 w 3267075"/>
                <a:gd name="connsiteY888" fmla="*/ 59452 h 1247775"/>
                <a:gd name="connsiteX889" fmla="*/ 767524 w 3267075"/>
                <a:gd name="connsiteY889" fmla="*/ 51546 h 1247775"/>
                <a:gd name="connsiteX890" fmla="*/ 730758 w 3267075"/>
                <a:gd name="connsiteY890" fmla="*/ 46403 h 1247775"/>
                <a:gd name="connsiteX891" fmla="*/ 827627 w 3267075"/>
                <a:gd name="connsiteY891" fmla="*/ 35640 h 1247775"/>
                <a:gd name="connsiteX892" fmla="*/ 819150 w 3267075"/>
                <a:gd name="connsiteY892" fmla="*/ 25448 h 1247775"/>
                <a:gd name="connsiteX893" fmla="*/ 788003 w 3267075"/>
                <a:gd name="connsiteY893" fmla="*/ 24876 h 1247775"/>
                <a:gd name="connsiteX894" fmla="*/ 773335 w 3267075"/>
                <a:gd name="connsiteY894" fmla="*/ 42402 h 1247775"/>
                <a:gd name="connsiteX895" fmla="*/ 827627 w 3267075"/>
                <a:gd name="connsiteY895" fmla="*/ 35640 h 1247775"/>
                <a:gd name="connsiteX896" fmla="*/ 737521 w 3267075"/>
                <a:gd name="connsiteY896" fmla="*/ 26591 h 1247775"/>
                <a:gd name="connsiteX897" fmla="*/ 704659 w 3267075"/>
                <a:gd name="connsiteY897" fmla="*/ 18114 h 1247775"/>
                <a:gd name="connsiteX898" fmla="*/ 691039 w 3267075"/>
                <a:gd name="connsiteY898" fmla="*/ 20971 h 1247775"/>
                <a:gd name="connsiteX899" fmla="*/ 670655 w 3267075"/>
                <a:gd name="connsiteY899" fmla="*/ 32877 h 1247775"/>
                <a:gd name="connsiteX900" fmla="*/ 737521 w 3267075"/>
                <a:gd name="connsiteY900" fmla="*/ 26591 h 1247775"/>
                <a:gd name="connsiteX901" fmla="*/ 653224 w 3267075"/>
                <a:gd name="connsiteY901" fmla="*/ 340916 h 1247775"/>
                <a:gd name="connsiteX902" fmla="*/ 639604 w 3267075"/>
                <a:gd name="connsiteY902" fmla="*/ 350536 h 1247775"/>
                <a:gd name="connsiteX903" fmla="*/ 645795 w 3267075"/>
                <a:gd name="connsiteY903" fmla="*/ 363585 h 1247775"/>
                <a:gd name="connsiteX904" fmla="*/ 634460 w 3267075"/>
                <a:gd name="connsiteY904" fmla="*/ 374920 h 1247775"/>
                <a:gd name="connsiteX905" fmla="*/ 610648 w 3267075"/>
                <a:gd name="connsiteY905" fmla="*/ 387398 h 1247775"/>
                <a:gd name="connsiteX906" fmla="*/ 629888 w 3267075"/>
                <a:gd name="connsiteY906" fmla="*/ 398733 h 1247775"/>
                <a:gd name="connsiteX907" fmla="*/ 633317 w 3267075"/>
                <a:gd name="connsiteY907" fmla="*/ 412830 h 1247775"/>
                <a:gd name="connsiteX908" fmla="*/ 640651 w 3267075"/>
                <a:gd name="connsiteY908" fmla="*/ 406638 h 1247775"/>
                <a:gd name="connsiteX909" fmla="*/ 655891 w 3267075"/>
                <a:gd name="connsiteY909" fmla="*/ 417402 h 1247775"/>
                <a:gd name="connsiteX910" fmla="*/ 680275 w 3267075"/>
                <a:gd name="connsiteY910" fmla="*/ 431022 h 1247775"/>
                <a:gd name="connsiteX911" fmla="*/ 730091 w 3267075"/>
                <a:gd name="connsiteY911" fmla="*/ 431022 h 1247775"/>
                <a:gd name="connsiteX912" fmla="*/ 704088 w 3267075"/>
                <a:gd name="connsiteY912" fmla="*/ 407781 h 1247775"/>
                <a:gd name="connsiteX913" fmla="*/ 697325 w 3267075"/>
                <a:gd name="connsiteY913" fmla="*/ 366443 h 1247775"/>
                <a:gd name="connsiteX914" fmla="*/ 712565 w 3267075"/>
                <a:gd name="connsiteY914" fmla="*/ 344345 h 1247775"/>
                <a:gd name="connsiteX915" fmla="*/ 729520 w 3267075"/>
                <a:gd name="connsiteY915" fmla="*/ 324533 h 1247775"/>
                <a:gd name="connsiteX916" fmla="*/ 739712 w 3267075"/>
                <a:gd name="connsiteY916" fmla="*/ 311484 h 1247775"/>
                <a:gd name="connsiteX917" fmla="*/ 751618 w 3267075"/>
                <a:gd name="connsiteY917" fmla="*/ 292815 h 1247775"/>
                <a:gd name="connsiteX918" fmla="*/ 769715 w 3267075"/>
                <a:gd name="connsiteY918" fmla="*/ 286623 h 1247775"/>
                <a:gd name="connsiteX919" fmla="*/ 795147 w 3267075"/>
                <a:gd name="connsiteY919" fmla="*/ 274717 h 1247775"/>
                <a:gd name="connsiteX920" fmla="*/ 901637 w 3267075"/>
                <a:gd name="connsiteY920" fmla="*/ 234522 h 1247775"/>
                <a:gd name="connsiteX921" fmla="*/ 950881 w 3267075"/>
                <a:gd name="connsiteY921" fmla="*/ 200517 h 1247775"/>
                <a:gd name="connsiteX922" fmla="*/ 892016 w 3267075"/>
                <a:gd name="connsiteY922" fmla="*/ 211852 h 1247775"/>
                <a:gd name="connsiteX923" fmla="*/ 860870 w 3267075"/>
                <a:gd name="connsiteY923" fmla="*/ 219186 h 1247775"/>
                <a:gd name="connsiteX924" fmla="*/ 822960 w 3267075"/>
                <a:gd name="connsiteY924" fmla="*/ 222615 h 1247775"/>
                <a:gd name="connsiteX925" fmla="*/ 794671 w 3267075"/>
                <a:gd name="connsiteY925" fmla="*/ 229378 h 1247775"/>
                <a:gd name="connsiteX926" fmla="*/ 770858 w 3267075"/>
                <a:gd name="connsiteY926" fmla="*/ 236141 h 1247775"/>
                <a:gd name="connsiteX927" fmla="*/ 745903 w 3267075"/>
                <a:gd name="connsiteY927" fmla="*/ 246904 h 1247775"/>
                <a:gd name="connsiteX928" fmla="*/ 731139 w 3267075"/>
                <a:gd name="connsiteY928" fmla="*/ 255953 h 1247775"/>
                <a:gd name="connsiteX929" fmla="*/ 714661 w 3267075"/>
                <a:gd name="connsiteY929" fmla="*/ 261573 h 1247775"/>
                <a:gd name="connsiteX930" fmla="*/ 710184 w 3267075"/>
                <a:gd name="connsiteY930" fmla="*/ 274622 h 1247775"/>
                <a:gd name="connsiteX931" fmla="*/ 699421 w 3267075"/>
                <a:gd name="connsiteY931" fmla="*/ 287100 h 1247775"/>
                <a:gd name="connsiteX932" fmla="*/ 693801 w 3267075"/>
                <a:gd name="connsiteY932" fmla="*/ 299577 h 1247775"/>
                <a:gd name="connsiteX933" fmla="*/ 677418 w 3267075"/>
                <a:gd name="connsiteY933" fmla="*/ 308055 h 1247775"/>
                <a:gd name="connsiteX934" fmla="*/ 675132 w 3267075"/>
                <a:gd name="connsiteY934" fmla="*/ 321675 h 1247775"/>
                <a:gd name="connsiteX935" fmla="*/ 670084 w 3267075"/>
                <a:gd name="connsiteY935" fmla="*/ 332439 h 1247775"/>
                <a:gd name="connsiteX936" fmla="*/ 653224 w 3267075"/>
                <a:gd name="connsiteY936" fmla="*/ 340916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</a:cxnLst>
              <a:rect l="l" t="t" r="r" b="b"/>
              <a:pathLst>
                <a:path w="3267075" h="1247775">
                  <a:moveTo>
                    <a:pt x="49530" y="904986"/>
                  </a:moveTo>
                  <a:cubicBezTo>
                    <a:pt x="46958" y="906225"/>
                    <a:pt x="40196" y="903748"/>
                    <a:pt x="38100" y="900700"/>
                  </a:cubicBezTo>
                  <a:cubicBezTo>
                    <a:pt x="36385" y="898319"/>
                    <a:pt x="31147" y="899176"/>
                    <a:pt x="26479" y="899652"/>
                  </a:cubicBezTo>
                  <a:cubicBezTo>
                    <a:pt x="27527" y="900319"/>
                    <a:pt x="28670" y="901081"/>
                    <a:pt x="29432" y="902510"/>
                  </a:cubicBezTo>
                  <a:cubicBezTo>
                    <a:pt x="32004" y="907082"/>
                    <a:pt x="19240" y="907653"/>
                    <a:pt x="23241" y="912987"/>
                  </a:cubicBezTo>
                  <a:cubicBezTo>
                    <a:pt x="27241" y="918417"/>
                    <a:pt x="14192" y="918607"/>
                    <a:pt x="14192" y="912987"/>
                  </a:cubicBezTo>
                  <a:cubicBezTo>
                    <a:pt x="14192" y="907368"/>
                    <a:pt x="571" y="910130"/>
                    <a:pt x="1143" y="913845"/>
                  </a:cubicBezTo>
                  <a:cubicBezTo>
                    <a:pt x="1333" y="915178"/>
                    <a:pt x="952" y="916797"/>
                    <a:pt x="0" y="918417"/>
                  </a:cubicBezTo>
                  <a:cubicBezTo>
                    <a:pt x="3715" y="919750"/>
                    <a:pt x="8001" y="921274"/>
                    <a:pt x="9715" y="921941"/>
                  </a:cubicBezTo>
                  <a:cubicBezTo>
                    <a:pt x="12287" y="922989"/>
                    <a:pt x="46196" y="926513"/>
                    <a:pt x="59531" y="924036"/>
                  </a:cubicBezTo>
                  <a:cubicBezTo>
                    <a:pt x="58864" y="921560"/>
                    <a:pt x="60198" y="914130"/>
                    <a:pt x="60198" y="911368"/>
                  </a:cubicBezTo>
                  <a:cubicBezTo>
                    <a:pt x="60198" y="907939"/>
                    <a:pt x="52102" y="903748"/>
                    <a:pt x="49530" y="904986"/>
                  </a:cubicBezTo>
                  <a:close/>
                  <a:moveTo>
                    <a:pt x="868966" y="32877"/>
                  </a:moveTo>
                  <a:cubicBezTo>
                    <a:pt x="890397" y="30591"/>
                    <a:pt x="889921" y="18685"/>
                    <a:pt x="878586" y="16494"/>
                  </a:cubicBezTo>
                  <a:cubicBezTo>
                    <a:pt x="867251" y="14208"/>
                    <a:pt x="865537" y="23257"/>
                    <a:pt x="859917" y="22686"/>
                  </a:cubicBezTo>
                  <a:cubicBezTo>
                    <a:pt x="854297" y="22114"/>
                    <a:pt x="832866" y="26305"/>
                    <a:pt x="837247" y="31163"/>
                  </a:cubicBezTo>
                  <a:cubicBezTo>
                    <a:pt x="842296" y="36783"/>
                    <a:pt x="858202" y="33925"/>
                    <a:pt x="868966" y="32877"/>
                  </a:cubicBezTo>
                  <a:close/>
                  <a:moveTo>
                    <a:pt x="978217" y="347679"/>
                  </a:moveTo>
                  <a:cubicBezTo>
                    <a:pt x="985552" y="348822"/>
                    <a:pt x="1005364" y="344821"/>
                    <a:pt x="1007650" y="340916"/>
                  </a:cubicBezTo>
                  <a:cubicBezTo>
                    <a:pt x="1009936" y="336915"/>
                    <a:pt x="999744" y="332439"/>
                    <a:pt x="986695" y="332439"/>
                  </a:cubicBezTo>
                  <a:cubicBezTo>
                    <a:pt x="973646" y="332343"/>
                    <a:pt x="971836" y="346726"/>
                    <a:pt x="978217" y="347679"/>
                  </a:cubicBezTo>
                  <a:close/>
                  <a:moveTo>
                    <a:pt x="1396651" y="58309"/>
                  </a:moveTo>
                  <a:cubicBezTo>
                    <a:pt x="1407414" y="62881"/>
                    <a:pt x="1403413" y="65643"/>
                    <a:pt x="1392078" y="65643"/>
                  </a:cubicBezTo>
                  <a:cubicBezTo>
                    <a:pt x="1380744" y="65643"/>
                    <a:pt x="1371029" y="69453"/>
                    <a:pt x="1378458" y="72406"/>
                  </a:cubicBezTo>
                  <a:cubicBezTo>
                    <a:pt x="1384078" y="74692"/>
                    <a:pt x="1383506" y="80883"/>
                    <a:pt x="1395413" y="83741"/>
                  </a:cubicBezTo>
                  <a:cubicBezTo>
                    <a:pt x="1407319" y="86598"/>
                    <a:pt x="1419225" y="76978"/>
                    <a:pt x="1418082" y="70120"/>
                  </a:cubicBezTo>
                  <a:cubicBezTo>
                    <a:pt x="1416939" y="63357"/>
                    <a:pt x="1459420" y="57071"/>
                    <a:pt x="1470755" y="54213"/>
                  </a:cubicBezTo>
                  <a:cubicBezTo>
                    <a:pt x="1482090" y="51356"/>
                    <a:pt x="1463421" y="39545"/>
                    <a:pt x="1475804" y="38402"/>
                  </a:cubicBezTo>
                  <a:cubicBezTo>
                    <a:pt x="1488281" y="37259"/>
                    <a:pt x="1483137" y="31639"/>
                    <a:pt x="1467898" y="29353"/>
                  </a:cubicBezTo>
                  <a:cubicBezTo>
                    <a:pt x="1452658" y="27067"/>
                    <a:pt x="1458849" y="14113"/>
                    <a:pt x="1453801" y="9541"/>
                  </a:cubicBezTo>
                  <a:cubicBezTo>
                    <a:pt x="1448657" y="4969"/>
                    <a:pt x="1445895" y="15161"/>
                    <a:pt x="1426083" y="19161"/>
                  </a:cubicBezTo>
                  <a:cubicBezTo>
                    <a:pt x="1406271" y="23162"/>
                    <a:pt x="1396651" y="28210"/>
                    <a:pt x="1404556" y="32211"/>
                  </a:cubicBezTo>
                  <a:cubicBezTo>
                    <a:pt x="1412462" y="36211"/>
                    <a:pt x="1404556" y="45831"/>
                    <a:pt x="1396079" y="45260"/>
                  </a:cubicBezTo>
                  <a:cubicBezTo>
                    <a:pt x="1387602" y="44688"/>
                    <a:pt x="1385888" y="53832"/>
                    <a:pt x="1396651" y="58309"/>
                  </a:cubicBezTo>
                  <a:close/>
                  <a:moveTo>
                    <a:pt x="1426654" y="74216"/>
                  </a:moveTo>
                  <a:cubicBezTo>
                    <a:pt x="1426654" y="80407"/>
                    <a:pt x="1408366" y="86694"/>
                    <a:pt x="1413605" y="91170"/>
                  </a:cubicBezTo>
                  <a:cubicBezTo>
                    <a:pt x="1418177" y="95171"/>
                    <a:pt x="1422082" y="94028"/>
                    <a:pt x="1427797" y="95076"/>
                  </a:cubicBezTo>
                  <a:cubicBezTo>
                    <a:pt x="1433417" y="96219"/>
                    <a:pt x="1436275" y="110411"/>
                    <a:pt x="1446466" y="108125"/>
                  </a:cubicBezTo>
                  <a:cubicBezTo>
                    <a:pt x="1456658" y="105839"/>
                    <a:pt x="1484376" y="119460"/>
                    <a:pt x="1500854" y="119460"/>
                  </a:cubicBezTo>
                  <a:cubicBezTo>
                    <a:pt x="1517332" y="119460"/>
                    <a:pt x="1518952" y="105839"/>
                    <a:pt x="1513904" y="105267"/>
                  </a:cubicBezTo>
                  <a:cubicBezTo>
                    <a:pt x="1508855" y="104696"/>
                    <a:pt x="1513332" y="96790"/>
                    <a:pt x="1522381" y="83741"/>
                  </a:cubicBezTo>
                  <a:cubicBezTo>
                    <a:pt x="1531429" y="70692"/>
                    <a:pt x="1494091" y="61071"/>
                    <a:pt x="1494091" y="71263"/>
                  </a:cubicBezTo>
                  <a:cubicBezTo>
                    <a:pt x="1494091" y="81455"/>
                    <a:pt x="1483328" y="68977"/>
                    <a:pt x="1479899" y="62786"/>
                  </a:cubicBezTo>
                  <a:cubicBezTo>
                    <a:pt x="1476470" y="56595"/>
                    <a:pt x="1426654" y="67929"/>
                    <a:pt x="1426654" y="74216"/>
                  </a:cubicBezTo>
                  <a:close/>
                  <a:moveTo>
                    <a:pt x="1143572" y="356156"/>
                  </a:moveTo>
                  <a:cubicBezTo>
                    <a:pt x="1152620" y="360728"/>
                    <a:pt x="1159478" y="359013"/>
                    <a:pt x="1158240" y="349965"/>
                  </a:cubicBezTo>
                  <a:cubicBezTo>
                    <a:pt x="1157192" y="340916"/>
                    <a:pt x="1136332" y="352536"/>
                    <a:pt x="1143572" y="356156"/>
                  </a:cubicBezTo>
                  <a:close/>
                  <a:moveTo>
                    <a:pt x="1381982" y="18114"/>
                  </a:moveTo>
                  <a:cubicBezTo>
                    <a:pt x="1384268" y="9636"/>
                    <a:pt x="1346645" y="13351"/>
                    <a:pt x="1356455" y="21543"/>
                  </a:cubicBezTo>
                  <a:cubicBezTo>
                    <a:pt x="1359884" y="24305"/>
                    <a:pt x="1379696" y="26591"/>
                    <a:pt x="1381982" y="18114"/>
                  </a:cubicBezTo>
                  <a:close/>
                  <a:moveTo>
                    <a:pt x="3048381" y="428641"/>
                  </a:moveTo>
                  <a:cubicBezTo>
                    <a:pt x="3059716" y="434356"/>
                    <a:pt x="3066479" y="421878"/>
                    <a:pt x="3075528" y="428070"/>
                  </a:cubicBezTo>
                  <a:cubicBezTo>
                    <a:pt x="3084576" y="434261"/>
                    <a:pt x="3106674" y="425212"/>
                    <a:pt x="3115723" y="423498"/>
                  </a:cubicBezTo>
                  <a:cubicBezTo>
                    <a:pt x="3124772" y="421783"/>
                    <a:pt x="3120295" y="410448"/>
                    <a:pt x="3094768" y="407115"/>
                  </a:cubicBezTo>
                  <a:cubicBezTo>
                    <a:pt x="3069336" y="403781"/>
                    <a:pt x="3036285" y="422545"/>
                    <a:pt x="3048381" y="428641"/>
                  </a:cubicBezTo>
                  <a:close/>
                  <a:moveTo>
                    <a:pt x="1514475" y="154035"/>
                  </a:moveTo>
                  <a:cubicBezTo>
                    <a:pt x="1522381" y="158607"/>
                    <a:pt x="1547908" y="148416"/>
                    <a:pt x="1564862" y="148892"/>
                  </a:cubicBezTo>
                  <a:cubicBezTo>
                    <a:pt x="1581817" y="149463"/>
                    <a:pt x="1629442" y="135843"/>
                    <a:pt x="1631156" y="126794"/>
                  </a:cubicBezTo>
                  <a:cubicBezTo>
                    <a:pt x="1632871" y="117745"/>
                    <a:pt x="1613630" y="118317"/>
                    <a:pt x="1606201" y="110411"/>
                  </a:cubicBezTo>
                  <a:cubicBezTo>
                    <a:pt x="1598866" y="102505"/>
                    <a:pt x="1582388" y="109268"/>
                    <a:pt x="1578483" y="116031"/>
                  </a:cubicBezTo>
                  <a:cubicBezTo>
                    <a:pt x="1574482" y="122793"/>
                    <a:pt x="1570006" y="116602"/>
                    <a:pt x="1580769" y="105839"/>
                  </a:cubicBezTo>
                  <a:cubicBezTo>
                    <a:pt x="1591532" y="95076"/>
                    <a:pt x="1570006" y="86598"/>
                    <a:pt x="1569434" y="93361"/>
                  </a:cubicBezTo>
                  <a:cubicBezTo>
                    <a:pt x="1568862" y="100124"/>
                    <a:pt x="1549051" y="94504"/>
                    <a:pt x="1549051" y="100695"/>
                  </a:cubicBezTo>
                  <a:cubicBezTo>
                    <a:pt x="1549051" y="106887"/>
                    <a:pt x="1541716" y="109744"/>
                    <a:pt x="1542288" y="116031"/>
                  </a:cubicBezTo>
                  <a:cubicBezTo>
                    <a:pt x="1542859" y="122222"/>
                    <a:pt x="1528667" y="112602"/>
                    <a:pt x="1528096" y="126794"/>
                  </a:cubicBezTo>
                  <a:cubicBezTo>
                    <a:pt x="1527524" y="140986"/>
                    <a:pt x="1506093" y="149273"/>
                    <a:pt x="1514475" y="154035"/>
                  </a:cubicBezTo>
                  <a:close/>
                  <a:moveTo>
                    <a:pt x="2244947" y="270621"/>
                  </a:moveTo>
                  <a:cubicBezTo>
                    <a:pt x="2252853" y="274622"/>
                    <a:pt x="2255711" y="278527"/>
                    <a:pt x="2260187" y="283099"/>
                  </a:cubicBezTo>
                  <a:cubicBezTo>
                    <a:pt x="2264760" y="287671"/>
                    <a:pt x="2281714" y="280813"/>
                    <a:pt x="2288477" y="278527"/>
                  </a:cubicBezTo>
                  <a:cubicBezTo>
                    <a:pt x="2295239" y="276241"/>
                    <a:pt x="2295811" y="288719"/>
                    <a:pt x="2306574" y="281956"/>
                  </a:cubicBezTo>
                  <a:cubicBezTo>
                    <a:pt x="2317337" y="275193"/>
                    <a:pt x="2328100" y="278527"/>
                    <a:pt x="2340578" y="278527"/>
                  </a:cubicBezTo>
                  <a:cubicBezTo>
                    <a:pt x="2353056" y="278527"/>
                    <a:pt x="2338292" y="263192"/>
                    <a:pt x="2338864" y="256429"/>
                  </a:cubicBezTo>
                  <a:cubicBezTo>
                    <a:pt x="2339435" y="249666"/>
                    <a:pt x="2353532" y="254143"/>
                    <a:pt x="2349056" y="259858"/>
                  </a:cubicBezTo>
                  <a:cubicBezTo>
                    <a:pt x="2344579" y="265478"/>
                    <a:pt x="2355819" y="278527"/>
                    <a:pt x="2374011" y="277384"/>
                  </a:cubicBezTo>
                  <a:cubicBezTo>
                    <a:pt x="2392109" y="276241"/>
                    <a:pt x="2378583" y="264906"/>
                    <a:pt x="2387632" y="261001"/>
                  </a:cubicBezTo>
                  <a:cubicBezTo>
                    <a:pt x="2396681" y="257001"/>
                    <a:pt x="2395538" y="252524"/>
                    <a:pt x="2382488" y="244523"/>
                  </a:cubicBezTo>
                  <a:cubicBezTo>
                    <a:pt x="2369439" y="236617"/>
                    <a:pt x="2352484" y="241665"/>
                    <a:pt x="2341150" y="236617"/>
                  </a:cubicBezTo>
                  <a:cubicBezTo>
                    <a:pt x="2329053" y="231188"/>
                    <a:pt x="2314575" y="230902"/>
                    <a:pt x="2314004" y="243380"/>
                  </a:cubicBezTo>
                  <a:cubicBezTo>
                    <a:pt x="2313432" y="255858"/>
                    <a:pt x="2289620" y="229759"/>
                    <a:pt x="2277237" y="225854"/>
                  </a:cubicBezTo>
                  <a:cubicBezTo>
                    <a:pt x="2264760" y="221949"/>
                    <a:pt x="2226183" y="261287"/>
                    <a:pt x="2244947" y="270621"/>
                  </a:cubicBezTo>
                  <a:close/>
                  <a:moveTo>
                    <a:pt x="2363248" y="343107"/>
                  </a:moveTo>
                  <a:cubicBezTo>
                    <a:pt x="2373440" y="340821"/>
                    <a:pt x="2355913" y="322152"/>
                    <a:pt x="2338292" y="319294"/>
                  </a:cubicBezTo>
                  <a:cubicBezTo>
                    <a:pt x="2320766" y="316437"/>
                    <a:pt x="2304383" y="330915"/>
                    <a:pt x="2306574" y="334058"/>
                  </a:cubicBezTo>
                  <a:cubicBezTo>
                    <a:pt x="2311718" y="341487"/>
                    <a:pt x="2353056" y="345393"/>
                    <a:pt x="2363248" y="343107"/>
                  </a:cubicBezTo>
                  <a:close/>
                  <a:moveTo>
                    <a:pt x="2318004" y="305769"/>
                  </a:moveTo>
                  <a:cubicBezTo>
                    <a:pt x="2318004" y="297291"/>
                    <a:pt x="2287143" y="308912"/>
                    <a:pt x="2299906" y="313103"/>
                  </a:cubicBezTo>
                  <a:cubicBezTo>
                    <a:pt x="2306669" y="315389"/>
                    <a:pt x="2318004" y="314246"/>
                    <a:pt x="2318004" y="305769"/>
                  </a:cubicBezTo>
                  <a:close/>
                  <a:moveTo>
                    <a:pt x="2416493" y="270050"/>
                  </a:moveTo>
                  <a:cubicBezTo>
                    <a:pt x="2430113" y="271193"/>
                    <a:pt x="2436876" y="284242"/>
                    <a:pt x="2462975" y="285957"/>
                  </a:cubicBezTo>
                  <a:cubicBezTo>
                    <a:pt x="2489073" y="287671"/>
                    <a:pt x="2508313" y="282528"/>
                    <a:pt x="2508885" y="276908"/>
                  </a:cubicBezTo>
                  <a:cubicBezTo>
                    <a:pt x="2509456" y="271288"/>
                    <a:pt x="2485072" y="262716"/>
                    <a:pt x="2477738" y="267288"/>
                  </a:cubicBezTo>
                  <a:cubicBezTo>
                    <a:pt x="2470404" y="271764"/>
                    <a:pt x="2464689" y="259953"/>
                    <a:pt x="2455640" y="262716"/>
                  </a:cubicBezTo>
                  <a:cubicBezTo>
                    <a:pt x="2446591" y="265573"/>
                    <a:pt x="2434114" y="265002"/>
                    <a:pt x="2429542" y="257001"/>
                  </a:cubicBezTo>
                  <a:cubicBezTo>
                    <a:pt x="2424970" y="249190"/>
                    <a:pt x="2409730" y="269574"/>
                    <a:pt x="2416493" y="270050"/>
                  </a:cubicBezTo>
                  <a:close/>
                  <a:moveTo>
                    <a:pt x="524637" y="40212"/>
                  </a:moveTo>
                  <a:cubicBezTo>
                    <a:pt x="537686" y="28305"/>
                    <a:pt x="554641" y="39640"/>
                    <a:pt x="556927" y="33925"/>
                  </a:cubicBezTo>
                  <a:cubicBezTo>
                    <a:pt x="559213" y="28305"/>
                    <a:pt x="532638" y="26591"/>
                    <a:pt x="522922" y="31639"/>
                  </a:cubicBezTo>
                  <a:cubicBezTo>
                    <a:pt x="513302" y="36687"/>
                    <a:pt x="490728" y="32687"/>
                    <a:pt x="493490" y="38973"/>
                  </a:cubicBezTo>
                  <a:cubicBezTo>
                    <a:pt x="495205" y="43069"/>
                    <a:pt x="511588" y="52118"/>
                    <a:pt x="524637" y="40212"/>
                  </a:cubicBezTo>
                  <a:close/>
                  <a:moveTo>
                    <a:pt x="2358771" y="997188"/>
                  </a:moveTo>
                  <a:cubicBezTo>
                    <a:pt x="2352580" y="980805"/>
                    <a:pt x="2367820" y="964899"/>
                    <a:pt x="2356485" y="956421"/>
                  </a:cubicBezTo>
                  <a:cubicBezTo>
                    <a:pt x="2345150" y="947944"/>
                    <a:pt x="2349722" y="930418"/>
                    <a:pt x="2344007" y="933752"/>
                  </a:cubicBezTo>
                  <a:cubicBezTo>
                    <a:pt x="2338292" y="937181"/>
                    <a:pt x="2344007" y="952421"/>
                    <a:pt x="2334959" y="953564"/>
                  </a:cubicBezTo>
                  <a:cubicBezTo>
                    <a:pt x="2325910" y="954707"/>
                    <a:pt x="2334387" y="963184"/>
                    <a:pt x="2330958" y="974519"/>
                  </a:cubicBezTo>
                  <a:cubicBezTo>
                    <a:pt x="2327529" y="985854"/>
                    <a:pt x="2332672" y="1002237"/>
                    <a:pt x="2337149" y="1012428"/>
                  </a:cubicBezTo>
                  <a:cubicBezTo>
                    <a:pt x="2341721" y="1022620"/>
                    <a:pt x="2330958" y="1077008"/>
                    <a:pt x="2335435" y="1086057"/>
                  </a:cubicBezTo>
                  <a:cubicBezTo>
                    <a:pt x="2339911" y="1095105"/>
                    <a:pt x="2328005" y="1135206"/>
                    <a:pt x="2332006" y="1139873"/>
                  </a:cubicBezTo>
                  <a:cubicBezTo>
                    <a:pt x="2338768" y="1147779"/>
                    <a:pt x="2334292" y="1129110"/>
                    <a:pt x="2344484" y="1127395"/>
                  </a:cubicBezTo>
                  <a:cubicBezTo>
                    <a:pt x="2354675" y="1125681"/>
                    <a:pt x="2354675" y="1138730"/>
                    <a:pt x="2360866" y="1141587"/>
                  </a:cubicBezTo>
                  <a:cubicBezTo>
                    <a:pt x="2367058" y="1144445"/>
                    <a:pt x="2363152" y="1123490"/>
                    <a:pt x="2357438" y="1124633"/>
                  </a:cubicBezTo>
                  <a:cubicBezTo>
                    <a:pt x="2351818" y="1125776"/>
                    <a:pt x="2347246" y="1111012"/>
                    <a:pt x="2344388" y="1101963"/>
                  </a:cubicBezTo>
                  <a:cubicBezTo>
                    <a:pt x="2341531" y="1092915"/>
                    <a:pt x="2350103" y="1082151"/>
                    <a:pt x="2350103" y="1070817"/>
                  </a:cubicBezTo>
                  <a:cubicBezTo>
                    <a:pt x="2350103" y="1059482"/>
                    <a:pt x="2364295" y="1060053"/>
                    <a:pt x="2372773" y="1068531"/>
                  </a:cubicBezTo>
                  <a:cubicBezTo>
                    <a:pt x="2381250" y="1077008"/>
                    <a:pt x="2382393" y="1071388"/>
                    <a:pt x="2378964" y="1065102"/>
                  </a:cubicBezTo>
                  <a:cubicBezTo>
                    <a:pt x="2375725" y="1058910"/>
                    <a:pt x="2364962" y="1013571"/>
                    <a:pt x="2358771" y="997188"/>
                  </a:cubicBezTo>
                  <a:close/>
                  <a:moveTo>
                    <a:pt x="577882" y="35068"/>
                  </a:moveTo>
                  <a:cubicBezTo>
                    <a:pt x="585788" y="40783"/>
                    <a:pt x="555784" y="39069"/>
                    <a:pt x="551879" y="44688"/>
                  </a:cubicBezTo>
                  <a:cubicBezTo>
                    <a:pt x="547878" y="50403"/>
                    <a:pt x="530447" y="48308"/>
                    <a:pt x="533781" y="54880"/>
                  </a:cubicBezTo>
                  <a:cubicBezTo>
                    <a:pt x="537210" y="61643"/>
                    <a:pt x="565499" y="62214"/>
                    <a:pt x="565499" y="56595"/>
                  </a:cubicBezTo>
                  <a:cubicBezTo>
                    <a:pt x="565499" y="50975"/>
                    <a:pt x="580263" y="56023"/>
                    <a:pt x="580834" y="50880"/>
                  </a:cubicBezTo>
                  <a:cubicBezTo>
                    <a:pt x="581406" y="45831"/>
                    <a:pt x="587597" y="40116"/>
                    <a:pt x="603504" y="38973"/>
                  </a:cubicBezTo>
                  <a:cubicBezTo>
                    <a:pt x="619411" y="37830"/>
                    <a:pt x="619411" y="32211"/>
                    <a:pt x="604647" y="25353"/>
                  </a:cubicBezTo>
                  <a:cubicBezTo>
                    <a:pt x="589788" y="18685"/>
                    <a:pt x="569976" y="29448"/>
                    <a:pt x="577882" y="35068"/>
                  </a:cubicBezTo>
                  <a:close/>
                  <a:moveTo>
                    <a:pt x="553498" y="492649"/>
                  </a:moveTo>
                  <a:cubicBezTo>
                    <a:pt x="568833" y="506841"/>
                    <a:pt x="581787" y="486458"/>
                    <a:pt x="589216" y="485315"/>
                  </a:cubicBezTo>
                  <a:cubicBezTo>
                    <a:pt x="596551" y="484172"/>
                    <a:pt x="584740" y="476266"/>
                    <a:pt x="572262" y="472837"/>
                  </a:cubicBezTo>
                  <a:cubicBezTo>
                    <a:pt x="559784" y="469408"/>
                    <a:pt x="541972" y="481981"/>
                    <a:pt x="553498" y="492649"/>
                  </a:cubicBezTo>
                  <a:close/>
                  <a:moveTo>
                    <a:pt x="3266122" y="589137"/>
                  </a:moveTo>
                  <a:cubicBezTo>
                    <a:pt x="3260503" y="587137"/>
                    <a:pt x="3242310" y="575517"/>
                    <a:pt x="3237833" y="569040"/>
                  </a:cubicBezTo>
                  <a:cubicBezTo>
                    <a:pt x="3233356" y="562563"/>
                    <a:pt x="3211544" y="559419"/>
                    <a:pt x="3211544" y="562848"/>
                  </a:cubicBezTo>
                  <a:cubicBezTo>
                    <a:pt x="3211544" y="566277"/>
                    <a:pt x="3204496" y="561991"/>
                    <a:pt x="3202781" y="558372"/>
                  </a:cubicBezTo>
                  <a:cubicBezTo>
                    <a:pt x="3201067" y="554657"/>
                    <a:pt x="3178111" y="554085"/>
                    <a:pt x="3177826" y="558086"/>
                  </a:cubicBezTo>
                  <a:cubicBezTo>
                    <a:pt x="3177540" y="562086"/>
                    <a:pt x="3183255" y="562372"/>
                    <a:pt x="3186589" y="566849"/>
                  </a:cubicBezTo>
                  <a:cubicBezTo>
                    <a:pt x="3190018" y="571421"/>
                    <a:pt x="3182017" y="573897"/>
                    <a:pt x="3183731" y="579041"/>
                  </a:cubicBezTo>
                  <a:cubicBezTo>
                    <a:pt x="3185446" y="584184"/>
                    <a:pt x="3175254" y="576469"/>
                    <a:pt x="3171539" y="573707"/>
                  </a:cubicBezTo>
                  <a:cubicBezTo>
                    <a:pt x="3167825" y="570849"/>
                    <a:pt x="3169539" y="559800"/>
                    <a:pt x="3170682" y="554181"/>
                  </a:cubicBezTo>
                  <a:cubicBezTo>
                    <a:pt x="3171825" y="548561"/>
                    <a:pt x="3164205" y="549609"/>
                    <a:pt x="3163348" y="543989"/>
                  </a:cubicBezTo>
                  <a:cubicBezTo>
                    <a:pt x="3162491" y="538274"/>
                    <a:pt x="3137059" y="526749"/>
                    <a:pt x="3126295" y="522177"/>
                  </a:cubicBezTo>
                  <a:cubicBezTo>
                    <a:pt x="3115532" y="517605"/>
                    <a:pt x="3101626" y="513699"/>
                    <a:pt x="3098006" y="507984"/>
                  </a:cubicBezTo>
                  <a:cubicBezTo>
                    <a:pt x="3094291" y="502365"/>
                    <a:pt x="3075051" y="501793"/>
                    <a:pt x="3067717" y="494078"/>
                  </a:cubicBezTo>
                  <a:cubicBezTo>
                    <a:pt x="3060383" y="486458"/>
                    <a:pt x="3028093" y="472837"/>
                    <a:pt x="3014186" y="471980"/>
                  </a:cubicBezTo>
                  <a:cubicBezTo>
                    <a:pt x="3000280" y="471123"/>
                    <a:pt x="3003423" y="463503"/>
                    <a:pt x="2996660" y="464646"/>
                  </a:cubicBezTo>
                  <a:cubicBezTo>
                    <a:pt x="2989897" y="465789"/>
                    <a:pt x="2960656" y="464360"/>
                    <a:pt x="2951607" y="462931"/>
                  </a:cubicBezTo>
                  <a:cubicBezTo>
                    <a:pt x="2942558" y="461502"/>
                    <a:pt x="2940558" y="468360"/>
                    <a:pt x="2934081" y="465789"/>
                  </a:cubicBezTo>
                  <a:cubicBezTo>
                    <a:pt x="2927604" y="463217"/>
                    <a:pt x="2893886" y="451025"/>
                    <a:pt x="2889885" y="455597"/>
                  </a:cubicBezTo>
                  <a:cubicBezTo>
                    <a:pt x="2885884" y="460169"/>
                    <a:pt x="2887599" y="466646"/>
                    <a:pt x="2883694" y="467789"/>
                  </a:cubicBezTo>
                  <a:cubicBezTo>
                    <a:pt x="2879694" y="468932"/>
                    <a:pt x="2883694" y="474552"/>
                    <a:pt x="2893028" y="483124"/>
                  </a:cubicBezTo>
                  <a:cubicBezTo>
                    <a:pt x="2902363" y="491601"/>
                    <a:pt x="2896743" y="498174"/>
                    <a:pt x="2888170" y="501793"/>
                  </a:cubicBezTo>
                  <a:cubicBezTo>
                    <a:pt x="2879694" y="505508"/>
                    <a:pt x="2866072" y="498364"/>
                    <a:pt x="2861881" y="491887"/>
                  </a:cubicBezTo>
                  <a:cubicBezTo>
                    <a:pt x="2857595" y="485410"/>
                    <a:pt x="2846070" y="488172"/>
                    <a:pt x="2843213" y="479695"/>
                  </a:cubicBezTo>
                  <a:cubicBezTo>
                    <a:pt x="2840355" y="471218"/>
                    <a:pt x="2846641" y="469789"/>
                    <a:pt x="2852261" y="474647"/>
                  </a:cubicBezTo>
                  <a:cubicBezTo>
                    <a:pt x="2857881" y="479409"/>
                    <a:pt x="2865596" y="475504"/>
                    <a:pt x="2866454" y="469313"/>
                  </a:cubicBezTo>
                  <a:cubicBezTo>
                    <a:pt x="2867311" y="463122"/>
                    <a:pt x="2851119" y="458835"/>
                    <a:pt x="2842355" y="459407"/>
                  </a:cubicBezTo>
                  <a:cubicBezTo>
                    <a:pt x="2833592" y="459978"/>
                    <a:pt x="2828734" y="472170"/>
                    <a:pt x="2819686" y="477219"/>
                  </a:cubicBezTo>
                  <a:cubicBezTo>
                    <a:pt x="2810637" y="482362"/>
                    <a:pt x="2775490" y="475218"/>
                    <a:pt x="2771870" y="471885"/>
                  </a:cubicBezTo>
                  <a:cubicBezTo>
                    <a:pt x="2768156" y="468456"/>
                    <a:pt x="2719197" y="471885"/>
                    <a:pt x="2714149" y="475314"/>
                  </a:cubicBezTo>
                  <a:cubicBezTo>
                    <a:pt x="2709005" y="478743"/>
                    <a:pt x="2712720" y="491982"/>
                    <a:pt x="2710148" y="493125"/>
                  </a:cubicBezTo>
                  <a:cubicBezTo>
                    <a:pt x="2707577" y="494268"/>
                    <a:pt x="2705100" y="477790"/>
                    <a:pt x="2705100" y="474742"/>
                  </a:cubicBezTo>
                  <a:cubicBezTo>
                    <a:pt x="2705100" y="471599"/>
                    <a:pt x="2699195" y="469408"/>
                    <a:pt x="2690336" y="469408"/>
                  </a:cubicBezTo>
                  <a:cubicBezTo>
                    <a:pt x="2681573" y="469408"/>
                    <a:pt x="2676430" y="469122"/>
                    <a:pt x="2680145" y="465408"/>
                  </a:cubicBezTo>
                  <a:cubicBezTo>
                    <a:pt x="2683860" y="461693"/>
                    <a:pt x="2676716" y="458073"/>
                    <a:pt x="2683574" y="453216"/>
                  </a:cubicBezTo>
                  <a:cubicBezTo>
                    <a:pt x="2690336" y="448358"/>
                    <a:pt x="2671096" y="433404"/>
                    <a:pt x="2652427" y="426069"/>
                  </a:cubicBezTo>
                  <a:cubicBezTo>
                    <a:pt x="2633758" y="418735"/>
                    <a:pt x="2591276" y="422926"/>
                    <a:pt x="2579941" y="426355"/>
                  </a:cubicBezTo>
                  <a:cubicBezTo>
                    <a:pt x="2568607" y="429784"/>
                    <a:pt x="2545937" y="428641"/>
                    <a:pt x="2535174" y="428927"/>
                  </a:cubicBezTo>
                  <a:cubicBezTo>
                    <a:pt x="2524411" y="429213"/>
                    <a:pt x="2533174" y="424641"/>
                    <a:pt x="2530031" y="419592"/>
                  </a:cubicBezTo>
                  <a:cubicBezTo>
                    <a:pt x="2526887" y="414449"/>
                    <a:pt x="2508504" y="408258"/>
                    <a:pt x="2505932" y="412544"/>
                  </a:cubicBezTo>
                  <a:cubicBezTo>
                    <a:pt x="2503361" y="416830"/>
                    <a:pt x="2498598" y="412544"/>
                    <a:pt x="2498598" y="409401"/>
                  </a:cubicBezTo>
                  <a:cubicBezTo>
                    <a:pt x="2498598" y="406257"/>
                    <a:pt x="2481358" y="400066"/>
                    <a:pt x="2474500" y="401495"/>
                  </a:cubicBezTo>
                  <a:cubicBezTo>
                    <a:pt x="2467737" y="402924"/>
                    <a:pt x="2464594" y="395304"/>
                    <a:pt x="2472500" y="395304"/>
                  </a:cubicBezTo>
                  <a:cubicBezTo>
                    <a:pt x="2480405" y="395304"/>
                    <a:pt x="2494026" y="397018"/>
                    <a:pt x="2488025" y="387969"/>
                  </a:cubicBezTo>
                  <a:cubicBezTo>
                    <a:pt x="2482120" y="378921"/>
                    <a:pt x="2431161" y="376063"/>
                    <a:pt x="2426303" y="377778"/>
                  </a:cubicBezTo>
                  <a:cubicBezTo>
                    <a:pt x="2421445" y="379492"/>
                    <a:pt x="2426018" y="385969"/>
                    <a:pt x="2414968" y="396447"/>
                  </a:cubicBezTo>
                  <a:cubicBezTo>
                    <a:pt x="2403920" y="406924"/>
                    <a:pt x="2393156" y="399876"/>
                    <a:pt x="2394585" y="394732"/>
                  </a:cubicBezTo>
                  <a:cubicBezTo>
                    <a:pt x="2396014" y="389589"/>
                    <a:pt x="2409634" y="390446"/>
                    <a:pt x="2409634" y="385398"/>
                  </a:cubicBezTo>
                  <a:cubicBezTo>
                    <a:pt x="2409634" y="380254"/>
                    <a:pt x="2390966" y="383112"/>
                    <a:pt x="2388108" y="378921"/>
                  </a:cubicBezTo>
                  <a:cubicBezTo>
                    <a:pt x="2385250" y="374634"/>
                    <a:pt x="2392109" y="371872"/>
                    <a:pt x="2398871" y="373777"/>
                  </a:cubicBezTo>
                  <a:cubicBezTo>
                    <a:pt x="2405634" y="375777"/>
                    <a:pt x="2417540" y="376920"/>
                    <a:pt x="2418112" y="373777"/>
                  </a:cubicBezTo>
                  <a:cubicBezTo>
                    <a:pt x="2418683" y="370634"/>
                    <a:pt x="2411063" y="370062"/>
                    <a:pt x="2399729" y="368062"/>
                  </a:cubicBezTo>
                  <a:cubicBezTo>
                    <a:pt x="2388394" y="366062"/>
                    <a:pt x="2360962" y="359585"/>
                    <a:pt x="2346484" y="361014"/>
                  </a:cubicBezTo>
                  <a:cubicBezTo>
                    <a:pt x="2332006" y="362442"/>
                    <a:pt x="2325529" y="355680"/>
                    <a:pt x="2317623" y="355108"/>
                  </a:cubicBezTo>
                  <a:cubicBezTo>
                    <a:pt x="2309717" y="354537"/>
                    <a:pt x="2309717" y="359394"/>
                    <a:pt x="2313337" y="363871"/>
                  </a:cubicBezTo>
                  <a:cubicBezTo>
                    <a:pt x="2317052" y="368443"/>
                    <a:pt x="2305717" y="371205"/>
                    <a:pt x="2296382" y="369777"/>
                  </a:cubicBezTo>
                  <a:cubicBezTo>
                    <a:pt x="2287048" y="368348"/>
                    <a:pt x="2273427" y="374920"/>
                    <a:pt x="2278856" y="381683"/>
                  </a:cubicBezTo>
                  <a:cubicBezTo>
                    <a:pt x="2284190" y="388446"/>
                    <a:pt x="2289620" y="379683"/>
                    <a:pt x="2294096" y="381969"/>
                  </a:cubicBezTo>
                  <a:cubicBezTo>
                    <a:pt x="2298573" y="384255"/>
                    <a:pt x="2282190" y="389017"/>
                    <a:pt x="2288953" y="392160"/>
                  </a:cubicBezTo>
                  <a:cubicBezTo>
                    <a:pt x="2295716" y="395304"/>
                    <a:pt x="2294572" y="401781"/>
                    <a:pt x="2294954" y="405210"/>
                  </a:cubicBezTo>
                  <a:cubicBezTo>
                    <a:pt x="2295239" y="408639"/>
                    <a:pt x="2283619" y="410353"/>
                    <a:pt x="2279428" y="405210"/>
                  </a:cubicBezTo>
                  <a:cubicBezTo>
                    <a:pt x="2275141" y="400161"/>
                    <a:pt x="2269236" y="404638"/>
                    <a:pt x="2261330" y="404067"/>
                  </a:cubicBezTo>
                  <a:cubicBezTo>
                    <a:pt x="2253425" y="403495"/>
                    <a:pt x="2247424" y="407210"/>
                    <a:pt x="2255996" y="408353"/>
                  </a:cubicBezTo>
                  <a:cubicBezTo>
                    <a:pt x="2264474" y="409496"/>
                    <a:pt x="2267331" y="414830"/>
                    <a:pt x="2255996" y="415973"/>
                  </a:cubicBezTo>
                  <a:cubicBezTo>
                    <a:pt x="2244661" y="417116"/>
                    <a:pt x="2247519" y="405495"/>
                    <a:pt x="2240756" y="406924"/>
                  </a:cubicBezTo>
                  <a:cubicBezTo>
                    <a:pt x="2233993" y="408353"/>
                    <a:pt x="2219230" y="401590"/>
                    <a:pt x="2211324" y="401781"/>
                  </a:cubicBezTo>
                  <a:cubicBezTo>
                    <a:pt x="2203419" y="402066"/>
                    <a:pt x="2199704" y="408258"/>
                    <a:pt x="2189226" y="409115"/>
                  </a:cubicBezTo>
                  <a:cubicBezTo>
                    <a:pt x="2178749" y="409972"/>
                    <a:pt x="2164556" y="403686"/>
                    <a:pt x="2160365" y="398066"/>
                  </a:cubicBezTo>
                  <a:cubicBezTo>
                    <a:pt x="2156079" y="392446"/>
                    <a:pt x="2154745" y="390732"/>
                    <a:pt x="2149602" y="397209"/>
                  </a:cubicBezTo>
                  <a:cubicBezTo>
                    <a:pt x="2144459" y="403686"/>
                    <a:pt x="2144173" y="416163"/>
                    <a:pt x="2139125" y="417021"/>
                  </a:cubicBezTo>
                  <a:cubicBezTo>
                    <a:pt x="2133981" y="417878"/>
                    <a:pt x="2132076" y="428927"/>
                    <a:pt x="2126933" y="431784"/>
                  </a:cubicBezTo>
                  <a:cubicBezTo>
                    <a:pt x="2121789" y="434642"/>
                    <a:pt x="2121503" y="427498"/>
                    <a:pt x="2115026" y="428070"/>
                  </a:cubicBezTo>
                  <a:cubicBezTo>
                    <a:pt x="2108549" y="428641"/>
                    <a:pt x="2087594" y="408258"/>
                    <a:pt x="2086451" y="402352"/>
                  </a:cubicBezTo>
                  <a:cubicBezTo>
                    <a:pt x="2085308" y="396447"/>
                    <a:pt x="2072259" y="385112"/>
                    <a:pt x="2068925" y="382826"/>
                  </a:cubicBezTo>
                  <a:cubicBezTo>
                    <a:pt x="2065496" y="380540"/>
                    <a:pt x="2072354" y="379397"/>
                    <a:pt x="2076545" y="383112"/>
                  </a:cubicBezTo>
                  <a:cubicBezTo>
                    <a:pt x="2080831" y="386826"/>
                    <a:pt x="2086166" y="386826"/>
                    <a:pt x="2090452" y="384540"/>
                  </a:cubicBezTo>
                  <a:cubicBezTo>
                    <a:pt x="2094738" y="382254"/>
                    <a:pt x="2094166" y="371777"/>
                    <a:pt x="2086737" y="371491"/>
                  </a:cubicBezTo>
                  <a:cubicBezTo>
                    <a:pt x="2079403" y="371205"/>
                    <a:pt x="2082165" y="365014"/>
                    <a:pt x="2085880" y="363871"/>
                  </a:cubicBezTo>
                  <a:cubicBezTo>
                    <a:pt x="2089595" y="362728"/>
                    <a:pt x="2077402" y="351679"/>
                    <a:pt x="2081879" y="350536"/>
                  </a:cubicBezTo>
                  <a:cubicBezTo>
                    <a:pt x="2086356" y="349393"/>
                    <a:pt x="2084451" y="344631"/>
                    <a:pt x="2078164" y="343773"/>
                  </a:cubicBezTo>
                  <a:cubicBezTo>
                    <a:pt x="2071973" y="342916"/>
                    <a:pt x="2065401" y="337868"/>
                    <a:pt x="2065115" y="334725"/>
                  </a:cubicBezTo>
                  <a:cubicBezTo>
                    <a:pt x="2064829" y="331581"/>
                    <a:pt x="2038541" y="330438"/>
                    <a:pt x="2039684" y="335010"/>
                  </a:cubicBezTo>
                  <a:cubicBezTo>
                    <a:pt x="2040827" y="339582"/>
                    <a:pt x="2031206" y="338154"/>
                    <a:pt x="2032635" y="334439"/>
                  </a:cubicBezTo>
                  <a:cubicBezTo>
                    <a:pt x="2034064" y="330724"/>
                    <a:pt x="2023300" y="331867"/>
                    <a:pt x="2010823" y="328533"/>
                  </a:cubicBezTo>
                  <a:cubicBezTo>
                    <a:pt x="1998345" y="325104"/>
                    <a:pt x="1998059" y="316341"/>
                    <a:pt x="1993868" y="315770"/>
                  </a:cubicBezTo>
                  <a:cubicBezTo>
                    <a:pt x="1989582" y="315198"/>
                    <a:pt x="1991011" y="327962"/>
                    <a:pt x="1984820" y="325104"/>
                  </a:cubicBezTo>
                  <a:cubicBezTo>
                    <a:pt x="1978628" y="322247"/>
                    <a:pt x="1971770" y="327676"/>
                    <a:pt x="1975199" y="335010"/>
                  </a:cubicBezTo>
                  <a:cubicBezTo>
                    <a:pt x="1978628" y="342345"/>
                    <a:pt x="1975485" y="343488"/>
                    <a:pt x="1974913" y="349488"/>
                  </a:cubicBezTo>
                  <a:cubicBezTo>
                    <a:pt x="1974342" y="355394"/>
                    <a:pt x="1970913" y="352917"/>
                    <a:pt x="1963578" y="350346"/>
                  </a:cubicBezTo>
                  <a:cubicBezTo>
                    <a:pt x="1956245" y="347774"/>
                    <a:pt x="1956245" y="356537"/>
                    <a:pt x="1940337" y="352632"/>
                  </a:cubicBezTo>
                  <a:cubicBezTo>
                    <a:pt x="1924526" y="348631"/>
                    <a:pt x="1917382" y="352917"/>
                    <a:pt x="1914525" y="347774"/>
                  </a:cubicBezTo>
                  <a:cubicBezTo>
                    <a:pt x="1911668" y="342630"/>
                    <a:pt x="1906905" y="342154"/>
                    <a:pt x="1906334" y="346345"/>
                  </a:cubicBezTo>
                  <a:cubicBezTo>
                    <a:pt x="1905762" y="350631"/>
                    <a:pt x="1881378" y="348917"/>
                    <a:pt x="1879473" y="342630"/>
                  </a:cubicBezTo>
                  <a:cubicBezTo>
                    <a:pt x="1877473" y="336439"/>
                    <a:pt x="1883759" y="335296"/>
                    <a:pt x="1887378" y="333582"/>
                  </a:cubicBezTo>
                  <a:cubicBezTo>
                    <a:pt x="1891093" y="331867"/>
                    <a:pt x="1883378" y="329295"/>
                    <a:pt x="1870138" y="330153"/>
                  </a:cubicBezTo>
                  <a:cubicBezTo>
                    <a:pt x="1856804" y="331010"/>
                    <a:pt x="1848326" y="323390"/>
                    <a:pt x="1834706" y="324723"/>
                  </a:cubicBezTo>
                  <a:cubicBezTo>
                    <a:pt x="1821085" y="326152"/>
                    <a:pt x="1790795" y="329010"/>
                    <a:pt x="1786604" y="330915"/>
                  </a:cubicBezTo>
                  <a:cubicBezTo>
                    <a:pt x="1782318" y="332915"/>
                    <a:pt x="1790605" y="340535"/>
                    <a:pt x="1784032" y="341106"/>
                  </a:cubicBezTo>
                  <a:cubicBezTo>
                    <a:pt x="1777556" y="341678"/>
                    <a:pt x="1782032" y="328629"/>
                    <a:pt x="1780889" y="322437"/>
                  </a:cubicBezTo>
                  <a:cubicBezTo>
                    <a:pt x="1779746" y="316246"/>
                    <a:pt x="1769840" y="315389"/>
                    <a:pt x="1771269" y="320151"/>
                  </a:cubicBezTo>
                  <a:cubicBezTo>
                    <a:pt x="1772698" y="325009"/>
                    <a:pt x="1755743" y="326628"/>
                    <a:pt x="1751457" y="323009"/>
                  </a:cubicBezTo>
                  <a:cubicBezTo>
                    <a:pt x="1747171" y="319294"/>
                    <a:pt x="1740408" y="314532"/>
                    <a:pt x="1729359" y="311674"/>
                  </a:cubicBezTo>
                  <a:cubicBezTo>
                    <a:pt x="1718310" y="308817"/>
                    <a:pt x="1704689" y="320723"/>
                    <a:pt x="1707832" y="324152"/>
                  </a:cubicBezTo>
                  <a:cubicBezTo>
                    <a:pt x="1710976" y="327581"/>
                    <a:pt x="1719167" y="325009"/>
                    <a:pt x="1719453" y="327295"/>
                  </a:cubicBezTo>
                  <a:cubicBezTo>
                    <a:pt x="1720025" y="331962"/>
                    <a:pt x="1695926" y="330153"/>
                    <a:pt x="1695926" y="334058"/>
                  </a:cubicBezTo>
                  <a:cubicBezTo>
                    <a:pt x="1695926" y="338058"/>
                    <a:pt x="1673543" y="343392"/>
                    <a:pt x="1666780" y="344250"/>
                  </a:cubicBezTo>
                  <a:cubicBezTo>
                    <a:pt x="1648111" y="346631"/>
                    <a:pt x="1644110" y="346536"/>
                    <a:pt x="1635347" y="353870"/>
                  </a:cubicBezTo>
                  <a:cubicBezTo>
                    <a:pt x="1626584" y="361204"/>
                    <a:pt x="1633347" y="347393"/>
                    <a:pt x="1640110" y="340535"/>
                  </a:cubicBezTo>
                  <a:cubicBezTo>
                    <a:pt x="1646872" y="333772"/>
                    <a:pt x="1654016" y="336534"/>
                    <a:pt x="1657922" y="331200"/>
                  </a:cubicBezTo>
                  <a:cubicBezTo>
                    <a:pt x="1661922" y="325866"/>
                    <a:pt x="1668113" y="326343"/>
                    <a:pt x="1678877" y="324723"/>
                  </a:cubicBezTo>
                  <a:cubicBezTo>
                    <a:pt x="1689640" y="323009"/>
                    <a:pt x="1689068" y="316818"/>
                    <a:pt x="1694212" y="314532"/>
                  </a:cubicBezTo>
                  <a:cubicBezTo>
                    <a:pt x="1699260" y="312246"/>
                    <a:pt x="1711737" y="307483"/>
                    <a:pt x="1714024" y="302340"/>
                  </a:cubicBezTo>
                  <a:cubicBezTo>
                    <a:pt x="1716310" y="297196"/>
                    <a:pt x="1741741" y="288719"/>
                    <a:pt x="1746885" y="289005"/>
                  </a:cubicBezTo>
                  <a:cubicBezTo>
                    <a:pt x="1751933" y="289290"/>
                    <a:pt x="1753076" y="278813"/>
                    <a:pt x="1755934" y="278813"/>
                  </a:cubicBezTo>
                  <a:cubicBezTo>
                    <a:pt x="1758791" y="278813"/>
                    <a:pt x="1773460" y="272336"/>
                    <a:pt x="1779175" y="269764"/>
                  </a:cubicBezTo>
                  <a:cubicBezTo>
                    <a:pt x="1784795" y="267192"/>
                    <a:pt x="1787652" y="261858"/>
                    <a:pt x="1787937" y="258144"/>
                  </a:cubicBezTo>
                  <a:cubicBezTo>
                    <a:pt x="1788223" y="254429"/>
                    <a:pt x="1780318" y="255000"/>
                    <a:pt x="1779461" y="251667"/>
                  </a:cubicBezTo>
                  <a:cubicBezTo>
                    <a:pt x="1778603" y="248238"/>
                    <a:pt x="1783175" y="250524"/>
                    <a:pt x="1789081" y="248238"/>
                  </a:cubicBezTo>
                  <a:cubicBezTo>
                    <a:pt x="1794986" y="245952"/>
                    <a:pt x="1789081" y="238046"/>
                    <a:pt x="1784318" y="239475"/>
                  </a:cubicBezTo>
                  <a:cubicBezTo>
                    <a:pt x="1779461" y="240903"/>
                    <a:pt x="1786890" y="235188"/>
                    <a:pt x="1782603" y="230140"/>
                  </a:cubicBezTo>
                  <a:cubicBezTo>
                    <a:pt x="1778318" y="224997"/>
                    <a:pt x="1769840" y="233283"/>
                    <a:pt x="1770126" y="227854"/>
                  </a:cubicBezTo>
                  <a:cubicBezTo>
                    <a:pt x="1770412" y="222520"/>
                    <a:pt x="1769554" y="215662"/>
                    <a:pt x="1766125" y="212328"/>
                  </a:cubicBezTo>
                  <a:cubicBezTo>
                    <a:pt x="1762697" y="208899"/>
                    <a:pt x="1756505" y="218234"/>
                    <a:pt x="1749457" y="212900"/>
                  </a:cubicBezTo>
                  <a:cubicBezTo>
                    <a:pt x="1742408" y="207566"/>
                    <a:pt x="1721739" y="204137"/>
                    <a:pt x="1721739" y="206423"/>
                  </a:cubicBezTo>
                  <a:cubicBezTo>
                    <a:pt x="1721739" y="208709"/>
                    <a:pt x="1711833" y="202994"/>
                    <a:pt x="1709833" y="205280"/>
                  </a:cubicBezTo>
                  <a:cubicBezTo>
                    <a:pt x="1707832" y="207566"/>
                    <a:pt x="1691450" y="207280"/>
                    <a:pt x="1686306" y="205851"/>
                  </a:cubicBezTo>
                  <a:cubicBezTo>
                    <a:pt x="1681258" y="204423"/>
                    <a:pt x="1674114" y="207852"/>
                    <a:pt x="1673828" y="212900"/>
                  </a:cubicBezTo>
                  <a:cubicBezTo>
                    <a:pt x="1673543" y="218043"/>
                    <a:pt x="1653444" y="216043"/>
                    <a:pt x="1649730" y="215186"/>
                  </a:cubicBezTo>
                  <a:cubicBezTo>
                    <a:pt x="1646015" y="214329"/>
                    <a:pt x="1663636" y="199851"/>
                    <a:pt x="1663636" y="197374"/>
                  </a:cubicBezTo>
                  <a:cubicBezTo>
                    <a:pt x="1663636" y="194802"/>
                    <a:pt x="1633918" y="197946"/>
                    <a:pt x="1632204" y="195088"/>
                  </a:cubicBezTo>
                  <a:cubicBezTo>
                    <a:pt x="1630489" y="192231"/>
                    <a:pt x="1616107" y="191373"/>
                    <a:pt x="1609534" y="191659"/>
                  </a:cubicBezTo>
                  <a:cubicBezTo>
                    <a:pt x="1603057" y="191945"/>
                    <a:pt x="1609249" y="189945"/>
                    <a:pt x="1615154" y="189373"/>
                  </a:cubicBezTo>
                  <a:cubicBezTo>
                    <a:pt x="1621060" y="188802"/>
                    <a:pt x="1626489" y="183658"/>
                    <a:pt x="1632966" y="182610"/>
                  </a:cubicBezTo>
                  <a:cubicBezTo>
                    <a:pt x="1639443" y="181467"/>
                    <a:pt x="1638014" y="179181"/>
                    <a:pt x="1635252" y="175276"/>
                  </a:cubicBezTo>
                  <a:cubicBezTo>
                    <a:pt x="1632395" y="171371"/>
                    <a:pt x="1625632" y="173276"/>
                    <a:pt x="1619059" y="171371"/>
                  </a:cubicBezTo>
                  <a:cubicBezTo>
                    <a:pt x="1612582" y="169371"/>
                    <a:pt x="1604581" y="166513"/>
                    <a:pt x="1598962" y="166227"/>
                  </a:cubicBezTo>
                  <a:cubicBezTo>
                    <a:pt x="1593342" y="165942"/>
                    <a:pt x="1587056" y="169085"/>
                    <a:pt x="1573720" y="171561"/>
                  </a:cubicBezTo>
                  <a:cubicBezTo>
                    <a:pt x="1560386" y="174133"/>
                    <a:pt x="1559243" y="184325"/>
                    <a:pt x="1552480" y="187468"/>
                  </a:cubicBezTo>
                  <a:cubicBezTo>
                    <a:pt x="1545717" y="190611"/>
                    <a:pt x="1533811" y="202994"/>
                    <a:pt x="1539431" y="204137"/>
                  </a:cubicBezTo>
                  <a:cubicBezTo>
                    <a:pt x="1545050" y="205280"/>
                    <a:pt x="1542288" y="208709"/>
                    <a:pt x="1543145" y="212328"/>
                  </a:cubicBezTo>
                  <a:cubicBezTo>
                    <a:pt x="1544002" y="216043"/>
                    <a:pt x="1538859" y="216900"/>
                    <a:pt x="1532382" y="215757"/>
                  </a:cubicBezTo>
                  <a:cubicBezTo>
                    <a:pt x="1525905" y="214614"/>
                    <a:pt x="1502950" y="214900"/>
                    <a:pt x="1503236" y="219758"/>
                  </a:cubicBezTo>
                  <a:cubicBezTo>
                    <a:pt x="1503521" y="224616"/>
                    <a:pt x="1516570" y="226806"/>
                    <a:pt x="1515713" y="229378"/>
                  </a:cubicBezTo>
                  <a:cubicBezTo>
                    <a:pt x="1514856" y="231950"/>
                    <a:pt x="1505807" y="229092"/>
                    <a:pt x="1501235" y="226521"/>
                  </a:cubicBezTo>
                  <a:cubicBezTo>
                    <a:pt x="1496663" y="223949"/>
                    <a:pt x="1486472" y="225378"/>
                    <a:pt x="1484566" y="230235"/>
                  </a:cubicBezTo>
                  <a:cubicBezTo>
                    <a:pt x="1482566" y="235093"/>
                    <a:pt x="1474661" y="233950"/>
                    <a:pt x="1472089" y="232807"/>
                  </a:cubicBezTo>
                  <a:cubicBezTo>
                    <a:pt x="1469517" y="231664"/>
                    <a:pt x="1463897" y="235093"/>
                    <a:pt x="1459611" y="233664"/>
                  </a:cubicBezTo>
                  <a:cubicBezTo>
                    <a:pt x="1455325" y="232236"/>
                    <a:pt x="1468088" y="226044"/>
                    <a:pt x="1464945" y="222901"/>
                  </a:cubicBezTo>
                  <a:cubicBezTo>
                    <a:pt x="1461802" y="219758"/>
                    <a:pt x="1448276" y="222615"/>
                    <a:pt x="1446847" y="227759"/>
                  </a:cubicBezTo>
                  <a:cubicBezTo>
                    <a:pt x="1445419" y="232807"/>
                    <a:pt x="1437227" y="224044"/>
                    <a:pt x="1434084" y="225759"/>
                  </a:cubicBezTo>
                  <a:cubicBezTo>
                    <a:pt x="1430941" y="227473"/>
                    <a:pt x="1427607" y="229473"/>
                    <a:pt x="1421606" y="231950"/>
                  </a:cubicBezTo>
                  <a:cubicBezTo>
                    <a:pt x="1415701" y="234522"/>
                    <a:pt x="1405509" y="229092"/>
                    <a:pt x="1403223" y="233664"/>
                  </a:cubicBezTo>
                  <a:cubicBezTo>
                    <a:pt x="1400937" y="238236"/>
                    <a:pt x="1414558" y="239570"/>
                    <a:pt x="1414843" y="241570"/>
                  </a:cubicBezTo>
                  <a:cubicBezTo>
                    <a:pt x="1415129" y="243570"/>
                    <a:pt x="1383982" y="243285"/>
                    <a:pt x="1383125" y="246428"/>
                  </a:cubicBezTo>
                  <a:cubicBezTo>
                    <a:pt x="1382268" y="249571"/>
                    <a:pt x="1371791" y="249571"/>
                    <a:pt x="1359027" y="249857"/>
                  </a:cubicBezTo>
                  <a:cubicBezTo>
                    <a:pt x="1346263" y="250143"/>
                    <a:pt x="1351407" y="256334"/>
                    <a:pt x="1341215" y="258334"/>
                  </a:cubicBezTo>
                  <a:cubicBezTo>
                    <a:pt x="1331023" y="260334"/>
                    <a:pt x="1326547" y="260620"/>
                    <a:pt x="1323118" y="265668"/>
                  </a:cubicBezTo>
                  <a:cubicBezTo>
                    <a:pt x="1319689" y="270812"/>
                    <a:pt x="1311783" y="271574"/>
                    <a:pt x="1308354" y="267669"/>
                  </a:cubicBezTo>
                  <a:cubicBezTo>
                    <a:pt x="1304925" y="263668"/>
                    <a:pt x="1295591" y="269669"/>
                    <a:pt x="1300734" y="270240"/>
                  </a:cubicBezTo>
                  <a:cubicBezTo>
                    <a:pt x="1305782" y="270812"/>
                    <a:pt x="1301019" y="275955"/>
                    <a:pt x="1297877" y="274812"/>
                  </a:cubicBezTo>
                  <a:cubicBezTo>
                    <a:pt x="1294733" y="273669"/>
                    <a:pt x="1285684" y="280242"/>
                    <a:pt x="1290828" y="279670"/>
                  </a:cubicBezTo>
                  <a:cubicBezTo>
                    <a:pt x="1295972" y="279099"/>
                    <a:pt x="1298448" y="283385"/>
                    <a:pt x="1295972" y="286433"/>
                  </a:cubicBezTo>
                  <a:cubicBezTo>
                    <a:pt x="1293400" y="289576"/>
                    <a:pt x="1282351" y="282718"/>
                    <a:pt x="1279588" y="285576"/>
                  </a:cubicBezTo>
                  <a:cubicBezTo>
                    <a:pt x="1276731" y="288433"/>
                    <a:pt x="1285018" y="292053"/>
                    <a:pt x="1290066" y="291481"/>
                  </a:cubicBezTo>
                  <a:cubicBezTo>
                    <a:pt x="1295209" y="290910"/>
                    <a:pt x="1297972" y="294339"/>
                    <a:pt x="1298543" y="297958"/>
                  </a:cubicBezTo>
                  <a:cubicBezTo>
                    <a:pt x="1299115" y="301673"/>
                    <a:pt x="1286637" y="295672"/>
                    <a:pt x="1284065" y="298815"/>
                  </a:cubicBezTo>
                  <a:cubicBezTo>
                    <a:pt x="1281493" y="301959"/>
                    <a:pt x="1286066" y="303387"/>
                    <a:pt x="1291400" y="303959"/>
                  </a:cubicBezTo>
                  <a:cubicBezTo>
                    <a:pt x="1296828" y="304530"/>
                    <a:pt x="1292828" y="306531"/>
                    <a:pt x="1297686" y="310722"/>
                  </a:cubicBezTo>
                  <a:cubicBezTo>
                    <a:pt x="1298067" y="311007"/>
                    <a:pt x="1298353" y="311388"/>
                    <a:pt x="1298638" y="311674"/>
                  </a:cubicBezTo>
                  <a:cubicBezTo>
                    <a:pt x="1301591" y="315198"/>
                    <a:pt x="1296067" y="316437"/>
                    <a:pt x="1296638" y="319770"/>
                  </a:cubicBezTo>
                  <a:cubicBezTo>
                    <a:pt x="1297210" y="323485"/>
                    <a:pt x="1291209" y="324819"/>
                    <a:pt x="1291209" y="321485"/>
                  </a:cubicBezTo>
                  <a:cubicBezTo>
                    <a:pt x="1291209" y="318056"/>
                    <a:pt x="1276255" y="316913"/>
                    <a:pt x="1273111" y="320628"/>
                  </a:cubicBezTo>
                  <a:cubicBezTo>
                    <a:pt x="1269968" y="324342"/>
                    <a:pt x="1267777" y="327105"/>
                    <a:pt x="1264063" y="323771"/>
                  </a:cubicBezTo>
                  <a:cubicBezTo>
                    <a:pt x="1260348" y="320342"/>
                    <a:pt x="1249585" y="324628"/>
                    <a:pt x="1235773" y="325200"/>
                  </a:cubicBezTo>
                  <a:cubicBezTo>
                    <a:pt x="1221867" y="325771"/>
                    <a:pt x="1193292" y="326914"/>
                    <a:pt x="1186243" y="329486"/>
                  </a:cubicBezTo>
                  <a:cubicBezTo>
                    <a:pt x="1179195" y="332058"/>
                    <a:pt x="1173194" y="341964"/>
                    <a:pt x="1179766" y="348441"/>
                  </a:cubicBezTo>
                  <a:cubicBezTo>
                    <a:pt x="1186243" y="354918"/>
                    <a:pt x="1180052" y="357775"/>
                    <a:pt x="1180052" y="362061"/>
                  </a:cubicBezTo>
                  <a:cubicBezTo>
                    <a:pt x="1180052" y="366348"/>
                    <a:pt x="1197007" y="375111"/>
                    <a:pt x="1206151" y="375968"/>
                  </a:cubicBezTo>
                  <a:cubicBezTo>
                    <a:pt x="1215199" y="376825"/>
                    <a:pt x="1222534" y="387874"/>
                    <a:pt x="1217200" y="394637"/>
                  </a:cubicBezTo>
                  <a:cubicBezTo>
                    <a:pt x="1211866" y="401400"/>
                    <a:pt x="1195388" y="392637"/>
                    <a:pt x="1184624" y="384159"/>
                  </a:cubicBezTo>
                  <a:cubicBezTo>
                    <a:pt x="1173861" y="375682"/>
                    <a:pt x="1148906" y="372253"/>
                    <a:pt x="1140714" y="372825"/>
                  </a:cubicBezTo>
                  <a:cubicBezTo>
                    <a:pt x="1132523" y="373396"/>
                    <a:pt x="1137285" y="365490"/>
                    <a:pt x="1126807" y="365776"/>
                  </a:cubicBezTo>
                  <a:cubicBezTo>
                    <a:pt x="1116330" y="366062"/>
                    <a:pt x="1107567" y="375396"/>
                    <a:pt x="1114615" y="375396"/>
                  </a:cubicBezTo>
                  <a:cubicBezTo>
                    <a:pt x="1121664" y="375396"/>
                    <a:pt x="1126236" y="374825"/>
                    <a:pt x="1122521" y="378254"/>
                  </a:cubicBezTo>
                  <a:cubicBezTo>
                    <a:pt x="1118806" y="381683"/>
                    <a:pt x="1124522" y="380826"/>
                    <a:pt x="1132999" y="384445"/>
                  </a:cubicBezTo>
                  <a:cubicBezTo>
                    <a:pt x="1141476" y="388160"/>
                    <a:pt x="1125950" y="393208"/>
                    <a:pt x="1117092" y="387303"/>
                  </a:cubicBezTo>
                  <a:cubicBezTo>
                    <a:pt x="1108329" y="381397"/>
                    <a:pt x="1098995" y="387017"/>
                    <a:pt x="1096423" y="391589"/>
                  </a:cubicBezTo>
                  <a:cubicBezTo>
                    <a:pt x="1093851" y="396161"/>
                    <a:pt x="1106614" y="409115"/>
                    <a:pt x="1121855" y="411401"/>
                  </a:cubicBezTo>
                  <a:cubicBezTo>
                    <a:pt x="1137095" y="413687"/>
                    <a:pt x="1132046" y="418449"/>
                    <a:pt x="1139095" y="421021"/>
                  </a:cubicBezTo>
                  <a:cubicBezTo>
                    <a:pt x="1146143" y="423593"/>
                    <a:pt x="1141095" y="426450"/>
                    <a:pt x="1136237" y="426736"/>
                  </a:cubicBezTo>
                  <a:cubicBezTo>
                    <a:pt x="1131380" y="427022"/>
                    <a:pt x="1121759" y="419402"/>
                    <a:pt x="1114139" y="415401"/>
                  </a:cubicBezTo>
                  <a:cubicBezTo>
                    <a:pt x="1106519" y="411401"/>
                    <a:pt x="1085850" y="417116"/>
                    <a:pt x="1081564" y="412544"/>
                  </a:cubicBezTo>
                  <a:cubicBezTo>
                    <a:pt x="1077277" y="407972"/>
                    <a:pt x="1084421" y="403495"/>
                    <a:pt x="1080421" y="400066"/>
                  </a:cubicBezTo>
                  <a:cubicBezTo>
                    <a:pt x="1076420" y="396637"/>
                    <a:pt x="1079849" y="389017"/>
                    <a:pt x="1084993" y="381111"/>
                  </a:cubicBezTo>
                  <a:cubicBezTo>
                    <a:pt x="1090136" y="373206"/>
                    <a:pt x="1084135" y="359585"/>
                    <a:pt x="1076801" y="357299"/>
                  </a:cubicBezTo>
                  <a:cubicBezTo>
                    <a:pt x="1069467" y="355013"/>
                    <a:pt x="1070039" y="362728"/>
                    <a:pt x="1071753" y="364919"/>
                  </a:cubicBezTo>
                  <a:cubicBezTo>
                    <a:pt x="1073467" y="367205"/>
                    <a:pt x="1072610" y="377968"/>
                    <a:pt x="1066895" y="385017"/>
                  </a:cubicBezTo>
                  <a:cubicBezTo>
                    <a:pt x="1061180" y="392065"/>
                    <a:pt x="1043940" y="392065"/>
                    <a:pt x="1043940" y="396923"/>
                  </a:cubicBezTo>
                  <a:cubicBezTo>
                    <a:pt x="1043940" y="401781"/>
                    <a:pt x="1032320" y="405400"/>
                    <a:pt x="1036320" y="408829"/>
                  </a:cubicBezTo>
                  <a:cubicBezTo>
                    <a:pt x="1040321" y="412258"/>
                    <a:pt x="1055846" y="429784"/>
                    <a:pt x="1058132" y="435118"/>
                  </a:cubicBezTo>
                  <a:cubicBezTo>
                    <a:pt x="1060418" y="440452"/>
                    <a:pt x="1044226" y="457502"/>
                    <a:pt x="1046797" y="467408"/>
                  </a:cubicBezTo>
                  <a:cubicBezTo>
                    <a:pt x="1049369" y="477314"/>
                    <a:pt x="1044512" y="481886"/>
                    <a:pt x="1047655" y="486648"/>
                  </a:cubicBezTo>
                  <a:cubicBezTo>
                    <a:pt x="1050798" y="491506"/>
                    <a:pt x="1057847" y="487220"/>
                    <a:pt x="1062418" y="489220"/>
                  </a:cubicBezTo>
                  <a:cubicBezTo>
                    <a:pt x="1066990" y="491220"/>
                    <a:pt x="1074325" y="486363"/>
                    <a:pt x="1084802" y="484362"/>
                  </a:cubicBezTo>
                  <a:cubicBezTo>
                    <a:pt x="1095280" y="482362"/>
                    <a:pt x="1114520" y="493411"/>
                    <a:pt x="1121569" y="496840"/>
                  </a:cubicBezTo>
                  <a:cubicBezTo>
                    <a:pt x="1128617" y="500269"/>
                    <a:pt x="1124998" y="505889"/>
                    <a:pt x="1128617" y="511509"/>
                  </a:cubicBezTo>
                  <a:cubicBezTo>
                    <a:pt x="1132332" y="517224"/>
                    <a:pt x="1120140" y="517224"/>
                    <a:pt x="1119854" y="525701"/>
                  </a:cubicBezTo>
                  <a:cubicBezTo>
                    <a:pt x="1119568" y="534178"/>
                    <a:pt x="1141095" y="537893"/>
                    <a:pt x="1141952" y="540369"/>
                  </a:cubicBezTo>
                  <a:cubicBezTo>
                    <a:pt x="1142809" y="542941"/>
                    <a:pt x="1126617" y="540941"/>
                    <a:pt x="1120426" y="538655"/>
                  </a:cubicBezTo>
                  <a:cubicBezTo>
                    <a:pt x="1114234" y="536369"/>
                    <a:pt x="1113663" y="528177"/>
                    <a:pt x="1111663" y="526463"/>
                  </a:cubicBezTo>
                  <a:cubicBezTo>
                    <a:pt x="1109663" y="524748"/>
                    <a:pt x="1115949" y="517986"/>
                    <a:pt x="1116425" y="512556"/>
                  </a:cubicBezTo>
                  <a:cubicBezTo>
                    <a:pt x="1116997" y="507127"/>
                    <a:pt x="1109377" y="504079"/>
                    <a:pt x="1106805" y="500364"/>
                  </a:cubicBezTo>
                  <a:cubicBezTo>
                    <a:pt x="1104233" y="496650"/>
                    <a:pt x="1099756" y="491316"/>
                    <a:pt x="1094613" y="492459"/>
                  </a:cubicBezTo>
                  <a:cubicBezTo>
                    <a:pt x="1089470" y="493602"/>
                    <a:pt x="1070800" y="495316"/>
                    <a:pt x="1065181" y="500364"/>
                  </a:cubicBezTo>
                  <a:cubicBezTo>
                    <a:pt x="1059466" y="505508"/>
                    <a:pt x="1066038" y="519891"/>
                    <a:pt x="1069181" y="526939"/>
                  </a:cubicBezTo>
                  <a:cubicBezTo>
                    <a:pt x="1072324" y="533988"/>
                    <a:pt x="1052798" y="543894"/>
                    <a:pt x="1053274" y="549609"/>
                  </a:cubicBezTo>
                  <a:cubicBezTo>
                    <a:pt x="1053846" y="555324"/>
                    <a:pt x="1047369" y="557800"/>
                    <a:pt x="1038797" y="562372"/>
                  </a:cubicBezTo>
                  <a:cubicBezTo>
                    <a:pt x="1030319" y="566849"/>
                    <a:pt x="1020985" y="570278"/>
                    <a:pt x="1021271" y="577707"/>
                  </a:cubicBezTo>
                  <a:cubicBezTo>
                    <a:pt x="1021556" y="585042"/>
                    <a:pt x="1009936" y="581136"/>
                    <a:pt x="1004030" y="577707"/>
                  </a:cubicBezTo>
                  <a:cubicBezTo>
                    <a:pt x="998125" y="574278"/>
                    <a:pt x="990409" y="579708"/>
                    <a:pt x="981932" y="579422"/>
                  </a:cubicBezTo>
                  <a:cubicBezTo>
                    <a:pt x="973455" y="579136"/>
                    <a:pt x="973455" y="572088"/>
                    <a:pt x="966597" y="574564"/>
                  </a:cubicBezTo>
                  <a:cubicBezTo>
                    <a:pt x="959834" y="577136"/>
                    <a:pt x="955262" y="571421"/>
                    <a:pt x="957263" y="566373"/>
                  </a:cubicBezTo>
                  <a:cubicBezTo>
                    <a:pt x="959263" y="561324"/>
                    <a:pt x="966883" y="565230"/>
                    <a:pt x="967454" y="568944"/>
                  </a:cubicBezTo>
                  <a:cubicBezTo>
                    <a:pt x="968026" y="572659"/>
                    <a:pt x="972788" y="570945"/>
                    <a:pt x="978503" y="567801"/>
                  </a:cubicBezTo>
                  <a:cubicBezTo>
                    <a:pt x="984123" y="564658"/>
                    <a:pt x="981361" y="571802"/>
                    <a:pt x="989552" y="572373"/>
                  </a:cubicBezTo>
                  <a:cubicBezTo>
                    <a:pt x="997744" y="572945"/>
                    <a:pt x="993267" y="568087"/>
                    <a:pt x="999458" y="568659"/>
                  </a:cubicBezTo>
                  <a:cubicBezTo>
                    <a:pt x="1005649" y="569230"/>
                    <a:pt x="1005935" y="567230"/>
                    <a:pt x="1004030" y="564087"/>
                  </a:cubicBezTo>
                  <a:cubicBezTo>
                    <a:pt x="1002030" y="560943"/>
                    <a:pt x="1008602" y="558753"/>
                    <a:pt x="1012507" y="557038"/>
                  </a:cubicBezTo>
                  <a:cubicBezTo>
                    <a:pt x="1016984" y="555133"/>
                    <a:pt x="1014793" y="548847"/>
                    <a:pt x="1018413" y="546846"/>
                  </a:cubicBezTo>
                  <a:cubicBezTo>
                    <a:pt x="1022128" y="544846"/>
                    <a:pt x="1019556" y="540846"/>
                    <a:pt x="1023461" y="540560"/>
                  </a:cubicBezTo>
                  <a:cubicBezTo>
                    <a:pt x="1027462" y="540274"/>
                    <a:pt x="1029176" y="534369"/>
                    <a:pt x="1032796" y="534369"/>
                  </a:cubicBezTo>
                  <a:cubicBezTo>
                    <a:pt x="1036510" y="534369"/>
                    <a:pt x="1038415" y="528463"/>
                    <a:pt x="1036225" y="525320"/>
                  </a:cubicBezTo>
                  <a:cubicBezTo>
                    <a:pt x="1033939" y="522177"/>
                    <a:pt x="1037654" y="513699"/>
                    <a:pt x="1041368" y="512556"/>
                  </a:cubicBezTo>
                  <a:cubicBezTo>
                    <a:pt x="1045083" y="511413"/>
                    <a:pt x="1045369" y="507984"/>
                    <a:pt x="1041940" y="505508"/>
                  </a:cubicBezTo>
                  <a:cubicBezTo>
                    <a:pt x="1038511" y="502936"/>
                    <a:pt x="1026033" y="494459"/>
                    <a:pt x="1026890" y="489125"/>
                  </a:cubicBezTo>
                  <a:cubicBezTo>
                    <a:pt x="1027747" y="483791"/>
                    <a:pt x="1024604" y="473790"/>
                    <a:pt x="1026319" y="469599"/>
                  </a:cubicBezTo>
                  <a:cubicBezTo>
                    <a:pt x="1028033" y="465312"/>
                    <a:pt x="1026605" y="456549"/>
                    <a:pt x="1026033" y="451501"/>
                  </a:cubicBezTo>
                  <a:cubicBezTo>
                    <a:pt x="1025462" y="446358"/>
                    <a:pt x="1029176" y="440738"/>
                    <a:pt x="1030891" y="431403"/>
                  </a:cubicBezTo>
                  <a:cubicBezTo>
                    <a:pt x="1032605" y="422069"/>
                    <a:pt x="1020985" y="412163"/>
                    <a:pt x="1015365" y="409591"/>
                  </a:cubicBezTo>
                  <a:cubicBezTo>
                    <a:pt x="1009745" y="407019"/>
                    <a:pt x="1013365" y="401971"/>
                    <a:pt x="1021556" y="395113"/>
                  </a:cubicBezTo>
                  <a:cubicBezTo>
                    <a:pt x="1029748" y="388350"/>
                    <a:pt x="1030319" y="367110"/>
                    <a:pt x="1029748" y="362538"/>
                  </a:cubicBezTo>
                  <a:cubicBezTo>
                    <a:pt x="1029176" y="357966"/>
                    <a:pt x="1012507" y="354060"/>
                    <a:pt x="1005935" y="354632"/>
                  </a:cubicBezTo>
                  <a:cubicBezTo>
                    <a:pt x="999458" y="355203"/>
                    <a:pt x="975360" y="354060"/>
                    <a:pt x="969359" y="352917"/>
                  </a:cubicBezTo>
                  <a:cubicBezTo>
                    <a:pt x="963454" y="351774"/>
                    <a:pt x="961454" y="357966"/>
                    <a:pt x="958596" y="363681"/>
                  </a:cubicBezTo>
                  <a:cubicBezTo>
                    <a:pt x="955738" y="369396"/>
                    <a:pt x="949547" y="378159"/>
                    <a:pt x="945832" y="390827"/>
                  </a:cubicBezTo>
                  <a:cubicBezTo>
                    <a:pt x="942118" y="403590"/>
                    <a:pt x="927163" y="407496"/>
                    <a:pt x="920401" y="410353"/>
                  </a:cubicBezTo>
                  <a:cubicBezTo>
                    <a:pt x="913638" y="413211"/>
                    <a:pt x="909352" y="422545"/>
                    <a:pt x="912495" y="427022"/>
                  </a:cubicBezTo>
                  <a:cubicBezTo>
                    <a:pt x="915638" y="431594"/>
                    <a:pt x="920115" y="427879"/>
                    <a:pt x="923258" y="429594"/>
                  </a:cubicBezTo>
                  <a:cubicBezTo>
                    <a:pt x="926401" y="431308"/>
                    <a:pt x="922972" y="443214"/>
                    <a:pt x="920972" y="444929"/>
                  </a:cubicBezTo>
                  <a:cubicBezTo>
                    <a:pt x="918972" y="446643"/>
                    <a:pt x="924687" y="450834"/>
                    <a:pt x="919829" y="453978"/>
                  </a:cubicBezTo>
                  <a:cubicBezTo>
                    <a:pt x="914972" y="457121"/>
                    <a:pt x="910495" y="463598"/>
                    <a:pt x="913352" y="467027"/>
                  </a:cubicBezTo>
                  <a:cubicBezTo>
                    <a:pt x="916210" y="470456"/>
                    <a:pt x="930021" y="472170"/>
                    <a:pt x="936022" y="475504"/>
                  </a:cubicBezTo>
                  <a:cubicBezTo>
                    <a:pt x="941927" y="478933"/>
                    <a:pt x="939737" y="485124"/>
                    <a:pt x="944213" y="491030"/>
                  </a:cubicBezTo>
                  <a:cubicBezTo>
                    <a:pt x="948690" y="496935"/>
                    <a:pt x="953548" y="493316"/>
                    <a:pt x="955834" y="496935"/>
                  </a:cubicBezTo>
                  <a:cubicBezTo>
                    <a:pt x="958120" y="500650"/>
                    <a:pt x="947642" y="515319"/>
                    <a:pt x="943927" y="515890"/>
                  </a:cubicBezTo>
                  <a:cubicBezTo>
                    <a:pt x="940213" y="516462"/>
                    <a:pt x="925258" y="500936"/>
                    <a:pt x="920687" y="497507"/>
                  </a:cubicBezTo>
                  <a:cubicBezTo>
                    <a:pt x="916114" y="494078"/>
                    <a:pt x="898588" y="488744"/>
                    <a:pt x="889825" y="484172"/>
                  </a:cubicBezTo>
                  <a:cubicBezTo>
                    <a:pt x="881063" y="479600"/>
                    <a:pt x="873919" y="480171"/>
                    <a:pt x="864298" y="473694"/>
                  </a:cubicBezTo>
                  <a:cubicBezTo>
                    <a:pt x="854678" y="467217"/>
                    <a:pt x="846487" y="464074"/>
                    <a:pt x="828865" y="464360"/>
                  </a:cubicBezTo>
                  <a:cubicBezTo>
                    <a:pt x="811339" y="464646"/>
                    <a:pt x="800005" y="460359"/>
                    <a:pt x="794004" y="461217"/>
                  </a:cubicBezTo>
                  <a:cubicBezTo>
                    <a:pt x="788098" y="462074"/>
                    <a:pt x="790289" y="455311"/>
                    <a:pt x="779812" y="450739"/>
                  </a:cubicBezTo>
                  <a:cubicBezTo>
                    <a:pt x="769334" y="446167"/>
                    <a:pt x="762572" y="439976"/>
                    <a:pt x="756571" y="443119"/>
                  </a:cubicBezTo>
                  <a:cubicBezTo>
                    <a:pt x="750665" y="446262"/>
                    <a:pt x="752856" y="457597"/>
                    <a:pt x="762000" y="458931"/>
                  </a:cubicBezTo>
                  <a:cubicBezTo>
                    <a:pt x="771049" y="460359"/>
                    <a:pt x="766477" y="465122"/>
                    <a:pt x="776192" y="464550"/>
                  </a:cubicBezTo>
                  <a:cubicBezTo>
                    <a:pt x="785813" y="463979"/>
                    <a:pt x="788670" y="467408"/>
                    <a:pt x="788384" y="473313"/>
                  </a:cubicBezTo>
                  <a:cubicBezTo>
                    <a:pt x="788098" y="479219"/>
                    <a:pt x="792956" y="485220"/>
                    <a:pt x="797147" y="489220"/>
                  </a:cubicBezTo>
                  <a:cubicBezTo>
                    <a:pt x="801433" y="493221"/>
                    <a:pt x="798862" y="499698"/>
                    <a:pt x="791147" y="499698"/>
                  </a:cubicBezTo>
                  <a:cubicBezTo>
                    <a:pt x="783526" y="499698"/>
                    <a:pt x="774763" y="500841"/>
                    <a:pt x="778097" y="506175"/>
                  </a:cubicBezTo>
                  <a:cubicBezTo>
                    <a:pt x="781526" y="511604"/>
                    <a:pt x="775811" y="512937"/>
                    <a:pt x="768191" y="510175"/>
                  </a:cubicBezTo>
                  <a:cubicBezTo>
                    <a:pt x="760571" y="507318"/>
                    <a:pt x="765048" y="501984"/>
                    <a:pt x="768191" y="498840"/>
                  </a:cubicBezTo>
                  <a:cubicBezTo>
                    <a:pt x="771334" y="495697"/>
                    <a:pt x="761429" y="491792"/>
                    <a:pt x="756571" y="490077"/>
                  </a:cubicBezTo>
                  <a:cubicBezTo>
                    <a:pt x="751808" y="488363"/>
                    <a:pt x="732472" y="502555"/>
                    <a:pt x="727138" y="504841"/>
                  </a:cubicBezTo>
                  <a:cubicBezTo>
                    <a:pt x="721709" y="507127"/>
                    <a:pt x="708470" y="501412"/>
                    <a:pt x="694849" y="504841"/>
                  </a:cubicBezTo>
                  <a:cubicBezTo>
                    <a:pt x="681228" y="508270"/>
                    <a:pt x="682085" y="519033"/>
                    <a:pt x="677037" y="517890"/>
                  </a:cubicBezTo>
                  <a:cubicBezTo>
                    <a:pt x="671893" y="516747"/>
                    <a:pt x="656939" y="519319"/>
                    <a:pt x="651224" y="515890"/>
                  </a:cubicBezTo>
                  <a:cubicBezTo>
                    <a:pt x="645605" y="512461"/>
                    <a:pt x="650081" y="510556"/>
                    <a:pt x="656082" y="510842"/>
                  </a:cubicBezTo>
                  <a:cubicBezTo>
                    <a:pt x="662083" y="511128"/>
                    <a:pt x="663988" y="509127"/>
                    <a:pt x="660654" y="505222"/>
                  </a:cubicBezTo>
                  <a:cubicBezTo>
                    <a:pt x="657225" y="501222"/>
                    <a:pt x="665226" y="495030"/>
                    <a:pt x="664940" y="492173"/>
                  </a:cubicBezTo>
                  <a:cubicBezTo>
                    <a:pt x="664655" y="489315"/>
                    <a:pt x="642556" y="496745"/>
                    <a:pt x="638937" y="499793"/>
                  </a:cubicBezTo>
                  <a:cubicBezTo>
                    <a:pt x="635222" y="502936"/>
                    <a:pt x="639223" y="508556"/>
                    <a:pt x="635222" y="510556"/>
                  </a:cubicBezTo>
                  <a:cubicBezTo>
                    <a:pt x="631222" y="512556"/>
                    <a:pt x="631317" y="507127"/>
                    <a:pt x="626745" y="505413"/>
                  </a:cubicBezTo>
                  <a:cubicBezTo>
                    <a:pt x="622268" y="503698"/>
                    <a:pt x="589121" y="511318"/>
                    <a:pt x="582835" y="518462"/>
                  </a:cubicBezTo>
                  <a:cubicBezTo>
                    <a:pt x="576548" y="525510"/>
                    <a:pt x="564451" y="525796"/>
                    <a:pt x="564451" y="529797"/>
                  </a:cubicBezTo>
                  <a:cubicBezTo>
                    <a:pt x="564451" y="533797"/>
                    <a:pt x="549402" y="533511"/>
                    <a:pt x="543497" y="536274"/>
                  </a:cubicBezTo>
                  <a:cubicBezTo>
                    <a:pt x="537496" y="539131"/>
                    <a:pt x="541496" y="550752"/>
                    <a:pt x="539210" y="556371"/>
                  </a:cubicBezTo>
                  <a:cubicBezTo>
                    <a:pt x="536924" y="561991"/>
                    <a:pt x="513683" y="560372"/>
                    <a:pt x="506635" y="560658"/>
                  </a:cubicBezTo>
                  <a:cubicBezTo>
                    <a:pt x="499586" y="560943"/>
                    <a:pt x="497014" y="547037"/>
                    <a:pt x="491299" y="546180"/>
                  </a:cubicBezTo>
                  <a:cubicBezTo>
                    <a:pt x="485680" y="545322"/>
                    <a:pt x="489013" y="537417"/>
                    <a:pt x="490728" y="533988"/>
                  </a:cubicBezTo>
                  <a:cubicBezTo>
                    <a:pt x="492442" y="530559"/>
                    <a:pt x="496919" y="533416"/>
                    <a:pt x="504063" y="528844"/>
                  </a:cubicBezTo>
                  <a:cubicBezTo>
                    <a:pt x="511112" y="524272"/>
                    <a:pt x="518255" y="531130"/>
                    <a:pt x="521017" y="527987"/>
                  </a:cubicBezTo>
                  <a:cubicBezTo>
                    <a:pt x="523875" y="524844"/>
                    <a:pt x="510254" y="516652"/>
                    <a:pt x="509397" y="509604"/>
                  </a:cubicBezTo>
                  <a:cubicBezTo>
                    <a:pt x="508540" y="502555"/>
                    <a:pt x="493490" y="500555"/>
                    <a:pt x="485013" y="502841"/>
                  </a:cubicBezTo>
                  <a:cubicBezTo>
                    <a:pt x="476536" y="505127"/>
                    <a:pt x="467201" y="503127"/>
                    <a:pt x="461200" y="500269"/>
                  </a:cubicBezTo>
                  <a:cubicBezTo>
                    <a:pt x="455200" y="497412"/>
                    <a:pt x="455771" y="505413"/>
                    <a:pt x="464630" y="507603"/>
                  </a:cubicBezTo>
                  <a:cubicBezTo>
                    <a:pt x="473392" y="509889"/>
                    <a:pt x="468916" y="516652"/>
                    <a:pt x="470249" y="520938"/>
                  </a:cubicBezTo>
                  <a:cubicBezTo>
                    <a:pt x="471678" y="525225"/>
                    <a:pt x="467963" y="534845"/>
                    <a:pt x="462915" y="542179"/>
                  </a:cubicBezTo>
                  <a:cubicBezTo>
                    <a:pt x="457771" y="549513"/>
                    <a:pt x="461486" y="549228"/>
                    <a:pt x="469201" y="548942"/>
                  </a:cubicBezTo>
                  <a:cubicBezTo>
                    <a:pt x="476821" y="548656"/>
                    <a:pt x="476250" y="558562"/>
                    <a:pt x="476250" y="565896"/>
                  </a:cubicBezTo>
                  <a:cubicBezTo>
                    <a:pt x="476250" y="573231"/>
                    <a:pt x="470249" y="575231"/>
                    <a:pt x="470249" y="580660"/>
                  </a:cubicBezTo>
                  <a:cubicBezTo>
                    <a:pt x="470249" y="586089"/>
                    <a:pt x="464058" y="578088"/>
                    <a:pt x="462058" y="580374"/>
                  </a:cubicBezTo>
                  <a:cubicBezTo>
                    <a:pt x="460057" y="582660"/>
                    <a:pt x="457581" y="579231"/>
                    <a:pt x="456438" y="574755"/>
                  </a:cubicBezTo>
                  <a:cubicBezTo>
                    <a:pt x="455295" y="570278"/>
                    <a:pt x="443674" y="572754"/>
                    <a:pt x="437197" y="571040"/>
                  </a:cubicBezTo>
                  <a:cubicBezTo>
                    <a:pt x="430721" y="569325"/>
                    <a:pt x="428149" y="572183"/>
                    <a:pt x="425005" y="576945"/>
                  </a:cubicBezTo>
                  <a:cubicBezTo>
                    <a:pt x="421862" y="581803"/>
                    <a:pt x="412813" y="583708"/>
                    <a:pt x="408051" y="584280"/>
                  </a:cubicBezTo>
                  <a:cubicBezTo>
                    <a:pt x="402717" y="584946"/>
                    <a:pt x="394716" y="594186"/>
                    <a:pt x="389668" y="597615"/>
                  </a:cubicBezTo>
                  <a:cubicBezTo>
                    <a:pt x="384524" y="601044"/>
                    <a:pt x="383762" y="607521"/>
                    <a:pt x="390811" y="614283"/>
                  </a:cubicBezTo>
                  <a:cubicBezTo>
                    <a:pt x="397955" y="621046"/>
                    <a:pt x="399288" y="625618"/>
                    <a:pt x="398716" y="629333"/>
                  </a:cubicBezTo>
                  <a:cubicBezTo>
                    <a:pt x="398145" y="633048"/>
                    <a:pt x="378905" y="631905"/>
                    <a:pt x="375761" y="627904"/>
                  </a:cubicBezTo>
                  <a:cubicBezTo>
                    <a:pt x="372618" y="623904"/>
                    <a:pt x="360140" y="622570"/>
                    <a:pt x="355949" y="623332"/>
                  </a:cubicBezTo>
                  <a:cubicBezTo>
                    <a:pt x="351663" y="624189"/>
                    <a:pt x="340138" y="610569"/>
                    <a:pt x="334137" y="610283"/>
                  </a:cubicBezTo>
                  <a:cubicBezTo>
                    <a:pt x="328231" y="609997"/>
                    <a:pt x="324517" y="617331"/>
                    <a:pt x="322516" y="621046"/>
                  </a:cubicBezTo>
                  <a:cubicBezTo>
                    <a:pt x="320516" y="624761"/>
                    <a:pt x="325374" y="625904"/>
                    <a:pt x="328136" y="632095"/>
                  </a:cubicBezTo>
                  <a:cubicBezTo>
                    <a:pt x="330994" y="638286"/>
                    <a:pt x="341471" y="638572"/>
                    <a:pt x="346805" y="638572"/>
                  </a:cubicBezTo>
                  <a:cubicBezTo>
                    <a:pt x="352139" y="638572"/>
                    <a:pt x="350234" y="646764"/>
                    <a:pt x="348520" y="650193"/>
                  </a:cubicBezTo>
                  <a:cubicBezTo>
                    <a:pt x="346805" y="653622"/>
                    <a:pt x="336899" y="656098"/>
                    <a:pt x="334042" y="652479"/>
                  </a:cubicBezTo>
                  <a:cubicBezTo>
                    <a:pt x="331184" y="648764"/>
                    <a:pt x="319278" y="652479"/>
                    <a:pt x="318992" y="647907"/>
                  </a:cubicBezTo>
                  <a:cubicBezTo>
                    <a:pt x="318706" y="643430"/>
                    <a:pt x="310229" y="636572"/>
                    <a:pt x="301466" y="638001"/>
                  </a:cubicBezTo>
                  <a:cubicBezTo>
                    <a:pt x="292703" y="639429"/>
                    <a:pt x="290989" y="633714"/>
                    <a:pt x="291560" y="626952"/>
                  </a:cubicBezTo>
                  <a:cubicBezTo>
                    <a:pt x="292132" y="620189"/>
                    <a:pt x="286798" y="616188"/>
                    <a:pt x="286988" y="613045"/>
                  </a:cubicBezTo>
                  <a:cubicBezTo>
                    <a:pt x="287274" y="609902"/>
                    <a:pt x="282988" y="603711"/>
                    <a:pt x="287560" y="600567"/>
                  </a:cubicBezTo>
                  <a:cubicBezTo>
                    <a:pt x="292132" y="597424"/>
                    <a:pt x="288703" y="592662"/>
                    <a:pt x="288988" y="588375"/>
                  </a:cubicBezTo>
                  <a:cubicBezTo>
                    <a:pt x="289274" y="584089"/>
                    <a:pt x="281368" y="577612"/>
                    <a:pt x="274225" y="577612"/>
                  </a:cubicBezTo>
                  <a:cubicBezTo>
                    <a:pt x="267176" y="577612"/>
                    <a:pt x="268605" y="570564"/>
                    <a:pt x="262604" y="569135"/>
                  </a:cubicBezTo>
                  <a:cubicBezTo>
                    <a:pt x="256699" y="567706"/>
                    <a:pt x="244792" y="557800"/>
                    <a:pt x="243935" y="553609"/>
                  </a:cubicBezTo>
                  <a:cubicBezTo>
                    <a:pt x="243078" y="549323"/>
                    <a:pt x="234029" y="548751"/>
                    <a:pt x="237172" y="547418"/>
                  </a:cubicBezTo>
                  <a:cubicBezTo>
                    <a:pt x="240316" y="545989"/>
                    <a:pt x="247364" y="547989"/>
                    <a:pt x="252508" y="553038"/>
                  </a:cubicBezTo>
                  <a:cubicBezTo>
                    <a:pt x="257556" y="558086"/>
                    <a:pt x="265843" y="562658"/>
                    <a:pt x="279082" y="564372"/>
                  </a:cubicBezTo>
                  <a:cubicBezTo>
                    <a:pt x="292417" y="566087"/>
                    <a:pt x="297751" y="572278"/>
                    <a:pt x="312515" y="574850"/>
                  </a:cubicBezTo>
                  <a:cubicBezTo>
                    <a:pt x="327279" y="577422"/>
                    <a:pt x="336042" y="579136"/>
                    <a:pt x="357283" y="582184"/>
                  </a:cubicBezTo>
                  <a:cubicBezTo>
                    <a:pt x="378523" y="585327"/>
                    <a:pt x="406813" y="563801"/>
                    <a:pt x="412813" y="557800"/>
                  </a:cubicBezTo>
                  <a:cubicBezTo>
                    <a:pt x="418719" y="551895"/>
                    <a:pt x="411099" y="539703"/>
                    <a:pt x="411099" y="535131"/>
                  </a:cubicBezTo>
                  <a:cubicBezTo>
                    <a:pt x="411099" y="530559"/>
                    <a:pt x="401479" y="529987"/>
                    <a:pt x="400050" y="526653"/>
                  </a:cubicBezTo>
                  <a:cubicBezTo>
                    <a:pt x="398621" y="523224"/>
                    <a:pt x="392430" y="517033"/>
                    <a:pt x="384143" y="517033"/>
                  </a:cubicBezTo>
                  <a:cubicBezTo>
                    <a:pt x="375856" y="517033"/>
                    <a:pt x="374809" y="507699"/>
                    <a:pt x="368332" y="508270"/>
                  </a:cubicBezTo>
                  <a:cubicBezTo>
                    <a:pt x="361855" y="508842"/>
                    <a:pt x="357283" y="505413"/>
                    <a:pt x="340328" y="494078"/>
                  </a:cubicBezTo>
                  <a:cubicBezTo>
                    <a:pt x="323374" y="482743"/>
                    <a:pt x="299847" y="474552"/>
                    <a:pt x="295561" y="476552"/>
                  </a:cubicBezTo>
                  <a:cubicBezTo>
                    <a:pt x="291274" y="478552"/>
                    <a:pt x="288512" y="479695"/>
                    <a:pt x="285655" y="475409"/>
                  </a:cubicBezTo>
                  <a:cubicBezTo>
                    <a:pt x="282797" y="471123"/>
                    <a:pt x="276320" y="471694"/>
                    <a:pt x="271748" y="475123"/>
                  </a:cubicBezTo>
                  <a:cubicBezTo>
                    <a:pt x="267176" y="478552"/>
                    <a:pt x="262699" y="471980"/>
                    <a:pt x="254222" y="473980"/>
                  </a:cubicBezTo>
                  <a:cubicBezTo>
                    <a:pt x="245745" y="475980"/>
                    <a:pt x="241173" y="470265"/>
                    <a:pt x="243459" y="467789"/>
                  </a:cubicBezTo>
                  <a:cubicBezTo>
                    <a:pt x="245745" y="465217"/>
                    <a:pt x="258223" y="467503"/>
                    <a:pt x="257651" y="463312"/>
                  </a:cubicBezTo>
                  <a:cubicBezTo>
                    <a:pt x="257080" y="459026"/>
                    <a:pt x="252603" y="463312"/>
                    <a:pt x="244888" y="458169"/>
                  </a:cubicBezTo>
                  <a:cubicBezTo>
                    <a:pt x="237268" y="453025"/>
                    <a:pt x="232981" y="456454"/>
                    <a:pt x="231267" y="460740"/>
                  </a:cubicBezTo>
                  <a:cubicBezTo>
                    <a:pt x="229552" y="465027"/>
                    <a:pt x="223647" y="463884"/>
                    <a:pt x="219646" y="460169"/>
                  </a:cubicBezTo>
                  <a:cubicBezTo>
                    <a:pt x="219265" y="459788"/>
                    <a:pt x="218789" y="459502"/>
                    <a:pt x="218313" y="459216"/>
                  </a:cubicBezTo>
                  <a:cubicBezTo>
                    <a:pt x="216979" y="466265"/>
                    <a:pt x="212788" y="467027"/>
                    <a:pt x="208597" y="466074"/>
                  </a:cubicBezTo>
                  <a:cubicBezTo>
                    <a:pt x="203454" y="464931"/>
                    <a:pt x="198406" y="473409"/>
                    <a:pt x="192786" y="473409"/>
                  </a:cubicBezTo>
                  <a:cubicBezTo>
                    <a:pt x="187166" y="473409"/>
                    <a:pt x="180880" y="479600"/>
                    <a:pt x="179737" y="484743"/>
                  </a:cubicBezTo>
                  <a:cubicBezTo>
                    <a:pt x="178594" y="489887"/>
                    <a:pt x="172402" y="487029"/>
                    <a:pt x="172402" y="490363"/>
                  </a:cubicBezTo>
                  <a:cubicBezTo>
                    <a:pt x="172402" y="493792"/>
                    <a:pt x="172402" y="497126"/>
                    <a:pt x="169545" y="500555"/>
                  </a:cubicBezTo>
                  <a:cubicBezTo>
                    <a:pt x="166688" y="503984"/>
                    <a:pt x="169545" y="505698"/>
                    <a:pt x="172402" y="511318"/>
                  </a:cubicBezTo>
                  <a:cubicBezTo>
                    <a:pt x="175260" y="517033"/>
                    <a:pt x="181451" y="516462"/>
                    <a:pt x="184309" y="518081"/>
                  </a:cubicBezTo>
                  <a:cubicBezTo>
                    <a:pt x="187166" y="519795"/>
                    <a:pt x="197929" y="528844"/>
                    <a:pt x="197929" y="532273"/>
                  </a:cubicBezTo>
                  <a:cubicBezTo>
                    <a:pt x="197929" y="535702"/>
                    <a:pt x="189452" y="544179"/>
                    <a:pt x="186023" y="546465"/>
                  </a:cubicBezTo>
                  <a:cubicBezTo>
                    <a:pt x="182594" y="548751"/>
                    <a:pt x="178117" y="554371"/>
                    <a:pt x="180308" y="557800"/>
                  </a:cubicBezTo>
                  <a:cubicBezTo>
                    <a:pt x="182594" y="561229"/>
                    <a:pt x="192214" y="575326"/>
                    <a:pt x="198406" y="586661"/>
                  </a:cubicBezTo>
                  <a:cubicBezTo>
                    <a:pt x="204692" y="597996"/>
                    <a:pt x="196120" y="592852"/>
                    <a:pt x="192214" y="597996"/>
                  </a:cubicBezTo>
                  <a:cubicBezTo>
                    <a:pt x="188214" y="603139"/>
                    <a:pt x="193929" y="609330"/>
                    <a:pt x="195072" y="612759"/>
                  </a:cubicBezTo>
                  <a:cubicBezTo>
                    <a:pt x="196215" y="616188"/>
                    <a:pt x="190024" y="615617"/>
                    <a:pt x="190595" y="618379"/>
                  </a:cubicBezTo>
                  <a:cubicBezTo>
                    <a:pt x="191167" y="621237"/>
                    <a:pt x="199644" y="622380"/>
                    <a:pt x="200215" y="624666"/>
                  </a:cubicBezTo>
                  <a:cubicBezTo>
                    <a:pt x="200787" y="626952"/>
                    <a:pt x="194596" y="629809"/>
                    <a:pt x="197358" y="634286"/>
                  </a:cubicBezTo>
                  <a:cubicBezTo>
                    <a:pt x="200215" y="638858"/>
                    <a:pt x="206978" y="638763"/>
                    <a:pt x="207550" y="644478"/>
                  </a:cubicBezTo>
                  <a:cubicBezTo>
                    <a:pt x="208121" y="650097"/>
                    <a:pt x="195072" y="650669"/>
                    <a:pt x="195643" y="655241"/>
                  </a:cubicBezTo>
                  <a:cubicBezTo>
                    <a:pt x="196215" y="659718"/>
                    <a:pt x="212598" y="665433"/>
                    <a:pt x="220027" y="673910"/>
                  </a:cubicBezTo>
                  <a:cubicBezTo>
                    <a:pt x="227362" y="682387"/>
                    <a:pt x="226790" y="684673"/>
                    <a:pt x="225171" y="689245"/>
                  </a:cubicBezTo>
                  <a:cubicBezTo>
                    <a:pt x="221742" y="698389"/>
                    <a:pt x="201358" y="706200"/>
                    <a:pt x="196882" y="716391"/>
                  </a:cubicBezTo>
                  <a:cubicBezTo>
                    <a:pt x="192405" y="726583"/>
                    <a:pt x="175355" y="732203"/>
                    <a:pt x="167449" y="740204"/>
                  </a:cubicBezTo>
                  <a:cubicBezTo>
                    <a:pt x="164211" y="743442"/>
                    <a:pt x="160972" y="747824"/>
                    <a:pt x="158305" y="751824"/>
                  </a:cubicBezTo>
                  <a:cubicBezTo>
                    <a:pt x="161639" y="750967"/>
                    <a:pt x="164306" y="749919"/>
                    <a:pt x="166306" y="748967"/>
                  </a:cubicBezTo>
                  <a:cubicBezTo>
                    <a:pt x="170879" y="746681"/>
                    <a:pt x="173926" y="757730"/>
                    <a:pt x="178498" y="761445"/>
                  </a:cubicBezTo>
                  <a:cubicBezTo>
                    <a:pt x="183071" y="765159"/>
                    <a:pt x="192119" y="761730"/>
                    <a:pt x="195167" y="765159"/>
                  </a:cubicBezTo>
                  <a:cubicBezTo>
                    <a:pt x="198310" y="768588"/>
                    <a:pt x="192596" y="768874"/>
                    <a:pt x="186118" y="767731"/>
                  </a:cubicBezTo>
                  <a:cubicBezTo>
                    <a:pt x="179641" y="766588"/>
                    <a:pt x="177927" y="770589"/>
                    <a:pt x="167735" y="773922"/>
                  </a:cubicBezTo>
                  <a:cubicBezTo>
                    <a:pt x="160115" y="776494"/>
                    <a:pt x="160877" y="779161"/>
                    <a:pt x="158305" y="781352"/>
                  </a:cubicBezTo>
                  <a:cubicBezTo>
                    <a:pt x="162877" y="788019"/>
                    <a:pt x="156781" y="788877"/>
                    <a:pt x="154400" y="793925"/>
                  </a:cubicBezTo>
                  <a:cubicBezTo>
                    <a:pt x="151829" y="799449"/>
                    <a:pt x="148399" y="800307"/>
                    <a:pt x="148018" y="803736"/>
                  </a:cubicBezTo>
                  <a:cubicBezTo>
                    <a:pt x="147638" y="807165"/>
                    <a:pt x="148876" y="809736"/>
                    <a:pt x="149257" y="814785"/>
                  </a:cubicBezTo>
                  <a:cubicBezTo>
                    <a:pt x="149638" y="819928"/>
                    <a:pt x="150495" y="820690"/>
                    <a:pt x="153543" y="824976"/>
                  </a:cubicBezTo>
                  <a:cubicBezTo>
                    <a:pt x="156496" y="829263"/>
                    <a:pt x="150971" y="829263"/>
                    <a:pt x="148399" y="831358"/>
                  </a:cubicBezTo>
                  <a:cubicBezTo>
                    <a:pt x="145828" y="833454"/>
                    <a:pt x="147542" y="838121"/>
                    <a:pt x="150971" y="841550"/>
                  </a:cubicBezTo>
                  <a:cubicBezTo>
                    <a:pt x="154400" y="844979"/>
                    <a:pt x="154400" y="849170"/>
                    <a:pt x="153067" y="852123"/>
                  </a:cubicBezTo>
                  <a:cubicBezTo>
                    <a:pt x="151829" y="855075"/>
                    <a:pt x="156020" y="860219"/>
                    <a:pt x="158972" y="863172"/>
                  </a:cubicBezTo>
                  <a:cubicBezTo>
                    <a:pt x="161925" y="866124"/>
                    <a:pt x="161544" y="874221"/>
                    <a:pt x="164021" y="876316"/>
                  </a:cubicBezTo>
                  <a:cubicBezTo>
                    <a:pt x="166592" y="878412"/>
                    <a:pt x="169545" y="880602"/>
                    <a:pt x="174212" y="879269"/>
                  </a:cubicBezTo>
                  <a:cubicBezTo>
                    <a:pt x="178879" y="878031"/>
                    <a:pt x="181832" y="880126"/>
                    <a:pt x="183928" y="883936"/>
                  </a:cubicBezTo>
                  <a:cubicBezTo>
                    <a:pt x="186023" y="887746"/>
                    <a:pt x="189452" y="886032"/>
                    <a:pt x="194120" y="883936"/>
                  </a:cubicBezTo>
                  <a:cubicBezTo>
                    <a:pt x="198787" y="881841"/>
                    <a:pt x="209359" y="887746"/>
                    <a:pt x="211931" y="888984"/>
                  </a:cubicBezTo>
                  <a:cubicBezTo>
                    <a:pt x="214503" y="890223"/>
                    <a:pt x="213170" y="897462"/>
                    <a:pt x="213646" y="902129"/>
                  </a:cubicBezTo>
                  <a:cubicBezTo>
                    <a:pt x="214122" y="906796"/>
                    <a:pt x="211074" y="912797"/>
                    <a:pt x="215741" y="915750"/>
                  </a:cubicBezTo>
                  <a:cubicBezTo>
                    <a:pt x="220408" y="918702"/>
                    <a:pt x="219170" y="925560"/>
                    <a:pt x="224695" y="927656"/>
                  </a:cubicBezTo>
                  <a:cubicBezTo>
                    <a:pt x="230219" y="929751"/>
                    <a:pt x="232315" y="937467"/>
                    <a:pt x="235744" y="938324"/>
                  </a:cubicBezTo>
                  <a:cubicBezTo>
                    <a:pt x="239173" y="939181"/>
                    <a:pt x="245554" y="944229"/>
                    <a:pt x="246316" y="948135"/>
                  </a:cubicBezTo>
                  <a:cubicBezTo>
                    <a:pt x="247174" y="951945"/>
                    <a:pt x="240411" y="955374"/>
                    <a:pt x="236506" y="957088"/>
                  </a:cubicBezTo>
                  <a:cubicBezTo>
                    <a:pt x="232696" y="958803"/>
                    <a:pt x="225457" y="951945"/>
                    <a:pt x="222885" y="954993"/>
                  </a:cubicBezTo>
                  <a:cubicBezTo>
                    <a:pt x="220313" y="957945"/>
                    <a:pt x="223742" y="963470"/>
                    <a:pt x="225838" y="972804"/>
                  </a:cubicBezTo>
                  <a:cubicBezTo>
                    <a:pt x="227933" y="982139"/>
                    <a:pt x="229648" y="982996"/>
                    <a:pt x="233934" y="982996"/>
                  </a:cubicBezTo>
                  <a:cubicBezTo>
                    <a:pt x="238220" y="982996"/>
                    <a:pt x="239839" y="980043"/>
                    <a:pt x="242888" y="978329"/>
                  </a:cubicBezTo>
                  <a:cubicBezTo>
                    <a:pt x="245840" y="976614"/>
                    <a:pt x="252698" y="979186"/>
                    <a:pt x="255651" y="977948"/>
                  </a:cubicBezTo>
                  <a:cubicBezTo>
                    <a:pt x="258604" y="976710"/>
                    <a:pt x="269272" y="976233"/>
                    <a:pt x="271367" y="979662"/>
                  </a:cubicBezTo>
                  <a:cubicBezTo>
                    <a:pt x="273463" y="983091"/>
                    <a:pt x="275654" y="991092"/>
                    <a:pt x="273939" y="994140"/>
                  </a:cubicBezTo>
                  <a:cubicBezTo>
                    <a:pt x="272224" y="997093"/>
                    <a:pt x="276034" y="1000522"/>
                    <a:pt x="278225" y="1004713"/>
                  </a:cubicBezTo>
                  <a:cubicBezTo>
                    <a:pt x="280321" y="1008999"/>
                    <a:pt x="289274" y="1006809"/>
                    <a:pt x="292227" y="1008142"/>
                  </a:cubicBezTo>
                  <a:cubicBezTo>
                    <a:pt x="295180" y="1009380"/>
                    <a:pt x="302038" y="1018715"/>
                    <a:pt x="300704" y="1023001"/>
                  </a:cubicBezTo>
                  <a:cubicBezTo>
                    <a:pt x="299466" y="1027287"/>
                    <a:pt x="304990" y="1028145"/>
                    <a:pt x="307943" y="1026811"/>
                  </a:cubicBezTo>
                  <a:cubicBezTo>
                    <a:pt x="310896" y="1025573"/>
                    <a:pt x="313849" y="1028907"/>
                    <a:pt x="317278" y="1031097"/>
                  </a:cubicBezTo>
                  <a:cubicBezTo>
                    <a:pt x="320707" y="1033193"/>
                    <a:pt x="323659" y="1032336"/>
                    <a:pt x="327088" y="1030240"/>
                  </a:cubicBezTo>
                  <a:cubicBezTo>
                    <a:pt x="330517" y="1028145"/>
                    <a:pt x="336042" y="1026430"/>
                    <a:pt x="337661" y="1029383"/>
                  </a:cubicBezTo>
                  <a:cubicBezTo>
                    <a:pt x="339376" y="1032336"/>
                    <a:pt x="346138" y="1037860"/>
                    <a:pt x="346138" y="1039575"/>
                  </a:cubicBezTo>
                  <a:cubicBezTo>
                    <a:pt x="346138" y="1041289"/>
                    <a:pt x="356806" y="1039575"/>
                    <a:pt x="361855" y="1042146"/>
                  </a:cubicBezTo>
                  <a:cubicBezTo>
                    <a:pt x="366998" y="1044718"/>
                    <a:pt x="372523" y="1043385"/>
                    <a:pt x="378047" y="1046433"/>
                  </a:cubicBezTo>
                  <a:cubicBezTo>
                    <a:pt x="383572" y="1049385"/>
                    <a:pt x="388620" y="1049862"/>
                    <a:pt x="389096" y="1053195"/>
                  </a:cubicBezTo>
                  <a:cubicBezTo>
                    <a:pt x="389477" y="1056624"/>
                    <a:pt x="383572" y="1059577"/>
                    <a:pt x="383572" y="1061292"/>
                  </a:cubicBezTo>
                  <a:cubicBezTo>
                    <a:pt x="383572" y="1063006"/>
                    <a:pt x="388239" y="1064244"/>
                    <a:pt x="388239" y="1066816"/>
                  </a:cubicBezTo>
                  <a:cubicBezTo>
                    <a:pt x="388239" y="1069388"/>
                    <a:pt x="382333" y="1069388"/>
                    <a:pt x="381476" y="1071483"/>
                  </a:cubicBezTo>
                  <a:cubicBezTo>
                    <a:pt x="380619" y="1073579"/>
                    <a:pt x="384905" y="1076627"/>
                    <a:pt x="385763" y="1078722"/>
                  </a:cubicBezTo>
                  <a:cubicBezTo>
                    <a:pt x="386620" y="1080818"/>
                    <a:pt x="382333" y="1088057"/>
                    <a:pt x="382333" y="1090152"/>
                  </a:cubicBezTo>
                  <a:cubicBezTo>
                    <a:pt x="382333" y="1092248"/>
                    <a:pt x="369570" y="1089771"/>
                    <a:pt x="366617" y="1089771"/>
                  </a:cubicBezTo>
                  <a:cubicBezTo>
                    <a:pt x="363664" y="1089771"/>
                    <a:pt x="354711" y="1099582"/>
                    <a:pt x="351758" y="1099963"/>
                  </a:cubicBezTo>
                  <a:cubicBezTo>
                    <a:pt x="349187" y="1100344"/>
                    <a:pt x="350425" y="1105011"/>
                    <a:pt x="351377" y="1109012"/>
                  </a:cubicBezTo>
                  <a:cubicBezTo>
                    <a:pt x="360521" y="1107297"/>
                    <a:pt x="369951" y="1106535"/>
                    <a:pt x="370904" y="1108536"/>
                  </a:cubicBezTo>
                  <a:cubicBezTo>
                    <a:pt x="372618" y="1111965"/>
                    <a:pt x="351091" y="1121013"/>
                    <a:pt x="347091" y="1122442"/>
                  </a:cubicBezTo>
                  <a:cubicBezTo>
                    <a:pt x="343090" y="1123871"/>
                    <a:pt x="354711" y="1129776"/>
                    <a:pt x="354425" y="1133205"/>
                  </a:cubicBezTo>
                  <a:cubicBezTo>
                    <a:pt x="354139" y="1136634"/>
                    <a:pt x="341947" y="1137492"/>
                    <a:pt x="343090" y="1144254"/>
                  </a:cubicBezTo>
                  <a:cubicBezTo>
                    <a:pt x="344233" y="1151017"/>
                    <a:pt x="339090" y="1152446"/>
                    <a:pt x="332613" y="1152446"/>
                  </a:cubicBezTo>
                  <a:cubicBezTo>
                    <a:pt x="326136" y="1152446"/>
                    <a:pt x="324421" y="1156446"/>
                    <a:pt x="327470" y="1156923"/>
                  </a:cubicBezTo>
                  <a:cubicBezTo>
                    <a:pt x="330613" y="1157494"/>
                    <a:pt x="330327" y="1165971"/>
                    <a:pt x="342519" y="1169115"/>
                  </a:cubicBezTo>
                  <a:cubicBezTo>
                    <a:pt x="354711" y="1172258"/>
                    <a:pt x="367760" y="1183593"/>
                    <a:pt x="378238" y="1194832"/>
                  </a:cubicBezTo>
                  <a:cubicBezTo>
                    <a:pt x="379666" y="1196451"/>
                    <a:pt x="381381" y="1197690"/>
                    <a:pt x="383191" y="1198737"/>
                  </a:cubicBezTo>
                  <a:cubicBezTo>
                    <a:pt x="386239" y="1196928"/>
                    <a:pt x="388810" y="1195594"/>
                    <a:pt x="390334" y="1195404"/>
                  </a:cubicBezTo>
                  <a:cubicBezTo>
                    <a:pt x="396335" y="1194546"/>
                    <a:pt x="407289" y="1197975"/>
                    <a:pt x="413290" y="1202166"/>
                  </a:cubicBezTo>
                  <a:cubicBezTo>
                    <a:pt x="419290" y="1206453"/>
                    <a:pt x="440436" y="1201309"/>
                    <a:pt x="443008" y="1204738"/>
                  </a:cubicBezTo>
                  <a:cubicBezTo>
                    <a:pt x="445580" y="1208167"/>
                    <a:pt x="450628" y="1212358"/>
                    <a:pt x="454914" y="1212358"/>
                  </a:cubicBezTo>
                  <a:cubicBezTo>
                    <a:pt x="459200" y="1212358"/>
                    <a:pt x="463391" y="1220835"/>
                    <a:pt x="466820" y="1218264"/>
                  </a:cubicBezTo>
                  <a:cubicBezTo>
                    <a:pt x="470249" y="1215692"/>
                    <a:pt x="482917" y="1215692"/>
                    <a:pt x="486346" y="1215692"/>
                  </a:cubicBezTo>
                  <a:cubicBezTo>
                    <a:pt x="489775" y="1215692"/>
                    <a:pt x="489775" y="1218264"/>
                    <a:pt x="493109" y="1218264"/>
                  </a:cubicBezTo>
                  <a:cubicBezTo>
                    <a:pt x="496538" y="1218264"/>
                    <a:pt x="496538" y="1231027"/>
                    <a:pt x="499110" y="1230170"/>
                  </a:cubicBezTo>
                  <a:cubicBezTo>
                    <a:pt x="501682" y="1229313"/>
                    <a:pt x="511016" y="1237790"/>
                    <a:pt x="516922" y="1238647"/>
                  </a:cubicBezTo>
                  <a:cubicBezTo>
                    <a:pt x="522827" y="1239504"/>
                    <a:pt x="528828" y="1249696"/>
                    <a:pt x="531400" y="1248839"/>
                  </a:cubicBezTo>
                  <a:cubicBezTo>
                    <a:pt x="533972" y="1247982"/>
                    <a:pt x="538163" y="1253125"/>
                    <a:pt x="539877" y="1248839"/>
                  </a:cubicBezTo>
                  <a:cubicBezTo>
                    <a:pt x="541496" y="1244838"/>
                    <a:pt x="549878" y="1246743"/>
                    <a:pt x="552259" y="1239790"/>
                  </a:cubicBezTo>
                  <a:cubicBezTo>
                    <a:pt x="541496" y="1226646"/>
                    <a:pt x="529971" y="1211977"/>
                    <a:pt x="530257" y="1206357"/>
                  </a:cubicBezTo>
                  <a:cubicBezTo>
                    <a:pt x="530828" y="1196737"/>
                    <a:pt x="534829" y="1190546"/>
                    <a:pt x="522922" y="1180354"/>
                  </a:cubicBezTo>
                  <a:cubicBezTo>
                    <a:pt x="511016" y="1170162"/>
                    <a:pt x="524065" y="1163400"/>
                    <a:pt x="532543" y="1152636"/>
                  </a:cubicBezTo>
                  <a:cubicBezTo>
                    <a:pt x="540163" y="1143016"/>
                    <a:pt x="556260" y="1138825"/>
                    <a:pt x="566547" y="1131967"/>
                  </a:cubicBezTo>
                  <a:cubicBezTo>
                    <a:pt x="564451" y="1130538"/>
                    <a:pt x="562356" y="1129205"/>
                    <a:pt x="560356" y="1128252"/>
                  </a:cubicBezTo>
                  <a:cubicBezTo>
                    <a:pt x="552736" y="1124823"/>
                    <a:pt x="550164" y="1121490"/>
                    <a:pt x="556070" y="1119775"/>
                  </a:cubicBezTo>
                  <a:cubicBezTo>
                    <a:pt x="561975" y="1118061"/>
                    <a:pt x="559498" y="1114632"/>
                    <a:pt x="553498" y="1107869"/>
                  </a:cubicBezTo>
                  <a:cubicBezTo>
                    <a:pt x="547592" y="1101106"/>
                    <a:pt x="545021" y="1094248"/>
                    <a:pt x="541591" y="1094248"/>
                  </a:cubicBezTo>
                  <a:cubicBezTo>
                    <a:pt x="538163" y="1094248"/>
                    <a:pt x="533114" y="1093391"/>
                    <a:pt x="527971" y="1095105"/>
                  </a:cubicBezTo>
                  <a:cubicBezTo>
                    <a:pt x="522827" y="1096820"/>
                    <a:pt x="523684" y="1090819"/>
                    <a:pt x="524542" y="1084914"/>
                  </a:cubicBezTo>
                  <a:cubicBezTo>
                    <a:pt x="525399" y="1079008"/>
                    <a:pt x="515207" y="1079770"/>
                    <a:pt x="513493" y="1077294"/>
                  </a:cubicBezTo>
                  <a:cubicBezTo>
                    <a:pt x="511778" y="1074722"/>
                    <a:pt x="516064" y="1066245"/>
                    <a:pt x="517779" y="1065387"/>
                  </a:cubicBezTo>
                  <a:cubicBezTo>
                    <a:pt x="519493" y="1064530"/>
                    <a:pt x="524542" y="1061958"/>
                    <a:pt x="524542" y="1059482"/>
                  </a:cubicBezTo>
                  <a:cubicBezTo>
                    <a:pt x="524542" y="1056910"/>
                    <a:pt x="515207" y="1056053"/>
                    <a:pt x="518541" y="1050147"/>
                  </a:cubicBezTo>
                  <a:cubicBezTo>
                    <a:pt x="521970" y="1044242"/>
                    <a:pt x="528733" y="1044242"/>
                    <a:pt x="528733" y="1038241"/>
                  </a:cubicBezTo>
                  <a:cubicBezTo>
                    <a:pt x="528733" y="1032336"/>
                    <a:pt x="533876" y="1027192"/>
                    <a:pt x="539782" y="1031478"/>
                  </a:cubicBezTo>
                  <a:cubicBezTo>
                    <a:pt x="545687" y="1035765"/>
                    <a:pt x="548259" y="1046814"/>
                    <a:pt x="555117" y="1044242"/>
                  </a:cubicBezTo>
                  <a:cubicBezTo>
                    <a:pt x="561880" y="1041670"/>
                    <a:pt x="557689" y="1035765"/>
                    <a:pt x="556831" y="1032336"/>
                  </a:cubicBezTo>
                  <a:cubicBezTo>
                    <a:pt x="555974" y="1028907"/>
                    <a:pt x="554260" y="1023858"/>
                    <a:pt x="561975" y="1022144"/>
                  </a:cubicBezTo>
                  <a:cubicBezTo>
                    <a:pt x="569595" y="1020429"/>
                    <a:pt x="566261" y="1012809"/>
                    <a:pt x="572167" y="1012809"/>
                  </a:cubicBezTo>
                  <a:cubicBezTo>
                    <a:pt x="578072" y="1012809"/>
                    <a:pt x="589121" y="1005189"/>
                    <a:pt x="592550" y="1003475"/>
                  </a:cubicBezTo>
                  <a:cubicBezTo>
                    <a:pt x="595979" y="1001760"/>
                    <a:pt x="603599" y="997569"/>
                    <a:pt x="607028" y="999189"/>
                  </a:cubicBezTo>
                  <a:cubicBezTo>
                    <a:pt x="610457" y="1000903"/>
                    <a:pt x="614648" y="1005189"/>
                    <a:pt x="617220" y="999189"/>
                  </a:cubicBezTo>
                  <a:cubicBezTo>
                    <a:pt x="619792" y="993283"/>
                    <a:pt x="629983" y="995760"/>
                    <a:pt x="630841" y="999189"/>
                  </a:cubicBezTo>
                  <a:cubicBezTo>
                    <a:pt x="631698" y="1002618"/>
                    <a:pt x="647795" y="1002618"/>
                    <a:pt x="652939" y="1005951"/>
                  </a:cubicBezTo>
                  <a:cubicBezTo>
                    <a:pt x="658082" y="1009380"/>
                    <a:pt x="669036" y="1016143"/>
                    <a:pt x="669036" y="1019572"/>
                  </a:cubicBezTo>
                  <a:cubicBezTo>
                    <a:pt x="669036" y="1023001"/>
                    <a:pt x="674180" y="1028049"/>
                    <a:pt x="674180" y="1022144"/>
                  </a:cubicBezTo>
                  <a:cubicBezTo>
                    <a:pt x="674180" y="1016143"/>
                    <a:pt x="678466" y="1017858"/>
                    <a:pt x="685229" y="1022144"/>
                  </a:cubicBezTo>
                  <a:cubicBezTo>
                    <a:pt x="691991" y="1026430"/>
                    <a:pt x="701421" y="1024716"/>
                    <a:pt x="703040" y="1020429"/>
                  </a:cubicBezTo>
                  <a:cubicBezTo>
                    <a:pt x="704755" y="1016143"/>
                    <a:pt x="717518" y="1011095"/>
                    <a:pt x="721709" y="1014524"/>
                  </a:cubicBezTo>
                  <a:cubicBezTo>
                    <a:pt x="725996" y="1017953"/>
                    <a:pt x="727615" y="1020429"/>
                    <a:pt x="732758" y="1015381"/>
                  </a:cubicBezTo>
                  <a:cubicBezTo>
                    <a:pt x="737806" y="1010238"/>
                    <a:pt x="749713" y="1011095"/>
                    <a:pt x="751427" y="1016238"/>
                  </a:cubicBezTo>
                  <a:cubicBezTo>
                    <a:pt x="753142" y="1021382"/>
                    <a:pt x="759047" y="1022239"/>
                    <a:pt x="764191" y="1022239"/>
                  </a:cubicBezTo>
                  <a:cubicBezTo>
                    <a:pt x="769239" y="1022239"/>
                    <a:pt x="770096" y="1029859"/>
                    <a:pt x="773525" y="1028145"/>
                  </a:cubicBezTo>
                  <a:cubicBezTo>
                    <a:pt x="776954" y="1026430"/>
                    <a:pt x="776097" y="1017953"/>
                    <a:pt x="780288" y="1018810"/>
                  </a:cubicBezTo>
                  <a:cubicBezTo>
                    <a:pt x="784574" y="1019667"/>
                    <a:pt x="787908" y="1024716"/>
                    <a:pt x="794766" y="1024716"/>
                  </a:cubicBezTo>
                  <a:cubicBezTo>
                    <a:pt x="801529" y="1024716"/>
                    <a:pt x="806672" y="1023001"/>
                    <a:pt x="806672" y="1017953"/>
                  </a:cubicBezTo>
                  <a:cubicBezTo>
                    <a:pt x="806672" y="1012809"/>
                    <a:pt x="805815" y="1004332"/>
                    <a:pt x="801624" y="1004332"/>
                  </a:cubicBezTo>
                  <a:cubicBezTo>
                    <a:pt x="797338" y="1004332"/>
                    <a:pt x="793147" y="1000046"/>
                    <a:pt x="788003" y="1000046"/>
                  </a:cubicBezTo>
                  <a:cubicBezTo>
                    <a:pt x="782860" y="1000046"/>
                    <a:pt x="777812" y="991569"/>
                    <a:pt x="782860" y="989854"/>
                  </a:cubicBezTo>
                  <a:cubicBezTo>
                    <a:pt x="788003" y="988140"/>
                    <a:pt x="796480" y="983949"/>
                    <a:pt x="794766" y="979662"/>
                  </a:cubicBezTo>
                  <a:cubicBezTo>
                    <a:pt x="793051" y="975376"/>
                    <a:pt x="791337" y="966899"/>
                    <a:pt x="798195" y="966042"/>
                  </a:cubicBezTo>
                  <a:cubicBezTo>
                    <a:pt x="804958" y="965184"/>
                    <a:pt x="819436" y="965184"/>
                    <a:pt x="818579" y="962613"/>
                  </a:cubicBezTo>
                  <a:cubicBezTo>
                    <a:pt x="817721" y="960041"/>
                    <a:pt x="804100" y="958326"/>
                    <a:pt x="801624" y="954135"/>
                  </a:cubicBezTo>
                  <a:cubicBezTo>
                    <a:pt x="799052" y="949849"/>
                    <a:pt x="798195" y="939657"/>
                    <a:pt x="800767" y="938038"/>
                  </a:cubicBezTo>
                  <a:cubicBezTo>
                    <a:pt x="803338" y="936324"/>
                    <a:pt x="811816" y="938895"/>
                    <a:pt x="816959" y="937181"/>
                  </a:cubicBezTo>
                  <a:cubicBezTo>
                    <a:pt x="822007" y="935466"/>
                    <a:pt x="833056" y="939753"/>
                    <a:pt x="839914" y="934609"/>
                  </a:cubicBezTo>
                  <a:cubicBezTo>
                    <a:pt x="846677" y="929561"/>
                    <a:pt x="861155" y="928704"/>
                    <a:pt x="868775" y="928704"/>
                  </a:cubicBezTo>
                  <a:cubicBezTo>
                    <a:pt x="876395" y="928704"/>
                    <a:pt x="882396" y="923560"/>
                    <a:pt x="888301" y="922798"/>
                  </a:cubicBezTo>
                  <a:cubicBezTo>
                    <a:pt x="894207" y="921941"/>
                    <a:pt x="911257" y="919369"/>
                    <a:pt x="915448" y="917655"/>
                  </a:cubicBezTo>
                  <a:cubicBezTo>
                    <a:pt x="919734" y="915940"/>
                    <a:pt x="942594" y="912606"/>
                    <a:pt x="943451" y="908320"/>
                  </a:cubicBezTo>
                  <a:cubicBezTo>
                    <a:pt x="944308" y="904034"/>
                    <a:pt x="962597" y="900700"/>
                    <a:pt x="967264" y="902796"/>
                  </a:cubicBezTo>
                  <a:cubicBezTo>
                    <a:pt x="971931" y="904891"/>
                    <a:pt x="977932" y="906606"/>
                    <a:pt x="982123" y="904891"/>
                  </a:cubicBezTo>
                  <a:cubicBezTo>
                    <a:pt x="986409" y="903177"/>
                    <a:pt x="995267" y="907844"/>
                    <a:pt x="994410" y="912511"/>
                  </a:cubicBezTo>
                  <a:cubicBezTo>
                    <a:pt x="993553" y="917178"/>
                    <a:pt x="998220" y="922227"/>
                    <a:pt x="997839" y="926132"/>
                  </a:cubicBezTo>
                  <a:cubicBezTo>
                    <a:pt x="997363" y="929942"/>
                    <a:pt x="993172" y="931275"/>
                    <a:pt x="995743" y="934228"/>
                  </a:cubicBezTo>
                  <a:cubicBezTo>
                    <a:pt x="998315" y="937181"/>
                    <a:pt x="1009745" y="935085"/>
                    <a:pt x="1013174" y="931275"/>
                  </a:cubicBezTo>
                  <a:cubicBezTo>
                    <a:pt x="1016603" y="927465"/>
                    <a:pt x="1020413" y="932990"/>
                    <a:pt x="1020413" y="935943"/>
                  </a:cubicBezTo>
                  <a:cubicBezTo>
                    <a:pt x="1020413" y="938895"/>
                    <a:pt x="1025938" y="941086"/>
                    <a:pt x="1025938" y="937181"/>
                  </a:cubicBezTo>
                  <a:cubicBezTo>
                    <a:pt x="1025938" y="933371"/>
                    <a:pt x="1032700" y="935943"/>
                    <a:pt x="1034891" y="938419"/>
                  </a:cubicBezTo>
                  <a:cubicBezTo>
                    <a:pt x="1036987" y="940991"/>
                    <a:pt x="1045083" y="935466"/>
                    <a:pt x="1045083" y="939657"/>
                  </a:cubicBezTo>
                  <a:cubicBezTo>
                    <a:pt x="1045083" y="943944"/>
                    <a:pt x="1033177" y="947277"/>
                    <a:pt x="1038320" y="951945"/>
                  </a:cubicBezTo>
                  <a:cubicBezTo>
                    <a:pt x="1043368" y="956612"/>
                    <a:pt x="1046416" y="946420"/>
                    <a:pt x="1052798" y="948516"/>
                  </a:cubicBezTo>
                  <a:cubicBezTo>
                    <a:pt x="1059180" y="950611"/>
                    <a:pt x="1067657" y="941277"/>
                    <a:pt x="1073658" y="940038"/>
                  </a:cubicBezTo>
                  <a:cubicBezTo>
                    <a:pt x="1079564" y="938800"/>
                    <a:pt x="1085945" y="933276"/>
                    <a:pt x="1091089" y="930228"/>
                  </a:cubicBezTo>
                  <a:cubicBezTo>
                    <a:pt x="1096232" y="927275"/>
                    <a:pt x="1107186" y="928132"/>
                    <a:pt x="1103852" y="931466"/>
                  </a:cubicBezTo>
                  <a:cubicBezTo>
                    <a:pt x="1100423" y="934895"/>
                    <a:pt x="1096613" y="941277"/>
                    <a:pt x="1109377" y="945944"/>
                  </a:cubicBezTo>
                  <a:cubicBezTo>
                    <a:pt x="1122140" y="950611"/>
                    <a:pt x="1136523" y="975281"/>
                    <a:pt x="1144619" y="987568"/>
                  </a:cubicBezTo>
                  <a:cubicBezTo>
                    <a:pt x="1152715" y="999855"/>
                    <a:pt x="1160335" y="1021953"/>
                    <a:pt x="1164622" y="1021953"/>
                  </a:cubicBezTo>
                  <a:cubicBezTo>
                    <a:pt x="1168908" y="1021953"/>
                    <a:pt x="1170146" y="1010904"/>
                    <a:pt x="1175671" y="1009666"/>
                  </a:cubicBezTo>
                  <a:cubicBezTo>
                    <a:pt x="1181195" y="1008428"/>
                    <a:pt x="1184624" y="1019001"/>
                    <a:pt x="1190530" y="1020239"/>
                  </a:cubicBezTo>
                  <a:cubicBezTo>
                    <a:pt x="1196435" y="1021477"/>
                    <a:pt x="1204531" y="1024906"/>
                    <a:pt x="1209199" y="1023192"/>
                  </a:cubicBezTo>
                  <a:cubicBezTo>
                    <a:pt x="1213866" y="1021477"/>
                    <a:pt x="1224439" y="1015572"/>
                    <a:pt x="1228344" y="1017667"/>
                  </a:cubicBezTo>
                  <a:cubicBezTo>
                    <a:pt x="1232154" y="1019763"/>
                    <a:pt x="1237298" y="1019763"/>
                    <a:pt x="1240631" y="1027859"/>
                  </a:cubicBezTo>
                  <a:cubicBezTo>
                    <a:pt x="1244060" y="1035955"/>
                    <a:pt x="1249108" y="1037670"/>
                    <a:pt x="1252538" y="1037670"/>
                  </a:cubicBezTo>
                  <a:cubicBezTo>
                    <a:pt x="1255966" y="1037670"/>
                    <a:pt x="1256633" y="1041480"/>
                    <a:pt x="1256633" y="1044909"/>
                  </a:cubicBezTo>
                  <a:cubicBezTo>
                    <a:pt x="1256633" y="1048338"/>
                    <a:pt x="1262824" y="1052814"/>
                    <a:pt x="1266254" y="1052814"/>
                  </a:cubicBezTo>
                  <a:cubicBezTo>
                    <a:pt x="1269682" y="1052814"/>
                    <a:pt x="1278731" y="1051671"/>
                    <a:pt x="1281589" y="1049957"/>
                  </a:cubicBezTo>
                  <a:cubicBezTo>
                    <a:pt x="1284446" y="1048242"/>
                    <a:pt x="1287875" y="1046623"/>
                    <a:pt x="1288352" y="1050528"/>
                  </a:cubicBezTo>
                  <a:cubicBezTo>
                    <a:pt x="1288923" y="1054529"/>
                    <a:pt x="1294066" y="1060720"/>
                    <a:pt x="1297400" y="1060720"/>
                  </a:cubicBezTo>
                  <a:cubicBezTo>
                    <a:pt x="1300829" y="1060720"/>
                    <a:pt x="1307592" y="1063578"/>
                    <a:pt x="1308163" y="1060720"/>
                  </a:cubicBezTo>
                  <a:cubicBezTo>
                    <a:pt x="1308735" y="1057863"/>
                    <a:pt x="1317784" y="1056243"/>
                    <a:pt x="1321212" y="1055577"/>
                  </a:cubicBezTo>
                  <a:cubicBezTo>
                    <a:pt x="1324642" y="1055005"/>
                    <a:pt x="1336548" y="1052719"/>
                    <a:pt x="1338739" y="1047671"/>
                  </a:cubicBezTo>
                  <a:cubicBezTo>
                    <a:pt x="1341025" y="1042623"/>
                    <a:pt x="1350645" y="1042623"/>
                    <a:pt x="1353502" y="1039194"/>
                  </a:cubicBezTo>
                  <a:cubicBezTo>
                    <a:pt x="1356360" y="1035765"/>
                    <a:pt x="1364266" y="1034145"/>
                    <a:pt x="1365980" y="1030716"/>
                  </a:cubicBezTo>
                  <a:cubicBezTo>
                    <a:pt x="1367694" y="1027287"/>
                    <a:pt x="1377886" y="1027859"/>
                    <a:pt x="1379029" y="1025097"/>
                  </a:cubicBezTo>
                  <a:cubicBezTo>
                    <a:pt x="1380172" y="1022239"/>
                    <a:pt x="1388650" y="1021668"/>
                    <a:pt x="1392650" y="1022811"/>
                  </a:cubicBezTo>
                  <a:cubicBezTo>
                    <a:pt x="1396651" y="1023954"/>
                    <a:pt x="1416462" y="1027954"/>
                    <a:pt x="1419225" y="1027383"/>
                  </a:cubicBezTo>
                  <a:cubicBezTo>
                    <a:pt x="1422082" y="1026811"/>
                    <a:pt x="1422654" y="1037574"/>
                    <a:pt x="1425416" y="1038146"/>
                  </a:cubicBezTo>
                  <a:cubicBezTo>
                    <a:pt x="1428274" y="1038717"/>
                    <a:pt x="1438466" y="1046623"/>
                    <a:pt x="1441323" y="1044432"/>
                  </a:cubicBezTo>
                  <a:cubicBezTo>
                    <a:pt x="1444181" y="1042146"/>
                    <a:pt x="1450943" y="1039860"/>
                    <a:pt x="1456658" y="1043289"/>
                  </a:cubicBezTo>
                  <a:cubicBezTo>
                    <a:pt x="1462278" y="1046718"/>
                    <a:pt x="1467993" y="1051195"/>
                    <a:pt x="1470279" y="1047290"/>
                  </a:cubicBezTo>
                  <a:cubicBezTo>
                    <a:pt x="1472565" y="1043289"/>
                    <a:pt x="1484471" y="1041575"/>
                    <a:pt x="1486186" y="1039384"/>
                  </a:cubicBezTo>
                  <a:cubicBezTo>
                    <a:pt x="1487900" y="1037098"/>
                    <a:pt x="1489615" y="1030335"/>
                    <a:pt x="1486757" y="1028049"/>
                  </a:cubicBezTo>
                  <a:cubicBezTo>
                    <a:pt x="1483900" y="1025763"/>
                    <a:pt x="1481138" y="1016715"/>
                    <a:pt x="1479995" y="1012238"/>
                  </a:cubicBezTo>
                  <a:cubicBezTo>
                    <a:pt x="1478852" y="1007666"/>
                    <a:pt x="1486757" y="1006618"/>
                    <a:pt x="1487900" y="1002618"/>
                  </a:cubicBezTo>
                  <a:cubicBezTo>
                    <a:pt x="1489043" y="998617"/>
                    <a:pt x="1495806" y="998046"/>
                    <a:pt x="1498092" y="995855"/>
                  </a:cubicBezTo>
                  <a:cubicBezTo>
                    <a:pt x="1500378" y="993569"/>
                    <a:pt x="1500950" y="988521"/>
                    <a:pt x="1504855" y="989664"/>
                  </a:cubicBezTo>
                  <a:cubicBezTo>
                    <a:pt x="1508760" y="990807"/>
                    <a:pt x="1517332" y="993664"/>
                    <a:pt x="1518952" y="995283"/>
                  </a:cubicBezTo>
                  <a:cubicBezTo>
                    <a:pt x="1520666" y="996998"/>
                    <a:pt x="1526857" y="998141"/>
                    <a:pt x="1530858" y="998141"/>
                  </a:cubicBezTo>
                  <a:cubicBezTo>
                    <a:pt x="1534859" y="998141"/>
                    <a:pt x="1541050" y="1001570"/>
                    <a:pt x="1545050" y="1003761"/>
                  </a:cubicBezTo>
                  <a:cubicBezTo>
                    <a:pt x="1549051" y="1006047"/>
                    <a:pt x="1561529" y="1006047"/>
                    <a:pt x="1563719" y="1009380"/>
                  </a:cubicBezTo>
                  <a:cubicBezTo>
                    <a:pt x="1566005" y="1012809"/>
                    <a:pt x="1563148" y="1022430"/>
                    <a:pt x="1566005" y="1025763"/>
                  </a:cubicBezTo>
                  <a:cubicBezTo>
                    <a:pt x="1568862" y="1029192"/>
                    <a:pt x="1575625" y="1036527"/>
                    <a:pt x="1577911" y="1034812"/>
                  </a:cubicBezTo>
                  <a:cubicBezTo>
                    <a:pt x="1580197" y="1033098"/>
                    <a:pt x="1590961" y="1040432"/>
                    <a:pt x="1594866" y="1039860"/>
                  </a:cubicBezTo>
                  <a:cubicBezTo>
                    <a:pt x="1598866" y="1039289"/>
                    <a:pt x="1605058" y="1033098"/>
                    <a:pt x="1608487" y="1033098"/>
                  </a:cubicBezTo>
                  <a:cubicBezTo>
                    <a:pt x="1611916" y="1033098"/>
                    <a:pt x="1622679" y="1030240"/>
                    <a:pt x="1626012" y="1030812"/>
                  </a:cubicBezTo>
                  <a:cubicBezTo>
                    <a:pt x="1629442" y="1031383"/>
                    <a:pt x="1641824" y="1035955"/>
                    <a:pt x="1643539" y="1034812"/>
                  </a:cubicBezTo>
                  <a:cubicBezTo>
                    <a:pt x="1645253" y="1033669"/>
                    <a:pt x="1656588" y="1035384"/>
                    <a:pt x="1658207" y="1038813"/>
                  </a:cubicBezTo>
                  <a:cubicBezTo>
                    <a:pt x="1659922" y="1042242"/>
                    <a:pt x="1674019" y="1042242"/>
                    <a:pt x="1674019" y="1046147"/>
                  </a:cubicBezTo>
                  <a:cubicBezTo>
                    <a:pt x="1674019" y="1050147"/>
                    <a:pt x="1681925" y="1052338"/>
                    <a:pt x="1684211" y="1056910"/>
                  </a:cubicBezTo>
                  <a:cubicBezTo>
                    <a:pt x="1686497" y="1061482"/>
                    <a:pt x="1705166" y="1058625"/>
                    <a:pt x="1708595" y="1061482"/>
                  </a:cubicBezTo>
                  <a:cubicBezTo>
                    <a:pt x="1712023" y="1064340"/>
                    <a:pt x="1733550" y="1063768"/>
                    <a:pt x="1734026" y="1061482"/>
                  </a:cubicBezTo>
                  <a:cubicBezTo>
                    <a:pt x="1734598" y="1059196"/>
                    <a:pt x="1754981" y="1058053"/>
                    <a:pt x="1758982" y="1055196"/>
                  </a:cubicBezTo>
                  <a:cubicBezTo>
                    <a:pt x="1762982" y="1052338"/>
                    <a:pt x="1773650" y="1053481"/>
                    <a:pt x="1774317" y="1049576"/>
                  </a:cubicBezTo>
                  <a:cubicBezTo>
                    <a:pt x="1774888" y="1045575"/>
                    <a:pt x="1785080" y="1042813"/>
                    <a:pt x="1789557" y="1039384"/>
                  </a:cubicBezTo>
                  <a:cubicBezTo>
                    <a:pt x="1794129" y="1035955"/>
                    <a:pt x="1812227" y="1036527"/>
                    <a:pt x="1813370" y="1040527"/>
                  </a:cubicBezTo>
                  <a:cubicBezTo>
                    <a:pt x="1814513" y="1044528"/>
                    <a:pt x="1825276" y="1045575"/>
                    <a:pt x="1829752" y="1043956"/>
                  </a:cubicBezTo>
                  <a:cubicBezTo>
                    <a:pt x="1834325" y="1042242"/>
                    <a:pt x="1846136" y="1044528"/>
                    <a:pt x="1847850" y="1048528"/>
                  </a:cubicBezTo>
                  <a:cubicBezTo>
                    <a:pt x="1849564" y="1052529"/>
                    <a:pt x="1863090" y="1054719"/>
                    <a:pt x="1866519" y="1053672"/>
                  </a:cubicBezTo>
                  <a:cubicBezTo>
                    <a:pt x="1869948" y="1052529"/>
                    <a:pt x="1880711" y="1044623"/>
                    <a:pt x="1884616" y="1044051"/>
                  </a:cubicBezTo>
                  <a:cubicBezTo>
                    <a:pt x="1888617" y="1043480"/>
                    <a:pt x="1894237" y="1039479"/>
                    <a:pt x="1893094" y="1035574"/>
                  </a:cubicBezTo>
                  <a:cubicBezTo>
                    <a:pt x="1891951" y="1031574"/>
                    <a:pt x="1901000" y="1020334"/>
                    <a:pt x="1902143" y="1015762"/>
                  </a:cubicBezTo>
                  <a:cubicBezTo>
                    <a:pt x="1903286" y="1011190"/>
                    <a:pt x="1911191" y="998808"/>
                    <a:pt x="1914049" y="997665"/>
                  </a:cubicBezTo>
                  <a:cubicBezTo>
                    <a:pt x="1916906" y="996522"/>
                    <a:pt x="1923097" y="991473"/>
                    <a:pt x="1922526" y="988044"/>
                  </a:cubicBezTo>
                  <a:cubicBezTo>
                    <a:pt x="1921954" y="984615"/>
                    <a:pt x="1920240" y="974424"/>
                    <a:pt x="1916906" y="974424"/>
                  </a:cubicBezTo>
                  <a:cubicBezTo>
                    <a:pt x="1913477" y="974424"/>
                    <a:pt x="1907286" y="974995"/>
                    <a:pt x="1915192" y="964232"/>
                  </a:cubicBezTo>
                  <a:cubicBezTo>
                    <a:pt x="1923097" y="953469"/>
                    <a:pt x="1937290" y="956326"/>
                    <a:pt x="1939576" y="956326"/>
                  </a:cubicBezTo>
                  <a:cubicBezTo>
                    <a:pt x="1941862" y="956326"/>
                    <a:pt x="1959959" y="951754"/>
                    <a:pt x="1967865" y="954040"/>
                  </a:cubicBezTo>
                  <a:cubicBezTo>
                    <a:pt x="1975771" y="956326"/>
                    <a:pt x="1980914" y="952897"/>
                    <a:pt x="1989391" y="957469"/>
                  </a:cubicBezTo>
                  <a:cubicBezTo>
                    <a:pt x="1997869" y="961946"/>
                    <a:pt x="2009775" y="960327"/>
                    <a:pt x="2012632" y="964232"/>
                  </a:cubicBezTo>
                  <a:cubicBezTo>
                    <a:pt x="2015490" y="968232"/>
                    <a:pt x="2026825" y="971566"/>
                    <a:pt x="2025110" y="978424"/>
                  </a:cubicBezTo>
                  <a:cubicBezTo>
                    <a:pt x="2023396" y="985187"/>
                    <a:pt x="2031302" y="981282"/>
                    <a:pt x="2034159" y="995950"/>
                  </a:cubicBezTo>
                  <a:cubicBezTo>
                    <a:pt x="2037016" y="1010714"/>
                    <a:pt x="2043779" y="1011857"/>
                    <a:pt x="2045494" y="1018620"/>
                  </a:cubicBezTo>
                  <a:cubicBezTo>
                    <a:pt x="2047208" y="1025382"/>
                    <a:pt x="2056257" y="1037860"/>
                    <a:pt x="2055114" y="1041861"/>
                  </a:cubicBezTo>
                  <a:cubicBezTo>
                    <a:pt x="2053971" y="1045861"/>
                    <a:pt x="2052828" y="1052052"/>
                    <a:pt x="2062448" y="1052624"/>
                  </a:cubicBezTo>
                  <a:cubicBezTo>
                    <a:pt x="2072068" y="1053195"/>
                    <a:pt x="2078927" y="1060530"/>
                    <a:pt x="2081117" y="1059387"/>
                  </a:cubicBezTo>
                  <a:cubicBezTo>
                    <a:pt x="2083403" y="1058244"/>
                    <a:pt x="2094738" y="1062244"/>
                    <a:pt x="2100358" y="1067864"/>
                  </a:cubicBezTo>
                  <a:cubicBezTo>
                    <a:pt x="2106073" y="1073484"/>
                    <a:pt x="2114550" y="1070721"/>
                    <a:pt x="2113979" y="1076913"/>
                  </a:cubicBezTo>
                  <a:cubicBezTo>
                    <a:pt x="2113407" y="1083104"/>
                    <a:pt x="2118550" y="1088247"/>
                    <a:pt x="2117979" y="1093296"/>
                  </a:cubicBezTo>
                  <a:cubicBezTo>
                    <a:pt x="2117408" y="1098439"/>
                    <a:pt x="2128742" y="1101773"/>
                    <a:pt x="2136648" y="1100630"/>
                  </a:cubicBezTo>
                  <a:cubicBezTo>
                    <a:pt x="2144554" y="1099487"/>
                    <a:pt x="2150269" y="1103487"/>
                    <a:pt x="2153602" y="1096629"/>
                  </a:cubicBezTo>
                  <a:cubicBezTo>
                    <a:pt x="2157031" y="1089867"/>
                    <a:pt x="2168366" y="1092629"/>
                    <a:pt x="2172272" y="1089867"/>
                  </a:cubicBezTo>
                  <a:cubicBezTo>
                    <a:pt x="2176272" y="1087009"/>
                    <a:pt x="2188178" y="1083675"/>
                    <a:pt x="2187607" y="1093867"/>
                  </a:cubicBezTo>
                  <a:cubicBezTo>
                    <a:pt x="2187035" y="1104059"/>
                    <a:pt x="2193798" y="1106345"/>
                    <a:pt x="2188178" y="1109679"/>
                  </a:cubicBezTo>
                  <a:cubicBezTo>
                    <a:pt x="2182559" y="1113108"/>
                    <a:pt x="2179701" y="1127776"/>
                    <a:pt x="2177986" y="1134063"/>
                  </a:cubicBezTo>
                  <a:cubicBezTo>
                    <a:pt x="2176272" y="1140254"/>
                    <a:pt x="2167795" y="1141968"/>
                    <a:pt x="2166652" y="1148731"/>
                  </a:cubicBezTo>
                  <a:cubicBezTo>
                    <a:pt x="2165509" y="1155494"/>
                    <a:pt x="2157603" y="1156065"/>
                    <a:pt x="2157603" y="1161209"/>
                  </a:cubicBezTo>
                  <a:cubicBezTo>
                    <a:pt x="2157603" y="1166352"/>
                    <a:pt x="2146269" y="1165209"/>
                    <a:pt x="2140649" y="1161209"/>
                  </a:cubicBezTo>
                  <a:cubicBezTo>
                    <a:pt x="2135029" y="1157208"/>
                    <a:pt x="2129314" y="1168543"/>
                    <a:pt x="2124837" y="1168543"/>
                  </a:cubicBezTo>
                  <a:cubicBezTo>
                    <a:pt x="2120265" y="1168543"/>
                    <a:pt x="2120836" y="1178163"/>
                    <a:pt x="2121979" y="1182164"/>
                  </a:cubicBezTo>
                  <a:cubicBezTo>
                    <a:pt x="2123122" y="1186164"/>
                    <a:pt x="2120265" y="1191213"/>
                    <a:pt x="2123122" y="1197975"/>
                  </a:cubicBezTo>
                  <a:cubicBezTo>
                    <a:pt x="2124647" y="1201595"/>
                    <a:pt x="2123694" y="1208548"/>
                    <a:pt x="2124456" y="1216263"/>
                  </a:cubicBezTo>
                  <a:cubicBezTo>
                    <a:pt x="2131314" y="1211215"/>
                    <a:pt x="2137600" y="1207596"/>
                    <a:pt x="2140363" y="1207596"/>
                  </a:cubicBezTo>
                  <a:cubicBezTo>
                    <a:pt x="2147411" y="1207596"/>
                    <a:pt x="2154555" y="1219788"/>
                    <a:pt x="2162461" y="1220073"/>
                  </a:cubicBezTo>
                  <a:cubicBezTo>
                    <a:pt x="2170366" y="1220359"/>
                    <a:pt x="2206371" y="1196261"/>
                    <a:pt x="2206657" y="1192356"/>
                  </a:cubicBezTo>
                  <a:cubicBezTo>
                    <a:pt x="2206943" y="1188355"/>
                    <a:pt x="2227897" y="1168257"/>
                    <a:pt x="2237804" y="1157780"/>
                  </a:cubicBezTo>
                  <a:cubicBezTo>
                    <a:pt x="2247709" y="1147302"/>
                    <a:pt x="2260759" y="1131967"/>
                    <a:pt x="2265807" y="1120156"/>
                  </a:cubicBezTo>
                  <a:cubicBezTo>
                    <a:pt x="2268950" y="1112822"/>
                    <a:pt x="2282761" y="1098630"/>
                    <a:pt x="2286191" y="1093010"/>
                  </a:cubicBezTo>
                  <a:cubicBezTo>
                    <a:pt x="2289620" y="1087390"/>
                    <a:pt x="2291810" y="1086819"/>
                    <a:pt x="2298097" y="1073484"/>
                  </a:cubicBezTo>
                  <a:cubicBezTo>
                    <a:pt x="2304288" y="1060149"/>
                    <a:pt x="2304288" y="1025382"/>
                    <a:pt x="2306288" y="1023096"/>
                  </a:cubicBezTo>
                  <a:cubicBezTo>
                    <a:pt x="2308288" y="1020810"/>
                    <a:pt x="2307145" y="1014905"/>
                    <a:pt x="2310003" y="1011190"/>
                  </a:cubicBezTo>
                  <a:cubicBezTo>
                    <a:pt x="2312861" y="1007475"/>
                    <a:pt x="2311432" y="1002427"/>
                    <a:pt x="2317052" y="997569"/>
                  </a:cubicBezTo>
                  <a:cubicBezTo>
                    <a:pt x="2322766" y="992807"/>
                    <a:pt x="2321624" y="988521"/>
                    <a:pt x="2320195" y="984806"/>
                  </a:cubicBezTo>
                  <a:cubicBezTo>
                    <a:pt x="2318766" y="981091"/>
                    <a:pt x="2320481" y="972900"/>
                    <a:pt x="2319052" y="970328"/>
                  </a:cubicBezTo>
                  <a:cubicBezTo>
                    <a:pt x="2317623" y="967756"/>
                    <a:pt x="2317909" y="966613"/>
                    <a:pt x="2321338" y="964708"/>
                  </a:cubicBezTo>
                  <a:cubicBezTo>
                    <a:pt x="2324767" y="962708"/>
                    <a:pt x="2319052" y="957660"/>
                    <a:pt x="2314289" y="955374"/>
                  </a:cubicBezTo>
                  <a:cubicBezTo>
                    <a:pt x="2309431" y="953088"/>
                    <a:pt x="2303240" y="951087"/>
                    <a:pt x="2302669" y="945753"/>
                  </a:cubicBezTo>
                  <a:cubicBezTo>
                    <a:pt x="2302097" y="940324"/>
                    <a:pt x="2293906" y="933847"/>
                    <a:pt x="2287619" y="934419"/>
                  </a:cubicBezTo>
                  <a:cubicBezTo>
                    <a:pt x="2281428" y="934990"/>
                    <a:pt x="2269808" y="930990"/>
                    <a:pt x="2271236" y="934990"/>
                  </a:cubicBezTo>
                  <a:cubicBezTo>
                    <a:pt x="2272665" y="938991"/>
                    <a:pt x="2270665" y="942324"/>
                    <a:pt x="2267617" y="941467"/>
                  </a:cubicBezTo>
                  <a:cubicBezTo>
                    <a:pt x="2264474" y="940610"/>
                    <a:pt x="2263045" y="943182"/>
                    <a:pt x="2259425" y="948801"/>
                  </a:cubicBezTo>
                  <a:cubicBezTo>
                    <a:pt x="2255711" y="954516"/>
                    <a:pt x="2242756" y="954993"/>
                    <a:pt x="2248662" y="949659"/>
                  </a:cubicBezTo>
                  <a:cubicBezTo>
                    <a:pt x="2254568" y="944325"/>
                    <a:pt x="2246662" y="944039"/>
                    <a:pt x="2247805" y="938324"/>
                  </a:cubicBezTo>
                  <a:cubicBezTo>
                    <a:pt x="2248948" y="932704"/>
                    <a:pt x="2253806" y="926989"/>
                    <a:pt x="2247233" y="930704"/>
                  </a:cubicBezTo>
                  <a:cubicBezTo>
                    <a:pt x="2240756" y="934419"/>
                    <a:pt x="2240756" y="943182"/>
                    <a:pt x="2235327" y="944325"/>
                  </a:cubicBezTo>
                  <a:cubicBezTo>
                    <a:pt x="2229993" y="945468"/>
                    <a:pt x="2231612" y="928989"/>
                    <a:pt x="2233041" y="924798"/>
                  </a:cubicBezTo>
                  <a:cubicBezTo>
                    <a:pt x="2234470" y="920512"/>
                    <a:pt x="2223135" y="925084"/>
                    <a:pt x="2211229" y="924227"/>
                  </a:cubicBezTo>
                  <a:cubicBezTo>
                    <a:pt x="2199322" y="923370"/>
                    <a:pt x="2202466" y="915178"/>
                    <a:pt x="2212086" y="910035"/>
                  </a:cubicBezTo>
                  <a:cubicBezTo>
                    <a:pt x="2221706" y="904891"/>
                    <a:pt x="2219992" y="900129"/>
                    <a:pt x="2224850" y="898128"/>
                  </a:cubicBezTo>
                  <a:cubicBezTo>
                    <a:pt x="2229707" y="896128"/>
                    <a:pt x="2242090" y="887937"/>
                    <a:pt x="2249519" y="883650"/>
                  </a:cubicBezTo>
                  <a:cubicBezTo>
                    <a:pt x="2256854" y="879364"/>
                    <a:pt x="2258282" y="874602"/>
                    <a:pt x="2259997" y="869744"/>
                  </a:cubicBezTo>
                  <a:cubicBezTo>
                    <a:pt x="2261711" y="864886"/>
                    <a:pt x="2275237" y="858981"/>
                    <a:pt x="2287429" y="849075"/>
                  </a:cubicBezTo>
                  <a:cubicBezTo>
                    <a:pt x="2299621" y="839169"/>
                    <a:pt x="2305526" y="833454"/>
                    <a:pt x="2308384" y="827548"/>
                  </a:cubicBezTo>
                  <a:cubicBezTo>
                    <a:pt x="2311241" y="821643"/>
                    <a:pt x="2329339" y="814213"/>
                    <a:pt x="2329625" y="809736"/>
                  </a:cubicBezTo>
                  <a:cubicBezTo>
                    <a:pt x="2329910" y="805164"/>
                    <a:pt x="2351151" y="793925"/>
                    <a:pt x="2365534" y="791067"/>
                  </a:cubicBezTo>
                  <a:cubicBezTo>
                    <a:pt x="2380012" y="788210"/>
                    <a:pt x="2402872" y="791925"/>
                    <a:pt x="2407158" y="796211"/>
                  </a:cubicBezTo>
                  <a:cubicBezTo>
                    <a:pt x="2411444" y="800497"/>
                    <a:pt x="2414492" y="798783"/>
                    <a:pt x="2417064" y="795925"/>
                  </a:cubicBezTo>
                  <a:cubicBezTo>
                    <a:pt x="2419636" y="793068"/>
                    <a:pt x="2425256" y="794496"/>
                    <a:pt x="2434876" y="795639"/>
                  </a:cubicBezTo>
                  <a:cubicBezTo>
                    <a:pt x="2444496" y="796782"/>
                    <a:pt x="2446782" y="791067"/>
                    <a:pt x="2453259" y="793068"/>
                  </a:cubicBezTo>
                  <a:cubicBezTo>
                    <a:pt x="2459736" y="795068"/>
                    <a:pt x="2465165" y="796211"/>
                    <a:pt x="2469070" y="788496"/>
                  </a:cubicBezTo>
                  <a:cubicBezTo>
                    <a:pt x="2473071" y="780876"/>
                    <a:pt x="2491740" y="782304"/>
                    <a:pt x="2495931" y="785352"/>
                  </a:cubicBezTo>
                  <a:cubicBezTo>
                    <a:pt x="2500217" y="788496"/>
                    <a:pt x="2503551" y="792687"/>
                    <a:pt x="2510409" y="788210"/>
                  </a:cubicBezTo>
                  <a:cubicBezTo>
                    <a:pt x="2517172" y="783638"/>
                    <a:pt x="2517172" y="794115"/>
                    <a:pt x="2523744" y="794973"/>
                  </a:cubicBezTo>
                  <a:cubicBezTo>
                    <a:pt x="2530221" y="795830"/>
                    <a:pt x="2526030" y="801450"/>
                    <a:pt x="2520315" y="800878"/>
                  </a:cubicBezTo>
                  <a:cubicBezTo>
                    <a:pt x="2514695" y="800307"/>
                    <a:pt x="2507552" y="803736"/>
                    <a:pt x="2514124" y="807355"/>
                  </a:cubicBezTo>
                  <a:cubicBezTo>
                    <a:pt x="2520601" y="810975"/>
                    <a:pt x="2528316" y="803926"/>
                    <a:pt x="2533364" y="804498"/>
                  </a:cubicBezTo>
                  <a:cubicBezTo>
                    <a:pt x="2538413" y="805069"/>
                    <a:pt x="2546413" y="805641"/>
                    <a:pt x="2553462" y="801069"/>
                  </a:cubicBezTo>
                  <a:cubicBezTo>
                    <a:pt x="2560606" y="796497"/>
                    <a:pt x="2562511" y="804783"/>
                    <a:pt x="2567083" y="800783"/>
                  </a:cubicBezTo>
                  <a:cubicBezTo>
                    <a:pt x="2571655" y="796782"/>
                    <a:pt x="2581847" y="795639"/>
                    <a:pt x="2586895" y="795925"/>
                  </a:cubicBezTo>
                  <a:cubicBezTo>
                    <a:pt x="2592038" y="796211"/>
                    <a:pt x="2587752" y="790020"/>
                    <a:pt x="2579275" y="790020"/>
                  </a:cubicBezTo>
                  <a:cubicBezTo>
                    <a:pt x="2570797" y="790020"/>
                    <a:pt x="2571083" y="785448"/>
                    <a:pt x="2577846" y="773827"/>
                  </a:cubicBezTo>
                  <a:cubicBezTo>
                    <a:pt x="2584609" y="762207"/>
                    <a:pt x="2597658" y="756015"/>
                    <a:pt x="2605850" y="748967"/>
                  </a:cubicBezTo>
                  <a:cubicBezTo>
                    <a:pt x="2614041" y="741918"/>
                    <a:pt x="2620042" y="745252"/>
                    <a:pt x="2620042" y="740775"/>
                  </a:cubicBezTo>
                  <a:cubicBezTo>
                    <a:pt x="2620042" y="736299"/>
                    <a:pt x="2623947" y="723535"/>
                    <a:pt x="2630234" y="723249"/>
                  </a:cubicBezTo>
                  <a:cubicBezTo>
                    <a:pt x="2636425" y="722964"/>
                    <a:pt x="2652046" y="725821"/>
                    <a:pt x="2661666" y="720392"/>
                  </a:cubicBezTo>
                  <a:cubicBezTo>
                    <a:pt x="2671286" y="715058"/>
                    <a:pt x="2670429" y="724392"/>
                    <a:pt x="2674429" y="725821"/>
                  </a:cubicBezTo>
                  <a:cubicBezTo>
                    <a:pt x="2678430" y="727250"/>
                    <a:pt x="2683764" y="717630"/>
                    <a:pt x="2688336" y="720392"/>
                  </a:cubicBezTo>
                  <a:cubicBezTo>
                    <a:pt x="2692908" y="723249"/>
                    <a:pt x="2681573" y="730012"/>
                    <a:pt x="2679002" y="738204"/>
                  </a:cubicBezTo>
                  <a:cubicBezTo>
                    <a:pt x="2676430" y="746395"/>
                    <a:pt x="2684907" y="743347"/>
                    <a:pt x="2689765" y="745538"/>
                  </a:cubicBezTo>
                  <a:cubicBezTo>
                    <a:pt x="2694528" y="747824"/>
                    <a:pt x="2683478" y="751158"/>
                    <a:pt x="2684716" y="753444"/>
                  </a:cubicBezTo>
                  <a:cubicBezTo>
                    <a:pt x="2685859" y="755730"/>
                    <a:pt x="2695480" y="755730"/>
                    <a:pt x="2707958" y="743252"/>
                  </a:cubicBezTo>
                  <a:cubicBezTo>
                    <a:pt x="2720435" y="730774"/>
                    <a:pt x="2731770" y="727440"/>
                    <a:pt x="2739676" y="728202"/>
                  </a:cubicBezTo>
                  <a:cubicBezTo>
                    <a:pt x="2747581" y="729060"/>
                    <a:pt x="2743105" y="721154"/>
                    <a:pt x="2743676" y="709533"/>
                  </a:cubicBezTo>
                  <a:cubicBezTo>
                    <a:pt x="2744248" y="697913"/>
                    <a:pt x="2768632" y="694484"/>
                    <a:pt x="2776538" y="697913"/>
                  </a:cubicBezTo>
                  <a:cubicBezTo>
                    <a:pt x="2784444" y="701342"/>
                    <a:pt x="2783872" y="704390"/>
                    <a:pt x="2776252" y="702390"/>
                  </a:cubicBezTo>
                  <a:cubicBezTo>
                    <a:pt x="2768632" y="700389"/>
                    <a:pt x="2761583" y="707247"/>
                    <a:pt x="2761774" y="716868"/>
                  </a:cubicBezTo>
                  <a:cubicBezTo>
                    <a:pt x="2762059" y="726488"/>
                    <a:pt x="2755011" y="729631"/>
                    <a:pt x="2758631" y="733346"/>
                  </a:cubicBezTo>
                  <a:cubicBezTo>
                    <a:pt x="2762345" y="736965"/>
                    <a:pt x="2753201" y="737823"/>
                    <a:pt x="2752916" y="741823"/>
                  </a:cubicBezTo>
                  <a:cubicBezTo>
                    <a:pt x="2752630" y="745824"/>
                    <a:pt x="2752916" y="748872"/>
                    <a:pt x="2747296" y="750586"/>
                  </a:cubicBezTo>
                  <a:cubicBezTo>
                    <a:pt x="2741676" y="752301"/>
                    <a:pt x="2722626" y="754301"/>
                    <a:pt x="2722150" y="761635"/>
                  </a:cubicBezTo>
                  <a:cubicBezTo>
                    <a:pt x="2721578" y="768969"/>
                    <a:pt x="2711386" y="769827"/>
                    <a:pt x="2706529" y="778875"/>
                  </a:cubicBezTo>
                  <a:cubicBezTo>
                    <a:pt x="2701766" y="787924"/>
                    <a:pt x="2683288" y="793353"/>
                    <a:pt x="2671191" y="811451"/>
                  </a:cubicBezTo>
                  <a:cubicBezTo>
                    <a:pt x="2658999" y="829548"/>
                    <a:pt x="2639759" y="829548"/>
                    <a:pt x="2639759" y="832977"/>
                  </a:cubicBezTo>
                  <a:cubicBezTo>
                    <a:pt x="2639759" y="836406"/>
                    <a:pt x="2626424" y="836121"/>
                    <a:pt x="2621947" y="836692"/>
                  </a:cubicBezTo>
                  <a:cubicBezTo>
                    <a:pt x="2617470" y="837264"/>
                    <a:pt x="2626233" y="848313"/>
                    <a:pt x="2615470" y="859933"/>
                  </a:cubicBezTo>
                  <a:cubicBezTo>
                    <a:pt x="2604706" y="871554"/>
                    <a:pt x="2597658" y="887651"/>
                    <a:pt x="2597944" y="903843"/>
                  </a:cubicBezTo>
                  <a:cubicBezTo>
                    <a:pt x="2598229" y="919941"/>
                    <a:pt x="2603563" y="966423"/>
                    <a:pt x="2608421" y="974614"/>
                  </a:cubicBezTo>
                  <a:cubicBezTo>
                    <a:pt x="2613279" y="982806"/>
                    <a:pt x="2610422" y="1002903"/>
                    <a:pt x="2614327" y="1007190"/>
                  </a:cubicBezTo>
                  <a:cubicBezTo>
                    <a:pt x="2618328" y="1011476"/>
                    <a:pt x="2616899" y="1018524"/>
                    <a:pt x="2619470" y="1021096"/>
                  </a:cubicBezTo>
                  <a:cubicBezTo>
                    <a:pt x="2622042" y="1023668"/>
                    <a:pt x="2632520" y="1009761"/>
                    <a:pt x="2639568" y="1003856"/>
                  </a:cubicBezTo>
                  <a:cubicBezTo>
                    <a:pt x="2646616" y="997950"/>
                    <a:pt x="2644426" y="995950"/>
                    <a:pt x="2649188" y="992807"/>
                  </a:cubicBezTo>
                  <a:cubicBezTo>
                    <a:pt x="2654046" y="989664"/>
                    <a:pt x="2652046" y="976710"/>
                    <a:pt x="2653475" y="973281"/>
                  </a:cubicBezTo>
                  <a:cubicBezTo>
                    <a:pt x="2654903" y="969852"/>
                    <a:pt x="2663666" y="968137"/>
                    <a:pt x="2666524" y="964518"/>
                  </a:cubicBezTo>
                  <a:cubicBezTo>
                    <a:pt x="2669381" y="960803"/>
                    <a:pt x="2676716" y="963089"/>
                    <a:pt x="2680716" y="961660"/>
                  </a:cubicBezTo>
                  <a:cubicBezTo>
                    <a:pt x="2684716" y="960231"/>
                    <a:pt x="2680430" y="950897"/>
                    <a:pt x="2679002" y="945563"/>
                  </a:cubicBezTo>
                  <a:cubicBezTo>
                    <a:pt x="2677573" y="940134"/>
                    <a:pt x="2690622" y="932799"/>
                    <a:pt x="2697385" y="928037"/>
                  </a:cubicBezTo>
                  <a:cubicBezTo>
                    <a:pt x="2704147" y="923274"/>
                    <a:pt x="2712720" y="931180"/>
                    <a:pt x="2720340" y="924036"/>
                  </a:cubicBezTo>
                  <a:cubicBezTo>
                    <a:pt x="2727960" y="916988"/>
                    <a:pt x="2719768" y="908701"/>
                    <a:pt x="2716911" y="905082"/>
                  </a:cubicBezTo>
                  <a:cubicBezTo>
                    <a:pt x="2714054" y="901367"/>
                    <a:pt x="2724531" y="883555"/>
                    <a:pt x="2730532" y="881841"/>
                  </a:cubicBezTo>
                  <a:cubicBezTo>
                    <a:pt x="2736437" y="880126"/>
                    <a:pt x="2739581" y="886127"/>
                    <a:pt x="2745295" y="880983"/>
                  </a:cubicBezTo>
                  <a:cubicBezTo>
                    <a:pt x="2750915" y="875840"/>
                    <a:pt x="2740152" y="867648"/>
                    <a:pt x="2736247" y="868220"/>
                  </a:cubicBezTo>
                  <a:cubicBezTo>
                    <a:pt x="2732246" y="868791"/>
                    <a:pt x="2730913" y="853742"/>
                    <a:pt x="2740247" y="846693"/>
                  </a:cubicBezTo>
                  <a:cubicBezTo>
                    <a:pt x="2749582" y="839645"/>
                    <a:pt x="2745867" y="838216"/>
                    <a:pt x="2739676" y="836502"/>
                  </a:cubicBezTo>
                  <a:cubicBezTo>
                    <a:pt x="2733484" y="834787"/>
                    <a:pt x="2732341" y="837073"/>
                    <a:pt x="2727484" y="837359"/>
                  </a:cubicBezTo>
                  <a:cubicBezTo>
                    <a:pt x="2722721" y="837645"/>
                    <a:pt x="2717863" y="827453"/>
                    <a:pt x="2725198" y="817547"/>
                  </a:cubicBezTo>
                  <a:cubicBezTo>
                    <a:pt x="2732532" y="807641"/>
                    <a:pt x="2739676" y="808784"/>
                    <a:pt x="2741295" y="800592"/>
                  </a:cubicBezTo>
                  <a:cubicBezTo>
                    <a:pt x="2743009" y="792401"/>
                    <a:pt x="2753201" y="780780"/>
                    <a:pt x="2755773" y="776494"/>
                  </a:cubicBezTo>
                  <a:cubicBezTo>
                    <a:pt x="2758345" y="772208"/>
                    <a:pt x="2768536" y="776494"/>
                    <a:pt x="2772442" y="775637"/>
                  </a:cubicBezTo>
                  <a:cubicBezTo>
                    <a:pt x="2776442" y="774780"/>
                    <a:pt x="2775013" y="783257"/>
                    <a:pt x="2779776" y="779066"/>
                  </a:cubicBezTo>
                  <a:cubicBezTo>
                    <a:pt x="2784538" y="774780"/>
                    <a:pt x="2792540" y="760683"/>
                    <a:pt x="2799016" y="760683"/>
                  </a:cubicBezTo>
                  <a:cubicBezTo>
                    <a:pt x="2805493" y="760683"/>
                    <a:pt x="2801302" y="771160"/>
                    <a:pt x="2803017" y="777351"/>
                  </a:cubicBezTo>
                  <a:cubicBezTo>
                    <a:pt x="2804731" y="783543"/>
                    <a:pt x="2808351" y="775637"/>
                    <a:pt x="2820829" y="767160"/>
                  </a:cubicBezTo>
                  <a:cubicBezTo>
                    <a:pt x="2833306" y="758682"/>
                    <a:pt x="2860453" y="759540"/>
                    <a:pt x="2868644" y="763445"/>
                  </a:cubicBezTo>
                  <a:cubicBezTo>
                    <a:pt x="2876836" y="767445"/>
                    <a:pt x="2878265" y="776780"/>
                    <a:pt x="2882836" y="775637"/>
                  </a:cubicBezTo>
                  <a:cubicBezTo>
                    <a:pt x="2889695" y="773922"/>
                    <a:pt x="2883979" y="766302"/>
                    <a:pt x="2890742" y="764302"/>
                  </a:cubicBezTo>
                  <a:cubicBezTo>
                    <a:pt x="2897505" y="762302"/>
                    <a:pt x="2909411" y="755253"/>
                    <a:pt x="2918460" y="748776"/>
                  </a:cubicBezTo>
                  <a:cubicBezTo>
                    <a:pt x="2927509" y="742299"/>
                    <a:pt x="2924937" y="747062"/>
                    <a:pt x="2929795" y="741156"/>
                  </a:cubicBezTo>
                  <a:cubicBezTo>
                    <a:pt x="2934652" y="735251"/>
                    <a:pt x="2939415" y="737727"/>
                    <a:pt x="2940844" y="733822"/>
                  </a:cubicBezTo>
                  <a:cubicBezTo>
                    <a:pt x="2942272" y="729822"/>
                    <a:pt x="2955322" y="723345"/>
                    <a:pt x="2973134" y="719344"/>
                  </a:cubicBezTo>
                  <a:cubicBezTo>
                    <a:pt x="2990945" y="715344"/>
                    <a:pt x="3014186" y="703533"/>
                    <a:pt x="3013044" y="699818"/>
                  </a:cubicBezTo>
                  <a:cubicBezTo>
                    <a:pt x="3011900" y="696103"/>
                    <a:pt x="3019806" y="694389"/>
                    <a:pt x="3020663" y="698103"/>
                  </a:cubicBezTo>
                  <a:cubicBezTo>
                    <a:pt x="3021520" y="701818"/>
                    <a:pt x="3028283" y="700389"/>
                    <a:pt x="3037618" y="702390"/>
                  </a:cubicBezTo>
                  <a:cubicBezTo>
                    <a:pt x="3046953" y="704390"/>
                    <a:pt x="3051238" y="708105"/>
                    <a:pt x="3058573" y="700675"/>
                  </a:cubicBezTo>
                  <a:cubicBezTo>
                    <a:pt x="3065907" y="693341"/>
                    <a:pt x="3057716" y="690769"/>
                    <a:pt x="3058001" y="685149"/>
                  </a:cubicBezTo>
                  <a:cubicBezTo>
                    <a:pt x="3058287" y="679434"/>
                    <a:pt x="3045238" y="673529"/>
                    <a:pt x="3046953" y="667623"/>
                  </a:cubicBezTo>
                  <a:cubicBezTo>
                    <a:pt x="3048667" y="661718"/>
                    <a:pt x="3037332" y="645811"/>
                    <a:pt x="3033903" y="648954"/>
                  </a:cubicBezTo>
                  <a:cubicBezTo>
                    <a:pt x="3030474" y="652098"/>
                    <a:pt x="3022569" y="646383"/>
                    <a:pt x="3022569" y="641906"/>
                  </a:cubicBezTo>
                  <a:cubicBezTo>
                    <a:pt x="3022569" y="637334"/>
                    <a:pt x="3021997" y="632000"/>
                    <a:pt x="3016663" y="635429"/>
                  </a:cubicBezTo>
                  <a:cubicBezTo>
                    <a:pt x="3011329" y="638858"/>
                    <a:pt x="3002185" y="637143"/>
                    <a:pt x="3000566" y="632000"/>
                  </a:cubicBezTo>
                  <a:cubicBezTo>
                    <a:pt x="2998851" y="626856"/>
                    <a:pt x="3011043" y="623237"/>
                    <a:pt x="3019520" y="626666"/>
                  </a:cubicBezTo>
                  <a:cubicBezTo>
                    <a:pt x="3027997" y="630095"/>
                    <a:pt x="3025521" y="633429"/>
                    <a:pt x="3029712" y="636000"/>
                  </a:cubicBezTo>
                  <a:cubicBezTo>
                    <a:pt x="3033998" y="638572"/>
                    <a:pt x="3045524" y="637429"/>
                    <a:pt x="3051524" y="634572"/>
                  </a:cubicBezTo>
                  <a:cubicBezTo>
                    <a:pt x="3057430" y="631714"/>
                    <a:pt x="3074194" y="626380"/>
                    <a:pt x="3076956" y="621522"/>
                  </a:cubicBezTo>
                  <a:cubicBezTo>
                    <a:pt x="3079813" y="616665"/>
                    <a:pt x="3076670" y="614474"/>
                    <a:pt x="3082385" y="611616"/>
                  </a:cubicBezTo>
                  <a:cubicBezTo>
                    <a:pt x="3088005" y="608759"/>
                    <a:pt x="3083814" y="602853"/>
                    <a:pt x="3078956" y="600282"/>
                  </a:cubicBezTo>
                  <a:cubicBezTo>
                    <a:pt x="3074194" y="597710"/>
                    <a:pt x="3075241" y="590947"/>
                    <a:pt x="3080385" y="590947"/>
                  </a:cubicBezTo>
                  <a:cubicBezTo>
                    <a:pt x="3085433" y="590947"/>
                    <a:pt x="3084100" y="584946"/>
                    <a:pt x="3087434" y="584661"/>
                  </a:cubicBezTo>
                  <a:cubicBezTo>
                    <a:pt x="3090863" y="584375"/>
                    <a:pt x="3091434" y="587232"/>
                    <a:pt x="3097625" y="584089"/>
                  </a:cubicBezTo>
                  <a:cubicBezTo>
                    <a:pt x="3103816" y="580946"/>
                    <a:pt x="3097911" y="588852"/>
                    <a:pt x="3095054" y="594281"/>
                  </a:cubicBezTo>
                  <a:cubicBezTo>
                    <a:pt x="3092196" y="599615"/>
                    <a:pt x="3100959" y="604187"/>
                    <a:pt x="3101816" y="607330"/>
                  </a:cubicBezTo>
                  <a:cubicBezTo>
                    <a:pt x="3102674" y="610473"/>
                    <a:pt x="3114866" y="611616"/>
                    <a:pt x="3121628" y="607902"/>
                  </a:cubicBezTo>
                  <a:cubicBezTo>
                    <a:pt x="3128391" y="604187"/>
                    <a:pt x="3150203" y="612474"/>
                    <a:pt x="3151632" y="617808"/>
                  </a:cubicBezTo>
                  <a:cubicBezTo>
                    <a:pt x="3153061" y="623237"/>
                    <a:pt x="3156204" y="629714"/>
                    <a:pt x="3165253" y="634286"/>
                  </a:cubicBezTo>
                  <a:cubicBezTo>
                    <a:pt x="3174302" y="638763"/>
                    <a:pt x="3182493" y="636858"/>
                    <a:pt x="3184208" y="641049"/>
                  </a:cubicBezTo>
                  <a:cubicBezTo>
                    <a:pt x="3185922" y="645335"/>
                    <a:pt x="3189351" y="647526"/>
                    <a:pt x="3194399" y="646383"/>
                  </a:cubicBezTo>
                  <a:cubicBezTo>
                    <a:pt x="3199543" y="645240"/>
                    <a:pt x="3202305" y="650859"/>
                    <a:pt x="3206020" y="647526"/>
                  </a:cubicBezTo>
                  <a:cubicBezTo>
                    <a:pt x="3209734" y="644097"/>
                    <a:pt x="3211640" y="649526"/>
                    <a:pt x="3216497" y="645240"/>
                  </a:cubicBezTo>
                  <a:cubicBezTo>
                    <a:pt x="3221260" y="640953"/>
                    <a:pt x="3206020" y="638191"/>
                    <a:pt x="3208020" y="634762"/>
                  </a:cubicBezTo>
                  <a:cubicBezTo>
                    <a:pt x="3210020" y="631333"/>
                    <a:pt x="3213163" y="637334"/>
                    <a:pt x="3217354" y="637048"/>
                  </a:cubicBezTo>
                  <a:cubicBezTo>
                    <a:pt x="3221641" y="636762"/>
                    <a:pt x="3216211" y="628571"/>
                    <a:pt x="3219355" y="627714"/>
                  </a:cubicBezTo>
                  <a:cubicBezTo>
                    <a:pt x="3222498" y="626856"/>
                    <a:pt x="3219926" y="609902"/>
                    <a:pt x="3216497" y="608759"/>
                  </a:cubicBezTo>
                  <a:cubicBezTo>
                    <a:pt x="3213069" y="607616"/>
                    <a:pt x="3215926" y="601710"/>
                    <a:pt x="3222403" y="606473"/>
                  </a:cubicBezTo>
                  <a:cubicBezTo>
                    <a:pt x="3228880" y="611331"/>
                    <a:pt x="3239072" y="611045"/>
                    <a:pt x="3243929" y="611045"/>
                  </a:cubicBezTo>
                  <a:cubicBezTo>
                    <a:pt x="3248787" y="611045"/>
                    <a:pt x="3244215" y="606473"/>
                    <a:pt x="3239452" y="605711"/>
                  </a:cubicBezTo>
                  <a:cubicBezTo>
                    <a:pt x="3234595" y="604854"/>
                    <a:pt x="3240310" y="600853"/>
                    <a:pt x="3243739" y="603996"/>
                  </a:cubicBezTo>
                  <a:cubicBezTo>
                    <a:pt x="3247168" y="607140"/>
                    <a:pt x="3253645" y="608568"/>
                    <a:pt x="3254216" y="605139"/>
                  </a:cubicBezTo>
                  <a:cubicBezTo>
                    <a:pt x="3254788" y="601710"/>
                    <a:pt x="3258217" y="594376"/>
                    <a:pt x="3264122" y="594662"/>
                  </a:cubicBezTo>
                  <a:cubicBezTo>
                    <a:pt x="3269837" y="594567"/>
                    <a:pt x="3271838" y="591138"/>
                    <a:pt x="3266122" y="589137"/>
                  </a:cubicBezTo>
                  <a:close/>
                  <a:moveTo>
                    <a:pt x="1687163" y="960612"/>
                  </a:moveTo>
                  <a:cubicBezTo>
                    <a:pt x="1671066" y="975090"/>
                    <a:pt x="1638776" y="978424"/>
                    <a:pt x="1638776" y="990330"/>
                  </a:cubicBezTo>
                  <a:cubicBezTo>
                    <a:pt x="1638776" y="1002237"/>
                    <a:pt x="1599724" y="1008142"/>
                    <a:pt x="1596294" y="1003094"/>
                  </a:cubicBezTo>
                  <a:cubicBezTo>
                    <a:pt x="1593342" y="998617"/>
                    <a:pt x="1625156" y="997188"/>
                    <a:pt x="1632871" y="980139"/>
                  </a:cubicBezTo>
                  <a:cubicBezTo>
                    <a:pt x="1640491" y="963184"/>
                    <a:pt x="1669542" y="954421"/>
                    <a:pt x="1683829" y="931752"/>
                  </a:cubicBezTo>
                  <a:cubicBezTo>
                    <a:pt x="1694021" y="915654"/>
                    <a:pt x="1702498" y="890985"/>
                    <a:pt x="1708499" y="892699"/>
                  </a:cubicBezTo>
                  <a:cubicBezTo>
                    <a:pt x="1714309" y="894414"/>
                    <a:pt x="1703261" y="946134"/>
                    <a:pt x="1687163" y="960612"/>
                  </a:cubicBezTo>
                  <a:close/>
                  <a:moveTo>
                    <a:pt x="1759077" y="295577"/>
                  </a:moveTo>
                  <a:cubicBezTo>
                    <a:pt x="1756791" y="300149"/>
                    <a:pt x="1744503" y="300435"/>
                    <a:pt x="1747742" y="304626"/>
                  </a:cubicBezTo>
                  <a:cubicBezTo>
                    <a:pt x="1753362" y="311960"/>
                    <a:pt x="1781747" y="308055"/>
                    <a:pt x="1782318" y="299006"/>
                  </a:cubicBezTo>
                  <a:cubicBezTo>
                    <a:pt x="1782889" y="289957"/>
                    <a:pt x="1761363" y="291005"/>
                    <a:pt x="1759077" y="295577"/>
                  </a:cubicBezTo>
                  <a:close/>
                  <a:moveTo>
                    <a:pt x="727900" y="15828"/>
                  </a:moveTo>
                  <a:cubicBezTo>
                    <a:pt x="741521" y="15828"/>
                    <a:pt x="737521" y="7350"/>
                    <a:pt x="746570" y="8493"/>
                  </a:cubicBezTo>
                  <a:cubicBezTo>
                    <a:pt x="755618" y="9636"/>
                    <a:pt x="767524" y="9065"/>
                    <a:pt x="762952" y="3350"/>
                  </a:cubicBezTo>
                  <a:cubicBezTo>
                    <a:pt x="758476" y="-2270"/>
                    <a:pt x="725614" y="-79"/>
                    <a:pt x="728948" y="4493"/>
                  </a:cubicBezTo>
                  <a:cubicBezTo>
                    <a:pt x="732377" y="9065"/>
                    <a:pt x="702373" y="7350"/>
                    <a:pt x="702850" y="9065"/>
                  </a:cubicBezTo>
                  <a:cubicBezTo>
                    <a:pt x="704183" y="12494"/>
                    <a:pt x="714375" y="15828"/>
                    <a:pt x="727900" y="15828"/>
                  </a:cubicBezTo>
                  <a:close/>
                  <a:moveTo>
                    <a:pt x="657701" y="53832"/>
                  </a:moveTo>
                  <a:cubicBezTo>
                    <a:pt x="657701" y="44784"/>
                    <a:pt x="628269" y="54785"/>
                    <a:pt x="633889" y="56690"/>
                  </a:cubicBezTo>
                  <a:cubicBezTo>
                    <a:pt x="639032" y="58309"/>
                    <a:pt x="657701" y="62881"/>
                    <a:pt x="657701" y="53832"/>
                  </a:cubicBezTo>
                  <a:close/>
                  <a:moveTo>
                    <a:pt x="730758" y="46403"/>
                  </a:moveTo>
                  <a:cubicBezTo>
                    <a:pt x="732472" y="50880"/>
                    <a:pt x="727900" y="51546"/>
                    <a:pt x="716566" y="51546"/>
                  </a:cubicBezTo>
                  <a:cubicBezTo>
                    <a:pt x="705231" y="51546"/>
                    <a:pt x="699325" y="57928"/>
                    <a:pt x="705231" y="62881"/>
                  </a:cubicBezTo>
                  <a:cubicBezTo>
                    <a:pt x="711994" y="68596"/>
                    <a:pt x="741997" y="66310"/>
                    <a:pt x="747141" y="59452"/>
                  </a:cubicBezTo>
                  <a:cubicBezTo>
                    <a:pt x="752284" y="52689"/>
                    <a:pt x="765238" y="58309"/>
                    <a:pt x="767524" y="51546"/>
                  </a:cubicBezTo>
                  <a:cubicBezTo>
                    <a:pt x="769810" y="44688"/>
                    <a:pt x="729043" y="41926"/>
                    <a:pt x="730758" y="46403"/>
                  </a:cubicBezTo>
                  <a:close/>
                  <a:moveTo>
                    <a:pt x="827627" y="35640"/>
                  </a:moveTo>
                  <a:cubicBezTo>
                    <a:pt x="831628" y="30496"/>
                    <a:pt x="820293" y="30496"/>
                    <a:pt x="819150" y="25448"/>
                  </a:cubicBezTo>
                  <a:cubicBezTo>
                    <a:pt x="818007" y="20304"/>
                    <a:pt x="786289" y="19257"/>
                    <a:pt x="788003" y="24876"/>
                  </a:cubicBezTo>
                  <a:cubicBezTo>
                    <a:pt x="789718" y="30591"/>
                    <a:pt x="766096" y="36687"/>
                    <a:pt x="773335" y="42402"/>
                  </a:cubicBezTo>
                  <a:cubicBezTo>
                    <a:pt x="786860" y="53261"/>
                    <a:pt x="823627" y="40783"/>
                    <a:pt x="827627" y="35640"/>
                  </a:cubicBezTo>
                  <a:close/>
                  <a:moveTo>
                    <a:pt x="737521" y="26591"/>
                  </a:moveTo>
                  <a:cubicBezTo>
                    <a:pt x="739235" y="14685"/>
                    <a:pt x="719423" y="24305"/>
                    <a:pt x="704659" y="18114"/>
                  </a:cubicBezTo>
                  <a:cubicBezTo>
                    <a:pt x="689896" y="11922"/>
                    <a:pt x="681228" y="12399"/>
                    <a:pt x="691039" y="20971"/>
                  </a:cubicBezTo>
                  <a:cubicBezTo>
                    <a:pt x="695611" y="24972"/>
                    <a:pt x="665797" y="28020"/>
                    <a:pt x="670655" y="32877"/>
                  </a:cubicBezTo>
                  <a:cubicBezTo>
                    <a:pt x="681514" y="43641"/>
                    <a:pt x="735806" y="38497"/>
                    <a:pt x="737521" y="26591"/>
                  </a:cubicBezTo>
                  <a:close/>
                  <a:moveTo>
                    <a:pt x="653224" y="340916"/>
                  </a:moveTo>
                  <a:cubicBezTo>
                    <a:pt x="653796" y="346536"/>
                    <a:pt x="650367" y="350536"/>
                    <a:pt x="639604" y="350536"/>
                  </a:cubicBezTo>
                  <a:cubicBezTo>
                    <a:pt x="628840" y="350536"/>
                    <a:pt x="644747" y="357299"/>
                    <a:pt x="645795" y="363585"/>
                  </a:cubicBezTo>
                  <a:cubicBezTo>
                    <a:pt x="646938" y="369777"/>
                    <a:pt x="635032" y="365300"/>
                    <a:pt x="634460" y="374920"/>
                  </a:cubicBezTo>
                  <a:cubicBezTo>
                    <a:pt x="633889" y="384540"/>
                    <a:pt x="613505" y="374920"/>
                    <a:pt x="610648" y="387398"/>
                  </a:cubicBezTo>
                  <a:cubicBezTo>
                    <a:pt x="607790" y="399876"/>
                    <a:pt x="620839" y="398161"/>
                    <a:pt x="629888" y="398733"/>
                  </a:cubicBezTo>
                  <a:cubicBezTo>
                    <a:pt x="638937" y="399304"/>
                    <a:pt x="626459" y="407781"/>
                    <a:pt x="633317" y="412830"/>
                  </a:cubicBezTo>
                  <a:cubicBezTo>
                    <a:pt x="640080" y="417973"/>
                    <a:pt x="645223" y="416259"/>
                    <a:pt x="640651" y="406638"/>
                  </a:cubicBezTo>
                  <a:cubicBezTo>
                    <a:pt x="636080" y="397018"/>
                    <a:pt x="664464" y="410067"/>
                    <a:pt x="655891" y="417402"/>
                  </a:cubicBezTo>
                  <a:cubicBezTo>
                    <a:pt x="647414" y="424736"/>
                    <a:pt x="669512" y="430451"/>
                    <a:pt x="680275" y="431022"/>
                  </a:cubicBezTo>
                  <a:cubicBezTo>
                    <a:pt x="691039" y="431594"/>
                    <a:pt x="729234" y="439976"/>
                    <a:pt x="730091" y="431022"/>
                  </a:cubicBezTo>
                  <a:cubicBezTo>
                    <a:pt x="730663" y="425403"/>
                    <a:pt x="715994" y="420259"/>
                    <a:pt x="704088" y="407781"/>
                  </a:cubicBezTo>
                  <a:cubicBezTo>
                    <a:pt x="692182" y="395304"/>
                    <a:pt x="683705" y="374920"/>
                    <a:pt x="697325" y="366443"/>
                  </a:cubicBezTo>
                  <a:cubicBezTo>
                    <a:pt x="710946" y="357966"/>
                    <a:pt x="699040" y="353965"/>
                    <a:pt x="712565" y="344345"/>
                  </a:cubicBezTo>
                  <a:cubicBezTo>
                    <a:pt x="726186" y="334725"/>
                    <a:pt x="718280" y="325676"/>
                    <a:pt x="729520" y="324533"/>
                  </a:cubicBezTo>
                  <a:cubicBezTo>
                    <a:pt x="740855" y="323390"/>
                    <a:pt x="728377" y="313198"/>
                    <a:pt x="739712" y="311484"/>
                  </a:cubicBezTo>
                  <a:cubicBezTo>
                    <a:pt x="751046" y="309769"/>
                    <a:pt x="753332" y="297291"/>
                    <a:pt x="751618" y="292815"/>
                  </a:cubicBezTo>
                  <a:cubicBezTo>
                    <a:pt x="749903" y="288338"/>
                    <a:pt x="763524" y="293386"/>
                    <a:pt x="769715" y="286623"/>
                  </a:cubicBezTo>
                  <a:cubicBezTo>
                    <a:pt x="775906" y="279861"/>
                    <a:pt x="790670" y="284337"/>
                    <a:pt x="795147" y="274717"/>
                  </a:cubicBezTo>
                  <a:cubicBezTo>
                    <a:pt x="799719" y="265097"/>
                    <a:pt x="864775" y="242999"/>
                    <a:pt x="901637" y="234522"/>
                  </a:cubicBezTo>
                  <a:cubicBezTo>
                    <a:pt x="938403" y="226044"/>
                    <a:pt x="963930" y="210709"/>
                    <a:pt x="950881" y="200517"/>
                  </a:cubicBezTo>
                  <a:cubicBezTo>
                    <a:pt x="937831" y="190326"/>
                    <a:pt x="901065" y="204518"/>
                    <a:pt x="892016" y="211852"/>
                  </a:cubicBezTo>
                  <a:cubicBezTo>
                    <a:pt x="882967" y="219186"/>
                    <a:pt x="869918" y="214138"/>
                    <a:pt x="860870" y="219186"/>
                  </a:cubicBezTo>
                  <a:cubicBezTo>
                    <a:pt x="851821" y="224330"/>
                    <a:pt x="832580" y="228807"/>
                    <a:pt x="822960" y="222615"/>
                  </a:cubicBezTo>
                  <a:cubicBezTo>
                    <a:pt x="813340" y="216424"/>
                    <a:pt x="802005" y="229950"/>
                    <a:pt x="794671" y="229378"/>
                  </a:cubicBezTo>
                  <a:cubicBezTo>
                    <a:pt x="787337" y="228807"/>
                    <a:pt x="778859" y="236712"/>
                    <a:pt x="770858" y="236141"/>
                  </a:cubicBezTo>
                  <a:cubicBezTo>
                    <a:pt x="762952" y="235569"/>
                    <a:pt x="747046" y="242332"/>
                    <a:pt x="745903" y="246904"/>
                  </a:cubicBezTo>
                  <a:cubicBezTo>
                    <a:pt x="744760" y="251476"/>
                    <a:pt x="731139" y="250333"/>
                    <a:pt x="731139" y="255953"/>
                  </a:cubicBezTo>
                  <a:cubicBezTo>
                    <a:pt x="731139" y="261668"/>
                    <a:pt x="720376" y="266716"/>
                    <a:pt x="714661" y="261573"/>
                  </a:cubicBezTo>
                  <a:cubicBezTo>
                    <a:pt x="709041" y="256524"/>
                    <a:pt x="702183" y="267288"/>
                    <a:pt x="710184" y="274622"/>
                  </a:cubicBezTo>
                  <a:cubicBezTo>
                    <a:pt x="718090" y="281956"/>
                    <a:pt x="695515" y="282528"/>
                    <a:pt x="699421" y="287100"/>
                  </a:cubicBezTo>
                  <a:cubicBezTo>
                    <a:pt x="703421" y="291672"/>
                    <a:pt x="690943" y="294434"/>
                    <a:pt x="693801" y="299577"/>
                  </a:cubicBezTo>
                  <a:cubicBezTo>
                    <a:pt x="696658" y="304721"/>
                    <a:pt x="685895" y="306340"/>
                    <a:pt x="677418" y="308055"/>
                  </a:cubicBezTo>
                  <a:cubicBezTo>
                    <a:pt x="668941" y="309769"/>
                    <a:pt x="664369" y="321104"/>
                    <a:pt x="675132" y="321675"/>
                  </a:cubicBezTo>
                  <a:cubicBezTo>
                    <a:pt x="685895" y="322247"/>
                    <a:pt x="668941" y="323961"/>
                    <a:pt x="670084" y="332439"/>
                  </a:cubicBezTo>
                  <a:cubicBezTo>
                    <a:pt x="671322" y="340916"/>
                    <a:pt x="652653" y="335201"/>
                    <a:pt x="653224" y="34091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xmlns="" id="{FB5CBC2B-4302-4F19-A3EF-5D027FBE9E69}"/>
                </a:ext>
              </a:extLst>
            </p:cNvPr>
            <p:cNvSpPr/>
            <p:nvPr/>
          </p:nvSpPr>
          <p:spPr>
            <a:xfrm>
              <a:off x="6523356" y="4682406"/>
              <a:ext cx="355427" cy="375173"/>
            </a:xfrm>
            <a:custGeom>
              <a:avLst/>
              <a:gdLst>
                <a:gd name="connsiteX0" fmla="*/ 321088 w 342900"/>
                <a:gd name="connsiteY0" fmla="*/ 239217 h 361950"/>
                <a:gd name="connsiteX1" fmla="*/ 312611 w 342900"/>
                <a:gd name="connsiteY1" fmla="*/ 168255 h 361950"/>
                <a:gd name="connsiteX2" fmla="*/ 314420 w 342900"/>
                <a:gd name="connsiteY2" fmla="*/ 170065 h 361950"/>
                <a:gd name="connsiteX3" fmla="*/ 313468 w 342900"/>
                <a:gd name="connsiteY3" fmla="*/ 155492 h 361950"/>
                <a:gd name="connsiteX4" fmla="*/ 312230 w 342900"/>
                <a:gd name="connsiteY4" fmla="*/ 155111 h 361950"/>
                <a:gd name="connsiteX5" fmla="*/ 308420 w 342900"/>
                <a:gd name="connsiteY5" fmla="*/ 149586 h 361950"/>
                <a:gd name="connsiteX6" fmla="*/ 312706 w 342900"/>
                <a:gd name="connsiteY6" fmla="*/ 144062 h 361950"/>
                <a:gd name="connsiteX7" fmla="*/ 316516 w 342900"/>
                <a:gd name="connsiteY7" fmla="*/ 131775 h 361950"/>
                <a:gd name="connsiteX8" fmla="*/ 318897 w 342900"/>
                <a:gd name="connsiteY8" fmla="*/ 129965 h 361950"/>
                <a:gd name="connsiteX9" fmla="*/ 322040 w 342900"/>
                <a:gd name="connsiteY9" fmla="*/ 116058 h 361950"/>
                <a:gd name="connsiteX10" fmla="*/ 325469 w 342900"/>
                <a:gd name="connsiteY10" fmla="*/ 99485 h 361950"/>
                <a:gd name="connsiteX11" fmla="*/ 330137 w 342900"/>
                <a:gd name="connsiteY11" fmla="*/ 85864 h 361950"/>
                <a:gd name="connsiteX12" fmla="*/ 337376 w 342900"/>
                <a:gd name="connsiteY12" fmla="*/ 75291 h 361950"/>
                <a:gd name="connsiteX13" fmla="*/ 345472 w 342900"/>
                <a:gd name="connsiteY13" fmla="*/ 69767 h 361950"/>
                <a:gd name="connsiteX14" fmla="*/ 350996 w 342900"/>
                <a:gd name="connsiteY14" fmla="*/ 59956 h 361950"/>
                <a:gd name="connsiteX15" fmla="*/ 344614 w 342900"/>
                <a:gd name="connsiteY15" fmla="*/ 50622 h 361950"/>
                <a:gd name="connsiteX16" fmla="*/ 346329 w 342900"/>
                <a:gd name="connsiteY16" fmla="*/ 34048 h 361950"/>
                <a:gd name="connsiteX17" fmla="*/ 346615 w 342900"/>
                <a:gd name="connsiteY17" fmla="*/ 33953 h 361950"/>
                <a:gd name="connsiteX18" fmla="*/ 324517 w 342900"/>
                <a:gd name="connsiteY18" fmla="*/ 15284 h 361950"/>
                <a:gd name="connsiteX19" fmla="*/ 315087 w 342900"/>
                <a:gd name="connsiteY19" fmla="*/ 17665 h 361950"/>
                <a:gd name="connsiteX20" fmla="*/ 304419 w 342900"/>
                <a:gd name="connsiteY20" fmla="*/ 16427 h 361950"/>
                <a:gd name="connsiteX21" fmla="*/ 292608 w 342900"/>
                <a:gd name="connsiteY21" fmla="*/ 16427 h 361950"/>
                <a:gd name="connsiteX22" fmla="*/ 284321 w 342900"/>
                <a:gd name="connsiteY22" fmla="*/ 6902 h 361950"/>
                <a:gd name="connsiteX23" fmla="*/ 279368 w 342900"/>
                <a:gd name="connsiteY23" fmla="*/ 1854 h 361950"/>
                <a:gd name="connsiteX24" fmla="*/ 279654 w 342900"/>
                <a:gd name="connsiteY24" fmla="*/ 2616 h 361950"/>
                <a:gd name="connsiteX25" fmla="*/ 265462 w 342900"/>
                <a:gd name="connsiteY25" fmla="*/ 4997 h 361950"/>
                <a:gd name="connsiteX26" fmla="*/ 244221 w 342900"/>
                <a:gd name="connsiteY26" fmla="*/ 2616 h 361950"/>
                <a:gd name="connsiteX27" fmla="*/ 228886 w 342900"/>
                <a:gd name="connsiteY27" fmla="*/ 4997 h 361950"/>
                <a:gd name="connsiteX28" fmla="*/ 208788 w 342900"/>
                <a:gd name="connsiteY28" fmla="*/ 10902 h 361950"/>
                <a:gd name="connsiteX29" fmla="*/ 193453 w 342900"/>
                <a:gd name="connsiteY29" fmla="*/ 10902 h 361950"/>
                <a:gd name="connsiteX30" fmla="*/ 187547 w 342900"/>
                <a:gd name="connsiteY30" fmla="*/ 23856 h 361950"/>
                <a:gd name="connsiteX31" fmla="*/ 150971 w 342900"/>
                <a:gd name="connsiteY31" fmla="*/ 16808 h 361950"/>
                <a:gd name="connsiteX32" fmla="*/ 135636 w 342900"/>
                <a:gd name="connsiteY32" fmla="*/ 6140 h 361950"/>
                <a:gd name="connsiteX33" fmla="*/ 115538 w 342900"/>
                <a:gd name="connsiteY33" fmla="*/ 21475 h 361950"/>
                <a:gd name="connsiteX34" fmla="*/ 115538 w 342900"/>
                <a:gd name="connsiteY34" fmla="*/ 34334 h 361950"/>
                <a:gd name="connsiteX35" fmla="*/ 112681 w 342900"/>
                <a:gd name="connsiteY35" fmla="*/ 54146 h 361950"/>
                <a:gd name="connsiteX36" fmla="*/ 105537 w 342900"/>
                <a:gd name="connsiteY36" fmla="*/ 74243 h 361950"/>
                <a:gd name="connsiteX37" fmla="*/ 91345 w 342900"/>
                <a:gd name="connsiteY37" fmla="*/ 114534 h 361950"/>
                <a:gd name="connsiteX38" fmla="*/ 74771 w 342900"/>
                <a:gd name="connsiteY38" fmla="*/ 135870 h 361950"/>
                <a:gd name="connsiteX39" fmla="*/ 73628 w 342900"/>
                <a:gd name="connsiteY39" fmla="*/ 167874 h 361950"/>
                <a:gd name="connsiteX40" fmla="*/ 66485 w 342900"/>
                <a:gd name="connsiteY40" fmla="*/ 182067 h 361950"/>
                <a:gd name="connsiteX41" fmla="*/ 54673 w 342900"/>
                <a:gd name="connsiteY41" fmla="*/ 192735 h 361950"/>
                <a:gd name="connsiteX42" fmla="*/ 46387 w 342900"/>
                <a:gd name="connsiteY42" fmla="*/ 193973 h 361950"/>
                <a:gd name="connsiteX43" fmla="*/ 30956 w 342900"/>
                <a:gd name="connsiteY43" fmla="*/ 192735 h 361950"/>
                <a:gd name="connsiteX44" fmla="*/ 17907 w 342900"/>
                <a:gd name="connsiteY44" fmla="*/ 191496 h 361950"/>
                <a:gd name="connsiteX45" fmla="*/ 0 w 342900"/>
                <a:gd name="connsiteY45" fmla="*/ 201021 h 361950"/>
                <a:gd name="connsiteX46" fmla="*/ 6763 w 342900"/>
                <a:gd name="connsiteY46" fmla="*/ 222167 h 361950"/>
                <a:gd name="connsiteX47" fmla="*/ 7239 w 342900"/>
                <a:gd name="connsiteY47" fmla="*/ 224072 h 361950"/>
                <a:gd name="connsiteX48" fmla="*/ 18097 w 342900"/>
                <a:gd name="connsiteY48" fmla="*/ 218166 h 361950"/>
                <a:gd name="connsiteX49" fmla="*/ 80105 w 342900"/>
                <a:gd name="connsiteY49" fmla="*/ 218166 h 361950"/>
                <a:gd name="connsiteX50" fmla="*/ 83534 w 342900"/>
                <a:gd name="connsiteY50" fmla="*/ 234359 h 361950"/>
                <a:gd name="connsiteX51" fmla="*/ 91154 w 342900"/>
                <a:gd name="connsiteY51" fmla="*/ 248837 h 361950"/>
                <a:gd name="connsiteX52" fmla="*/ 107252 w 342900"/>
                <a:gd name="connsiteY52" fmla="*/ 260743 h 361950"/>
                <a:gd name="connsiteX53" fmla="*/ 129349 w 342900"/>
                <a:gd name="connsiteY53" fmla="*/ 257314 h 361950"/>
                <a:gd name="connsiteX54" fmla="*/ 136970 w 342900"/>
                <a:gd name="connsiteY54" fmla="*/ 240360 h 361950"/>
                <a:gd name="connsiteX55" fmla="*/ 152305 w 342900"/>
                <a:gd name="connsiteY55" fmla="*/ 240360 h 361950"/>
                <a:gd name="connsiteX56" fmla="*/ 161639 w 342900"/>
                <a:gd name="connsiteY56" fmla="*/ 244646 h 361950"/>
                <a:gd name="connsiteX57" fmla="*/ 174403 w 342900"/>
                <a:gd name="connsiteY57" fmla="*/ 247218 h 361950"/>
                <a:gd name="connsiteX58" fmla="*/ 177832 w 342900"/>
                <a:gd name="connsiteY58" fmla="*/ 262458 h 361950"/>
                <a:gd name="connsiteX59" fmla="*/ 175260 w 342900"/>
                <a:gd name="connsiteY59" fmla="*/ 289604 h 361950"/>
                <a:gd name="connsiteX60" fmla="*/ 184595 w 342900"/>
                <a:gd name="connsiteY60" fmla="*/ 304939 h 361950"/>
                <a:gd name="connsiteX61" fmla="*/ 184595 w 342900"/>
                <a:gd name="connsiteY61" fmla="*/ 320274 h 361950"/>
                <a:gd name="connsiteX62" fmla="*/ 194786 w 342900"/>
                <a:gd name="connsiteY62" fmla="*/ 315131 h 361950"/>
                <a:gd name="connsiteX63" fmla="*/ 211741 w 342900"/>
                <a:gd name="connsiteY63" fmla="*/ 313416 h 361950"/>
                <a:gd name="connsiteX64" fmla="*/ 216884 w 342900"/>
                <a:gd name="connsiteY64" fmla="*/ 313607 h 361950"/>
                <a:gd name="connsiteX65" fmla="*/ 221932 w 342900"/>
                <a:gd name="connsiteY65" fmla="*/ 318464 h 361950"/>
                <a:gd name="connsiteX66" fmla="*/ 226981 w 342900"/>
                <a:gd name="connsiteY66" fmla="*/ 322751 h 361950"/>
                <a:gd name="connsiteX67" fmla="*/ 238887 w 342900"/>
                <a:gd name="connsiteY67" fmla="*/ 321893 h 361950"/>
                <a:gd name="connsiteX68" fmla="*/ 244888 w 342900"/>
                <a:gd name="connsiteY68" fmla="*/ 331228 h 361950"/>
                <a:gd name="connsiteX69" fmla="*/ 260985 w 342900"/>
                <a:gd name="connsiteY69" fmla="*/ 336372 h 361950"/>
                <a:gd name="connsiteX70" fmla="*/ 269462 w 342900"/>
                <a:gd name="connsiteY70" fmla="*/ 333800 h 361950"/>
                <a:gd name="connsiteX71" fmla="*/ 276225 w 342900"/>
                <a:gd name="connsiteY71" fmla="*/ 330371 h 361950"/>
                <a:gd name="connsiteX72" fmla="*/ 286417 w 342900"/>
                <a:gd name="connsiteY72" fmla="*/ 341420 h 361950"/>
                <a:gd name="connsiteX73" fmla="*/ 300895 w 342900"/>
                <a:gd name="connsiteY73" fmla="*/ 344849 h 361950"/>
                <a:gd name="connsiteX74" fmla="*/ 308515 w 342900"/>
                <a:gd name="connsiteY74" fmla="*/ 360946 h 361950"/>
                <a:gd name="connsiteX75" fmla="*/ 322136 w 342900"/>
                <a:gd name="connsiteY75" fmla="*/ 360946 h 361950"/>
                <a:gd name="connsiteX76" fmla="*/ 325564 w 342900"/>
                <a:gd name="connsiteY76" fmla="*/ 352469 h 361950"/>
                <a:gd name="connsiteX77" fmla="*/ 322993 w 342900"/>
                <a:gd name="connsiteY77" fmla="*/ 338848 h 361950"/>
                <a:gd name="connsiteX78" fmla="*/ 310229 w 342900"/>
                <a:gd name="connsiteY78" fmla="*/ 343134 h 361950"/>
                <a:gd name="connsiteX79" fmla="*/ 297466 w 342900"/>
                <a:gd name="connsiteY79" fmla="*/ 327799 h 361950"/>
                <a:gd name="connsiteX80" fmla="*/ 301752 w 342900"/>
                <a:gd name="connsiteY80" fmla="*/ 309987 h 361950"/>
                <a:gd name="connsiteX81" fmla="*/ 302609 w 342900"/>
                <a:gd name="connsiteY81" fmla="*/ 288747 h 361950"/>
                <a:gd name="connsiteX82" fmla="*/ 305181 w 342900"/>
                <a:gd name="connsiteY82" fmla="*/ 278555 h 361950"/>
                <a:gd name="connsiteX83" fmla="*/ 310324 w 342900"/>
                <a:gd name="connsiteY83" fmla="*/ 265791 h 361950"/>
                <a:gd name="connsiteX84" fmla="*/ 333375 w 342900"/>
                <a:gd name="connsiteY84" fmla="*/ 262362 h 361950"/>
                <a:gd name="connsiteX85" fmla="*/ 334137 w 342900"/>
                <a:gd name="connsiteY85" fmla="*/ 261505 h 361950"/>
                <a:gd name="connsiteX86" fmla="*/ 335375 w 342900"/>
                <a:gd name="connsiteY86" fmla="*/ 258552 h 361950"/>
                <a:gd name="connsiteX87" fmla="*/ 321088 w 342900"/>
                <a:gd name="connsiteY87" fmla="*/ 239217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342900" h="361950">
                  <a:moveTo>
                    <a:pt x="321088" y="239217"/>
                  </a:moveTo>
                  <a:cubicBezTo>
                    <a:pt x="311753" y="234073"/>
                    <a:pt x="307943" y="169970"/>
                    <a:pt x="312611" y="168255"/>
                  </a:cubicBezTo>
                  <a:cubicBezTo>
                    <a:pt x="313182" y="168065"/>
                    <a:pt x="313849" y="168731"/>
                    <a:pt x="314420" y="170065"/>
                  </a:cubicBezTo>
                  <a:lnTo>
                    <a:pt x="313468" y="155492"/>
                  </a:lnTo>
                  <a:cubicBezTo>
                    <a:pt x="313468" y="155492"/>
                    <a:pt x="312896" y="155397"/>
                    <a:pt x="312230" y="155111"/>
                  </a:cubicBezTo>
                  <a:cubicBezTo>
                    <a:pt x="310705" y="154539"/>
                    <a:pt x="308420" y="153015"/>
                    <a:pt x="308420" y="149586"/>
                  </a:cubicBezTo>
                  <a:cubicBezTo>
                    <a:pt x="308420" y="144443"/>
                    <a:pt x="312706" y="144062"/>
                    <a:pt x="312706" y="144062"/>
                  </a:cubicBezTo>
                  <a:cubicBezTo>
                    <a:pt x="312706" y="144062"/>
                    <a:pt x="311848" y="133489"/>
                    <a:pt x="316516" y="131775"/>
                  </a:cubicBezTo>
                  <a:cubicBezTo>
                    <a:pt x="317468" y="131489"/>
                    <a:pt x="318230" y="130727"/>
                    <a:pt x="318897" y="129965"/>
                  </a:cubicBezTo>
                  <a:cubicBezTo>
                    <a:pt x="321469" y="126726"/>
                    <a:pt x="322040" y="120440"/>
                    <a:pt x="322040" y="116058"/>
                  </a:cubicBezTo>
                  <a:cubicBezTo>
                    <a:pt x="322040" y="110534"/>
                    <a:pt x="323279" y="104152"/>
                    <a:pt x="325469" y="99485"/>
                  </a:cubicBezTo>
                  <a:cubicBezTo>
                    <a:pt x="327565" y="94818"/>
                    <a:pt x="326707" y="88436"/>
                    <a:pt x="330137" y="85864"/>
                  </a:cubicBezTo>
                  <a:cubicBezTo>
                    <a:pt x="333565" y="83292"/>
                    <a:pt x="333089" y="76530"/>
                    <a:pt x="337376" y="75291"/>
                  </a:cubicBezTo>
                  <a:cubicBezTo>
                    <a:pt x="341662" y="74053"/>
                    <a:pt x="344996" y="72339"/>
                    <a:pt x="345472" y="69767"/>
                  </a:cubicBezTo>
                  <a:cubicBezTo>
                    <a:pt x="345853" y="67195"/>
                    <a:pt x="350996" y="63861"/>
                    <a:pt x="350996" y="59956"/>
                  </a:cubicBezTo>
                  <a:cubicBezTo>
                    <a:pt x="350996" y="56146"/>
                    <a:pt x="344614" y="55289"/>
                    <a:pt x="344614" y="50622"/>
                  </a:cubicBezTo>
                  <a:cubicBezTo>
                    <a:pt x="344614" y="45954"/>
                    <a:pt x="346329" y="34048"/>
                    <a:pt x="346329" y="34048"/>
                  </a:cubicBezTo>
                  <a:cubicBezTo>
                    <a:pt x="346329" y="34048"/>
                    <a:pt x="346520" y="33953"/>
                    <a:pt x="346615" y="33953"/>
                  </a:cubicBezTo>
                  <a:cubicBezTo>
                    <a:pt x="337471" y="25571"/>
                    <a:pt x="326898" y="16903"/>
                    <a:pt x="324517" y="15284"/>
                  </a:cubicBezTo>
                  <a:cubicBezTo>
                    <a:pt x="320993" y="12902"/>
                    <a:pt x="315087" y="17665"/>
                    <a:pt x="315087" y="17665"/>
                  </a:cubicBezTo>
                  <a:cubicBezTo>
                    <a:pt x="315087" y="17665"/>
                    <a:pt x="309181" y="11760"/>
                    <a:pt x="304419" y="16427"/>
                  </a:cubicBezTo>
                  <a:cubicBezTo>
                    <a:pt x="299656" y="21189"/>
                    <a:pt x="292608" y="16427"/>
                    <a:pt x="292608" y="16427"/>
                  </a:cubicBezTo>
                  <a:cubicBezTo>
                    <a:pt x="292608" y="16427"/>
                    <a:pt x="286703" y="12902"/>
                    <a:pt x="284321" y="6902"/>
                  </a:cubicBezTo>
                  <a:cubicBezTo>
                    <a:pt x="283369" y="4521"/>
                    <a:pt x="281559" y="3092"/>
                    <a:pt x="279368" y="1854"/>
                  </a:cubicBezTo>
                  <a:lnTo>
                    <a:pt x="279654" y="2616"/>
                  </a:lnTo>
                  <a:lnTo>
                    <a:pt x="265462" y="4997"/>
                  </a:lnTo>
                  <a:cubicBezTo>
                    <a:pt x="265462" y="4997"/>
                    <a:pt x="247745" y="-4433"/>
                    <a:pt x="244221" y="2616"/>
                  </a:cubicBezTo>
                  <a:cubicBezTo>
                    <a:pt x="240697" y="9664"/>
                    <a:pt x="237172" y="4997"/>
                    <a:pt x="228886" y="4997"/>
                  </a:cubicBezTo>
                  <a:cubicBezTo>
                    <a:pt x="220599" y="4997"/>
                    <a:pt x="213551" y="8521"/>
                    <a:pt x="208788" y="10902"/>
                  </a:cubicBezTo>
                  <a:cubicBezTo>
                    <a:pt x="204026" y="13284"/>
                    <a:pt x="196977" y="8521"/>
                    <a:pt x="193453" y="10902"/>
                  </a:cubicBezTo>
                  <a:cubicBezTo>
                    <a:pt x="189929" y="13284"/>
                    <a:pt x="187547" y="23856"/>
                    <a:pt x="187547" y="23856"/>
                  </a:cubicBezTo>
                  <a:lnTo>
                    <a:pt x="150971" y="16808"/>
                  </a:lnTo>
                  <a:cubicBezTo>
                    <a:pt x="150971" y="16808"/>
                    <a:pt x="143923" y="6140"/>
                    <a:pt x="135636" y="6140"/>
                  </a:cubicBezTo>
                  <a:cubicBezTo>
                    <a:pt x="127349" y="6140"/>
                    <a:pt x="115538" y="21475"/>
                    <a:pt x="115538" y="21475"/>
                  </a:cubicBezTo>
                  <a:lnTo>
                    <a:pt x="115538" y="34334"/>
                  </a:lnTo>
                  <a:cubicBezTo>
                    <a:pt x="116967" y="42049"/>
                    <a:pt x="115157" y="50145"/>
                    <a:pt x="112681" y="54146"/>
                  </a:cubicBezTo>
                  <a:cubicBezTo>
                    <a:pt x="109156" y="60051"/>
                    <a:pt x="105537" y="62433"/>
                    <a:pt x="105537" y="74243"/>
                  </a:cubicBezTo>
                  <a:cubicBezTo>
                    <a:pt x="105537" y="86055"/>
                    <a:pt x="91345" y="105009"/>
                    <a:pt x="91345" y="114534"/>
                  </a:cubicBezTo>
                  <a:cubicBezTo>
                    <a:pt x="91345" y="123964"/>
                    <a:pt x="74771" y="129965"/>
                    <a:pt x="74771" y="135870"/>
                  </a:cubicBezTo>
                  <a:cubicBezTo>
                    <a:pt x="74771" y="141776"/>
                    <a:pt x="73628" y="154825"/>
                    <a:pt x="73628" y="167874"/>
                  </a:cubicBezTo>
                  <a:cubicBezTo>
                    <a:pt x="73628" y="180923"/>
                    <a:pt x="66485" y="170256"/>
                    <a:pt x="66485" y="182067"/>
                  </a:cubicBezTo>
                  <a:cubicBezTo>
                    <a:pt x="66485" y="193877"/>
                    <a:pt x="60579" y="186829"/>
                    <a:pt x="54673" y="192735"/>
                  </a:cubicBezTo>
                  <a:cubicBezTo>
                    <a:pt x="48768" y="198640"/>
                    <a:pt x="46387" y="199878"/>
                    <a:pt x="46387" y="193973"/>
                  </a:cubicBezTo>
                  <a:cubicBezTo>
                    <a:pt x="46387" y="188067"/>
                    <a:pt x="38100" y="186829"/>
                    <a:pt x="30956" y="192735"/>
                  </a:cubicBezTo>
                  <a:cubicBezTo>
                    <a:pt x="23813" y="198640"/>
                    <a:pt x="21527" y="192735"/>
                    <a:pt x="17907" y="191496"/>
                  </a:cubicBezTo>
                  <a:cubicBezTo>
                    <a:pt x="15907" y="190830"/>
                    <a:pt x="7811" y="195592"/>
                    <a:pt x="0" y="201021"/>
                  </a:cubicBezTo>
                  <a:cubicBezTo>
                    <a:pt x="3524" y="208356"/>
                    <a:pt x="5334" y="215690"/>
                    <a:pt x="6763" y="222167"/>
                  </a:cubicBezTo>
                  <a:cubicBezTo>
                    <a:pt x="6858" y="222738"/>
                    <a:pt x="7048" y="223405"/>
                    <a:pt x="7239" y="224072"/>
                  </a:cubicBezTo>
                  <a:cubicBezTo>
                    <a:pt x="11430" y="221119"/>
                    <a:pt x="15621" y="218547"/>
                    <a:pt x="18097" y="218166"/>
                  </a:cubicBezTo>
                  <a:cubicBezTo>
                    <a:pt x="24098" y="217309"/>
                    <a:pt x="80105" y="218166"/>
                    <a:pt x="80105" y="218166"/>
                  </a:cubicBezTo>
                  <a:cubicBezTo>
                    <a:pt x="80105" y="218166"/>
                    <a:pt x="85249" y="226643"/>
                    <a:pt x="83534" y="234359"/>
                  </a:cubicBezTo>
                  <a:cubicBezTo>
                    <a:pt x="81820" y="241979"/>
                    <a:pt x="86963" y="238645"/>
                    <a:pt x="91154" y="248837"/>
                  </a:cubicBezTo>
                  <a:cubicBezTo>
                    <a:pt x="95440" y="259029"/>
                    <a:pt x="98774" y="263315"/>
                    <a:pt x="107252" y="260743"/>
                  </a:cubicBezTo>
                  <a:cubicBezTo>
                    <a:pt x="115729" y="258171"/>
                    <a:pt x="125921" y="256457"/>
                    <a:pt x="129349" y="257314"/>
                  </a:cubicBezTo>
                  <a:cubicBezTo>
                    <a:pt x="132779" y="258171"/>
                    <a:pt x="131921" y="242836"/>
                    <a:pt x="136970" y="240360"/>
                  </a:cubicBezTo>
                  <a:cubicBezTo>
                    <a:pt x="142113" y="237788"/>
                    <a:pt x="152305" y="240360"/>
                    <a:pt x="152305" y="240360"/>
                  </a:cubicBezTo>
                  <a:cubicBezTo>
                    <a:pt x="152305" y="240360"/>
                    <a:pt x="153162" y="244646"/>
                    <a:pt x="161639" y="244646"/>
                  </a:cubicBezTo>
                  <a:cubicBezTo>
                    <a:pt x="170116" y="244646"/>
                    <a:pt x="174403" y="241217"/>
                    <a:pt x="174403" y="247218"/>
                  </a:cubicBezTo>
                  <a:cubicBezTo>
                    <a:pt x="174403" y="253123"/>
                    <a:pt x="175260" y="259981"/>
                    <a:pt x="177832" y="262458"/>
                  </a:cubicBezTo>
                  <a:cubicBezTo>
                    <a:pt x="180404" y="265029"/>
                    <a:pt x="171069" y="286270"/>
                    <a:pt x="175260" y="289604"/>
                  </a:cubicBezTo>
                  <a:cubicBezTo>
                    <a:pt x="179546" y="293033"/>
                    <a:pt x="185452" y="300653"/>
                    <a:pt x="184595" y="304939"/>
                  </a:cubicBezTo>
                  <a:cubicBezTo>
                    <a:pt x="183737" y="309225"/>
                    <a:pt x="181165" y="319417"/>
                    <a:pt x="184595" y="320274"/>
                  </a:cubicBezTo>
                  <a:cubicBezTo>
                    <a:pt x="188023" y="321131"/>
                    <a:pt x="188881" y="315131"/>
                    <a:pt x="194786" y="315131"/>
                  </a:cubicBezTo>
                  <a:cubicBezTo>
                    <a:pt x="200787" y="315131"/>
                    <a:pt x="205835" y="315988"/>
                    <a:pt x="211741" y="313416"/>
                  </a:cubicBezTo>
                  <a:cubicBezTo>
                    <a:pt x="213741" y="312559"/>
                    <a:pt x="215455" y="312940"/>
                    <a:pt x="216884" y="313607"/>
                  </a:cubicBezTo>
                  <a:cubicBezTo>
                    <a:pt x="219932" y="315131"/>
                    <a:pt x="221932" y="318464"/>
                    <a:pt x="221932" y="318464"/>
                  </a:cubicBezTo>
                  <a:cubicBezTo>
                    <a:pt x="221932" y="318464"/>
                    <a:pt x="223647" y="324465"/>
                    <a:pt x="226981" y="322751"/>
                  </a:cubicBezTo>
                  <a:cubicBezTo>
                    <a:pt x="230410" y="321036"/>
                    <a:pt x="239744" y="318464"/>
                    <a:pt x="238887" y="321893"/>
                  </a:cubicBezTo>
                  <a:cubicBezTo>
                    <a:pt x="238030" y="325322"/>
                    <a:pt x="241459" y="332943"/>
                    <a:pt x="244888" y="331228"/>
                  </a:cubicBezTo>
                  <a:cubicBezTo>
                    <a:pt x="248317" y="329514"/>
                    <a:pt x="256794" y="336372"/>
                    <a:pt x="260985" y="336372"/>
                  </a:cubicBezTo>
                  <a:cubicBezTo>
                    <a:pt x="265271" y="336372"/>
                    <a:pt x="269462" y="336372"/>
                    <a:pt x="269462" y="333800"/>
                  </a:cubicBezTo>
                  <a:cubicBezTo>
                    <a:pt x="269462" y="331228"/>
                    <a:pt x="274511" y="327037"/>
                    <a:pt x="276225" y="330371"/>
                  </a:cubicBezTo>
                  <a:cubicBezTo>
                    <a:pt x="277939" y="333800"/>
                    <a:pt x="282130" y="341420"/>
                    <a:pt x="286417" y="341420"/>
                  </a:cubicBezTo>
                  <a:cubicBezTo>
                    <a:pt x="290703" y="341420"/>
                    <a:pt x="300895" y="341420"/>
                    <a:pt x="300895" y="344849"/>
                  </a:cubicBezTo>
                  <a:cubicBezTo>
                    <a:pt x="300895" y="348278"/>
                    <a:pt x="304324" y="357612"/>
                    <a:pt x="308515" y="360946"/>
                  </a:cubicBezTo>
                  <a:cubicBezTo>
                    <a:pt x="312801" y="364375"/>
                    <a:pt x="322136" y="360946"/>
                    <a:pt x="322136" y="360946"/>
                  </a:cubicBezTo>
                  <a:cubicBezTo>
                    <a:pt x="322136" y="360946"/>
                    <a:pt x="325564" y="358374"/>
                    <a:pt x="325564" y="352469"/>
                  </a:cubicBezTo>
                  <a:cubicBezTo>
                    <a:pt x="325564" y="346468"/>
                    <a:pt x="325564" y="338848"/>
                    <a:pt x="322993" y="338848"/>
                  </a:cubicBezTo>
                  <a:cubicBezTo>
                    <a:pt x="320421" y="338848"/>
                    <a:pt x="316230" y="344754"/>
                    <a:pt x="310229" y="343134"/>
                  </a:cubicBezTo>
                  <a:cubicBezTo>
                    <a:pt x="304229" y="341420"/>
                    <a:pt x="300038" y="329514"/>
                    <a:pt x="297466" y="327799"/>
                  </a:cubicBezTo>
                  <a:cubicBezTo>
                    <a:pt x="294894" y="326085"/>
                    <a:pt x="301752" y="315035"/>
                    <a:pt x="301752" y="309987"/>
                  </a:cubicBezTo>
                  <a:cubicBezTo>
                    <a:pt x="301752" y="304844"/>
                    <a:pt x="306038" y="290461"/>
                    <a:pt x="302609" y="288747"/>
                  </a:cubicBezTo>
                  <a:cubicBezTo>
                    <a:pt x="299180" y="287032"/>
                    <a:pt x="300895" y="281984"/>
                    <a:pt x="305181" y="278555"/>
                  </a:cubicBezTo>
                  <a:cubicBezTo>
                    <a:pt x="309467" y="275126"/>
                    <a:pt x="303466" y="265791"/>
                    <a:pt x="310324" y="265791"/>
                  </a:cubicBezTo>
                  <a:cubicBezTo>
                    <a:pt x="316706" y="265791"/>
                    <a:pt x="329660" y="266458"/>
                    <a:pt x="333375" y="262362"/>
                  </a:cubicBezTo>
                  <a:cubicBezTo>
                    <a:pt x="333661" y="262076"/>
                    <a:pt x="333946" y="261886"/>
                    <a:pt x="334137" y="261505"/>
                  </a:cubicBezTo>
                  <a:cubicBezTo>
                    <a:pt x="334613" y="260552"/>
                    <a:pt x="334994" y="259600"/>
                    <a:pt x="335375" y="258552"/>
                  </a:cubicBezTo>
                  <a:cubicBezTo>
                    <a:pt x="330708" y="251599"/>
                    <a:pt x="326422" y="242074"/>
                    <a:pt x="321088" y="239217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xmlns="" id="{EB77491A-C634-4D11-971A-19B9DE43154A}"/>
                </a:ext>
              </a:extLst>
            </p:cNvPr>
            <p:cNvSpPr/>
            <p:nvPr/>
          </p:nvSpPr>
          <p:spPr>
            <a:xfrm>
              <a:off x="6847090" y="4837359"/>
              <a:ext cx="29619" cy="39492"/>
            </a:xfrm>
            <a:custGeom>
              <a:avLst/>
              <a:gdLst>
                <a:gd name="connsiteX0" fmla="*/ 2096 w 28575"/>
                <a:gd name="connsiteY0" fmla="*/ 20574 h 38100"/>
                <a:gd name="connsiteX1" fmla="*/ 6858 w 28575"/>
                <a:gd name="connsiteY1" fmla="*/ 40481 h 38100"/>
                <a:gd name="connsiteX2" fmla="*/ 15049 w 28575"/>
                <a:gd name="connsiteY2" fmla="*/ 35623 h 38100"/>
                <a:gd name="connsiteX3" fmla="*/ 30766 w 28575"/>
                <a:gd name="connsiteY3" fmla="*/ 13049 h 38100"/>
                <a:gd name="connsiteX4" fmla="*/ 25908 w 28575"/>
                <a:gd name="connsiteY4" fmla="*/ 10096 h 38100"/>
                <a:gd name="connsiteX5" fmla="*/ 25146 w 28575"/>
                <a:gd name="connsiteY5" fmla="*/ 0 h 38100"/>
                <a:gd name="connsiteX6" fmla="*/ 16097 w 28575"/>
                <a:gd name="connsiteY6" fmla="*/ 286 h 38100"/>
                <a:gd name="connsiteX7" fmla="*/ 6287 w 28575"/>
                <a:gd name="connsiteY7" fmla="*/ 6191 h 38100"/>
                <a:gd name="connsiteX8" fmla="*/ 0 w 28575"/>
                <a:gd name="connsiteY8" fmla="*/ 5620 h 38100"/>
                <a:gd name="connsiteX9" fmla="*/ 1238 w 28575"/>
                <a:gd name="connsiteY9" fmla="*/ 6001 h 38100"/>
                <a:gd name="connsiteX10" fmla="*/ 2096 w 28575"/>
                <a:gd name="connsiteY10" fmla="*/ 2057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575" h="38100">
                  <a:moveTo>
                    <a:pt x="2096" y="20574"/>
                  </a:moveTo>
                  <a:cubicBezTo>
                    <a:pt x="3620" y="24003"/>
                    <a:pt x="5143" y="31718"/>
                    <a:pt x="6858" y="40481"/>
                  </a:cubicBezTo>
                  <a:cubicBezTo>
                    <a:pt x="10668" y="38005"/>
                    <a:pt x="13716" y="36195"/>
                    <a:pt x="15049" y="35623"/>
                  </a:cubicBezTo>
                  <a:cubicBezTo>
                    <a:pt x="19907" y="33623"/>
                    <a:pt x="30766" y="13049"/>
                    <a:pt x="30766" y="13049"/>
                  </a:cubicBezTo>
                  <a:lnTo>
                    <a:pt x="25908" y="10096"/>
                  </a:lnTo>
                  <a:cubicBezTo>
                    <a:pt x="25908" y="10096"/>
                    <a:pt x="26479" y="5810"/>
                    <a:pt x="25146" y="0"/>
                  </a:cubicBezTo>
                  <a:cubicBezTo>
                    <a:pt x="20764" y="476"/>
                    <a:pt x="16097" y="286"/>
                    <a:pt x="16097" y="286"/>
                  </a:cubicBezTo>
                  <a:cubicBezTo>
                    <a:pt x="16097" y="286"/>
                    <a:pt x="17050" y="8096"/>
                    <a:pt x="6287" y="6191"/>
                  </a:cubicBezTo>
                  <a:cubicBezTo>
                    <a:pt x="4572" y="5905"/>
                    <a:pt x="2381" y="5715"/>
                    <a:pt x="0" y="5620"/>
                  </a:cubicBezTo>
                  <a:cubicBezTo>
                    <a:pt x="762" y="5905"/>
                    <a:pt x="1238" y="6001"/>
                    <a:pt x="1238" y="6001"/>
                  </a:cubicBezTo>
                  <a:lnTo>
                    <a:pt x="2096" y="20574"/>
                  </a:ln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xmlns="" id="{D315F7B0-12EF-4E4F-8ED6-828B8CCD5D22}"/>
                </a:ext>
              </a:extLst>
            </p:cNvPr>
            <p:cNvSpPr/>
            <p:nvPr/>
          </p:nvSpPr>
          <p:spPr>
            <a:xfrm>
              <a:off x="6867132" y="5001350"/>
              <a:ext cx="207333" cy="335681"/>
            </a:xfrm>
            <a:custGeom>
              <a:avLst/>
              <a:gdLst>
                <a:gd name="connsiteX0" fmla="*/ 202406 w 200025"/>
                <a:gd name="connsiteY0" fmla="*/ 84011 h 323850"/>
                <a:gd name="connsiteX1" fmla="*/ 197548 w 200025"/>
                <a:gd name="connsiteY1" fmla="*/ 46672 h 323850"/>
                <a:gd name="connsiteX2" fmla="*/ 195834 w 200025"/>
                <a:gd name="connsiteY2" fmla="*/ 762 h 323850"/>
                <a:gd name="connsiteX3" fmla="*/ 195739 w 200025"/>
                <a:gd name="connsiteY3" fmla="*/ 0 h 323850"/>
                <a:gd name="connsiteX4" fmla="*/ 175450 w 200025"/>
                <a:gd name="connsiteY4" fmla="*/ 10954 h 323850"/>
                <a:gd name="connsiteX5" fmla="*/ 161830 w 200025"/>
                <a:gd name="connsiteY5" fmla="*/ 14383 h 323850"/>
                <a:gd name="connsiteX6" fmla="*/ 150495 w 200025"/>
                <a:gd name="connsiteY6" fmla="*/ 13811 h 323850"/>
                <a:gd name="connsiteX7" fmla="*/ 144304 w 200025"/>
                <a:gd name="connsiteY7" fmla="*/ 21146 h 323850"/>
                <a:gd name="connsiteX8" fmla="*/ 132969 w 200025"/>
                <a:gd name="connsiteY8" fmla="*/ 22288 h 323850"/>
                <a:gd name="connsiteX9" fmla="*/ 116586 w 200025"/>
                <a:gd name="connsiteY9" fmla="*/ 24574 h 323850"/>
                <a:gd name="connsiteX10" fmla="*/ 110395 w 200025"/>
                <a:gd name="connsiteY10" fmla="*/ 18955 h 323850"/>
                <a:gd name="connsiteX11" fmla="*/ 99060 w 200025"/>
                <a:gd name="connsiteY11" fmla="*/ 21241 h 323850"/>
                <a:gd name="connsiteX12" fmla="*/ 88201 w 200025"/>
                <a:gd name="connsiteY12" fmla="*/ 20098 h 323850"/>
                <a:gd name="connsiteX13" fmla="*/ 87154 w 200025"/>
                <a:gd name="connsiteY13" fmla="*/ 26765 h 323850"/>
                <a:gd name="connsiteX14" fmla="*/ 95345 w 200025"/>
                <a:gd name="connsiteY14" fmla="*/ 67246 h 323850"/>
                <a:gd name="connsiteX15" fmla="*/ 106966 w 200025"/>
                <a:gd name="connsiteY15" fmla="*/ 78391 h 323850"/>
                <a:gd name="connsiteX16" fmla="*/ 107537 w 200025"/>
                <a:gd name="connsiteY16" fmla="*/ 97631 h 323850"/>
                <a:gd name="connsiteX17" fmla="*/ 96774 w 200025"/>
                <a:gd name="connsiteY17" fmla="*/ 110109 h 323850"/>
                <a:gd name="connsiteX18" fmla="*/ 95059 w 200025"/>
                <a:gd name="connsiteY18" fmla="*/ 127635 h 323850"/>
                <a:gd name="connsiteX19" fmla="*/ 77533 w 200025"/>
                <a:gd name="connsiteY19" fmla="*/ 104394 h 323850"/>
                <a:gd name="connsiteX20" fmla="*/ 81534 w 200025"/>
                <a:gd name="connsiteY20" fmla="*/ 79534 h 323850"/>
                <a:gd name="connsiteX21" fmla="*/ 66294 w 200025"/>
                <a:gd name="connsiteY21" fmla="*/ 77248 h 323850"/>
                <a:gd name="connsiteX22" fmla="*/ 53245 w 200025"/>
                <a:gd name="connsiteY22" fmla="*/ 68199 h 323850"/>
                <a:gd name="connsiteX23" fmla="*/ 0 w 200025"/>
                <a:gd name="connsiteY23" fmla="*/ 87439 h 323850"/>
                <a:gd name="connsiteX24" fmla="*/ 3905 w 200025"/>
                <a:gd name="connsiteY24" fmla="*/ 101632 h 323850"/>
                <a:gd name="connsiteX25" fmla="*/ 2762 w 200025"/>
                <a:gd name="connsiteY25" fmla="*/ 101632 h 323850"/>
                <a:gd name="connsiteX26" fmla="*/ 5620 w 200025"/>
                <a:gd name="connsiteY26" fmla="*/ 107823 h 323850"/>
                <a:gd name="connsiteX27" fmla="*/ 30289 w 200025"/>
                <a:gd name="connsiteY27" fmla="*/ 113729 h 323850"/>
                <a:gd name="connsiteX28" fmla="*/ 52388 w 200025"/>
                <a:gd name="connsiteY28" fmla="*/ 121348 h 323850"/>
                <a:gd name="connsiteX29" fmla="*/ 53245 w 200025"/>
                <a:gd name="connsiteY29" fmla="*/ 151066 h 323850"/>
                <a:gd name="connsiteX30" fmla="*/ 48101 w 200025"/>
                <a:gd name="connsiteY30" fmla="*/ 168021 h 323850"/>
                <a:gd name="connsiteX31" fmla="*/ 54102 w 200025"/>
                <a:gd name="connsiteY31" fmla="*/ 182499 h 323850"/>
                <a:gd name="connsiteX32" fmla="*/ 43910 w 200025"/>
                <a:gd name="connsiteY32" fmla="*/ 196977 h 323850"/>
                <a:gd name="connsiteX33" fmla="*/ 38862 w 200025"/>
                <a:gd name="connsiteY33" fmla="*/ 215646 h 323850"/>
                <a:gd name="connsiteX34" fmla="*/ 19431 w 200025"/>
                <a:gd name="connsiteY34" fmla="*/ 234982 h 323850"/>
                <a:gd name="connsiteX35" fmla="*/ 20193 w 200025"/>
                <a:gd name="connsiteY35" fmla="*/ 235553 h 323850"/>
                <a:gd name="connsiteX36" fmla="*/ 32099 w 200025"/>
                <a:gd name="connsiteY36" fmla="*/ 271272 h 323850"/>
                <a:gd name="connsiteX37" fmla="*/ 33814 w 200025"/>
                <a:gd name="connsiteY37" fmla="*/ 306133 h 323850"/>
                <a:gd name="connsiteX38" fmla="*/ 35909 w 200025"/>
                <a:gd name="connsiteY38" fmla="*/ 328231 h 323850"/>
                <a:gd name="connsiteX39" fmla="*/ 50197 w 200025"/>
                <a:gd name="connsiteY39" fmla="*/ 327184 h 323850"/>
                <a:gd name="connsiteX40" fmla="*/ 51054 w 200025"/>
                <a:gd name="connsiteY40" fmla="*/ 317659 h 323850"/>
                <a:gd name="connsiteX41" fmla="*/ 43434 w 200025"/>
                <a:gd name="connsiteY41" fmla="*/ 310324 h 323850"/>
                <a:gd name="connsiteX42" fmla="*/ 73438 w 200025"/>
                <a:gd name="connsiteY42" fmla="*/ 288226 h 323850"/>
                <a:gd name="connsiteX43" fmla="*/ 97536 w 200025"/>
                <a:gd name="connsiteY43" fmla="*/ 273177 h 323850"/>
                <a:gd name="connsiteX44" fmla="*/ 99536 w 200025"/>
                <a:gd name="connsiteY44" fmla="*/ 245459 h 323850"/>
                <a:gd name="connsiteX45" fmla="*/ 96107 w 200025"/>
                <a:gd name="connsiteY45" fmla="*/ 221361 h 323850"/>
                <a:gd name="connsiteX46" fmla="*/ 86773 w 200025"/>
                <a:gd name="connsiteY46" fmla="*/ 196977 h 323850"/>
                <a:gd name="connsiteX47" fmla="*/ 89916 w 200025"/>
                <a:gd name="connsiteY47" fmla="*/ 182499 h 323850"/>
                <a:gd name="connsiteX48" fmla="*/ 98679 w 200025"/>
                <a:gd name="connsiteY48" fmla="*/ 172307 h 323850"/>
                <a:gd name="connsiteX49" fmla="*/ 114871 w 200025"/>
                <a:gd name="connsiteY49" fmla="*/ 162115 h 323850"/>
                <a:gd name="connsiteX50" fmla="*/ 134969 w 200025"/>
                <a:gd name="connsiteY50" fmla="*/ 140017 h 323850"/>
                <a:gd name="connsiteX51" fmla="*/ 172307 w 200025"/>
                <a:gd name="connsiteY51" fmla="*/ 123920 h 323850"/>
                <a:gd name="connsiteX52" fmla="*/ 202406 w 200025"/>
                <a:gd name="connsiteY52" fmla="*/ 84011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00025" h="323850">
                  <a:moveTo>
                    <a:pt x="202406" y="84011"/>
                  </a:moveTo>
                  <a:cubicBezTo>
                    <a:pt x="200406" y="78867"/>
                    <a:pt x="196501" y="56007"/>
                    <a:pt x="197548" y="46672"/>
                  </a:cubicBezTo>
                  <a:cubicBezTo>
                    <a:pt x="198691" y="37338"/>
                    <a:pt x="195834" y="12668"/>
                    <a:pt x="195834" y="762"/>
                  </a:cubicBezTo>
                  <a:cubicBezTo>
                    <a:pt x="195834" y="476"/>
                    <a:pt x="195834" y="286"/>
                    <a:pt x="195739" y="0"/>
                  </a:cubicBezTo>
                  <a:cubicBezTo>
                    <a:pt x="186404" y="4286"/>
                    <a:pt x="176308" y="9144"/>
                    <a:pt x="175450" y="10954"/>
                  </a:cubicBezTo>
                  <a:cubicBezTo>
                    <a:pt x="173736" y="14383"/>
                    <a:pt x="166402" y="10382"/>
                    <a:pt x="161830" y="14383"/>
                  </a:cubicBezTo>
                  <a:cubicBezTo>
                    <a:pt x="157258" y="18383"/>
                    <a:pt x="154496" y="14954"/>
                    <a:pt x="150495" y="13811"/>
                  </a:cubicBezTo>
                  <a:cubicBezTo>
                    <a:pt x="146495" y="12668"/>
                    <a:pt x="144780" y="17812"/>
                    <a:pt x="144304" y="21146"/>
                  </a:cubicBezTo>
                  <a:cubicBezTo>
                    <a:pt x="143732" y="24574"/>
                    <a:pt x="135826" y="22860"/>
                    <a:pt x="132969" y="22288"/>
                  </a:cubicBezTo>
                  <a:cubicBezTo>
                    <a:pt x="130112" y="21717"/>
                    <a:pt x="121063" y="24574"/>
                    <a:pt x="116586" y="24574"/>
                  </a:cubicBezTo>
                  <a:cubicBezTo>
                    <a:pt x="112014" y="24574"/>
                    <a:pt x="115443" y="20669"/>
                    <a:pt x="110395" y="18955"/>
                  </a:cubicBezTo>
                  <a:cubicBezTo>
                    <a:pt x="105251" y="17240"/>
                    <a:pt x="101917" y="21241"/>
                    <a:pt x="99060" y="21241"/>
                  </a:cubicBezTo>
                  <a:cubicBezTo>
                    <a:pt x="97346" y="21241"/>
                    <a:pt x="92107" y="20574"/>
                    <a:pt x="88201" y="20098"/>
                  </a:cubicBezTo>
                  <a:cubicBezTo>
                    <a:pt x="88106" y="22669"/>
                    <a:pt x="87821" y="25051"/>
                    <a:pt x="87154" y="26765"/>
                  </a:cubicBezTo>
                  <a:cubicBezTo>
                    <a:pt x="83439" y="36385"/>
                    <a:pt x="94774" y="58103"/>
                    <a:pt x="95345" y="67246"/>
                  </a:cubicBezTo>
                  <a:cubicBezTo>
                    <a:pt x="99536" y="70866"/>
                    <a:pt x="104394" y="75247"/>
                    <a:pt x="106966" y="78391"/>
                  </a:cubicBezTo>
                  <a:cubicBezTo>
                    <a:pt x="112109" y="84582"/>
                    <a:pt x="106966" y="84011"/>
                    <a:pt x="107537" y="97631"/>
                  </a:cubicBezTo>
                  <a:cubicBezTo>
                    <a:pt x="108109" y="111252"/>
                    <a:pt x="101917" y="105537"/>
                    <a:pt x="96774" y="110109"/>
                  </a:cubicBezTo>
                  <a:cubicBezTo>
                    <a:pt x="91726" y="114681"/>
                    <a:pt x="96203" y="124873"/>
                    <a:pt x="95059" y="127635"/>
                  </a:cubicBezTo>
                  <a:cubicBezTo>
                    <a:pt x="93916" y="130492"/>
                    <a:pt x="78676" y="107823"/>
                    <a:pt x="77533" y="104394"/>
                  </a:cubicBezTo>
                  <a:cubicBezTo>
                    <a:pt x="76390" y="100965"/>
                    <a:pt x="83248" y="87439"/>
                    <a:pt x="81534" y="79534"/>
                  </a:cubicBezTo>
                  <a:cubicBezTo>
                    <a:pt x="79820" y="71628"/>
                    <a:pt x="69628" y="76676"/>
                    <a:pt x="66294" y="77248"/>
                  </a:cubicBezTo>
                  <a:cubicBezTo>
                    <a:pt x="62865" y="77819"/>
                    <a:pt x="54959" y="68199"/>
                    <a:pt x="53245" y="68199"/>
                  </a:cubicBezTo>
                  <a:cubicBezTo>
                    <a:pt x="51530" y="68199"/>
                    <a:pt x="0" y="87439"/>
                    <a:pt x="0" y="87439"/>
                  </a:cubicBezTo>
                  <a:lnTo>
                    <a:pt x="3905" y="101632"/>
                  </a:lnTo>
                  <a:lnTo>
                    <a:pt x="2762" y="101632"/>
                  </a:lnTo>
                  <a:lnTo>
                    <a:pt x="5620" y="107823"/>
                  </a:lnTo>
                  <a:cubicBezTo>
                    <a:pt x="5620" y="107823"/>
                    <a:pt x="22574" y="108680"/>
                    <a:pt x="30289" y="113729"/>
                  </a:cubicBezTo>
                  <a:cubicBezTo>
                    <a:pt x="37909" y="118872"/>
                    <a:pt x="49816" y="119634"/>
                    <a:pt x="52388" y="121348"/>
                  </a:cubicBezTo>
                  <a:cubicBezTo>
                    <a:pt x="54959" y="123063"/>
                    <a:pt x="52388" y="141732"/>
                    <a:pt x="53245" y="151066"/>
                  </a:cubicBezTo>
                  <a:cubicBezTo>
                    <a:pt x="54102" y="160401"/>
                    <a:pt x="43053" y="162973"/>
                    <a:pt x="48101" y="168021"/>
                  </a:cubicBezTo>
                  <a:cubicBezTo>
                    <a:pt x="53245" y="173164"/>
                    <a:pt x="50673" y="181642"/>
                    <a:pt x="54102" y="182499"/>
                  </a:cubicBezTo>
                  <a:cubicBezTo>
                    <a:pt x="57531" y="183356"/>
                    <a:pt x="48101" y="194405"/>
                    <a:pt x="43910" y="196977"/>
                  </a:cubicBezTo>
                  <a:cubicBezTo>
                    <a:pt x="39624" y="199549"/>
                    <a:pt x="43910" y="208883"/>
                    <a:pt x="38862" y="215646"/>
                  </a:cubicBezTo>
                  <a:cubicBezTo>
                    <a:pt x="35623" y="220028"/>
                    <a:pt x="26098" y="228505"/>
                    <a:pt x="19431" y="234982"/>
                  </a:cubicBezTo>
                  <a:cubicBezTo>
                    <a:pt x="19717" y="235172"/>
                    <a:pt x="20003" y="235363"/>
                    <a:pt x="20193" y="235553"/>
                  </a:cubicBezTo>
                  <a:cubicBezTo>
                    <a:pt x="21907" y="238506"/>
                    <a:pt x="26956" y="268224"/>
                    <a:pt x="32099" y="271272"/>
                  </a:cubicBezTo>
                  <a:cubicBezTo>
                    <a:pt x="37243" y="274225"/>
                    <a:pt x="34195" y="303562"/>
                    <a:pt x="33814" y="306133"/>
                  </a:cubicBezTo>
                  <a:cubicBezTo>
                    <a:pt x="33433" y="308705"/>
                    <a:pt x="35909" y="328231"/>
                    <a:pt x="35909" y="328231"/>
                  </a:cubicBezTo>
                  <a:cubicBezTo>
                    <a:pt x="35909" y="328231"/>
                    <a:pt x="43434" y="327088"/>
                    <a:pt x="50197" y="327184"/>
                  </a:cubicBezTo>
                  <a:cubicBezTo>
                    <a:pt x="50673" y="323279"/>
                    <a:pt x="50959" y="319945"/>
                    <a:pt x="51054" y="317659"/>
                  </a:cubicBezTo>
                  <a:cubicBezTo>
                    <a:pt x="51625" y="308610"/>
                    <a:pt x="45434" y="315944"/>
                    <a:pt x="43434" y="310324"/>
                  </a:cubicBezTo>
                  <a:cubicBezTo>
                    <a:pt x="41434" y="304705"/>
                    <a:pt x="57340" y="294227"/>
                    <a:pt x="73438" y="288226"/>
                  </a:cubicBezTo>
                  <a:cubicBezTo>
                    <a:pt x="89630" y="282321"/>
                    <a:pt x="95821" y="278892"/>
                    <a:pt x="97536" y="273177"/>
                  </a:cubicBezTo>
                  <a:cubicBezTo>
                    <a:pt x="99250" y="267557"/>
                    <a:pt x="97250" y="251650"/>
                    <a:pt x="99536" y="245459"/>
                  </a:cubicBezTo>
                  <a:cubicBezTo>
                    <a:pt x="101822" y="239268"/>
                    <a:pt x="98107" y="235553"/>
                    <a:pt x="96107" y="221361"/>
                  </a:cubicBezTo>
                  <a:cubicBezTo>
                    <a:pt x="94107" y="207169"/>
                    <a:pt x="88963" y="204978"/>
                    <a:pt x="86773" y="196977"/>
                  </a:cubicBezTo>
                  <a:cubicBezTo>
                    <a:pt x="84487" y="189071"/>
                    <a:pt x="85058" y="182785"/>
                    <a:pt x="89916" y="182499"/>
                  </a:cubicBezTo>
                  <a:cubicBezTo>
                    <a:pt x="94679" y="182213"/>
                    <a:pt x="94679" y="179927"/>
                    <a:pt x="98679" y="172307"/>
                  </a:cubicBezTo>
                  <a:cubicBezTo>
                    <a:pt x="102679" y="164687"/>
                    <a:pt x="107156" y="167735"/>
                    <a:pt x="114871" y="162115"/>
                  </a:cubicBezTo>
                  <a:cubicBezTo>
                    <a:pt x="122491" y="156496"/>
                    <a:pt x="122777" y="149352"/>
                    <a:pt x="134969" y="140017"/>
                  </a:cubicBezTo>
                  <a:cubicBezTo>
                    <a:pt x="147161" y="130683"/>
                    <a:pt x="160496" y="130969"/>
                    <a:pt x="172307" y="123920"/>
                  </a:cubicBezTo>
                  <a:cubicBezTo>
                    <a:pt x="184023" y="116872"/>
                    <a:pt x="204311" y="89059"/>
                    <a:pt x="202406" y="84011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xmlns="" id="{D5B22BC9-1779-49DC-AF3F-43B4B0CFE6B9}"/>
                </a:ext>
              </a:extLst>
            </p:cNvPr>
            <p:cNvSpPr/>
            <p:nvPr/>
          </p:nvSpPr>
          <p:spPr>
            <a:xfrm>
              <a:off x="6854198" y="4807938"/>
              <a:ext cx="207333" cy="217206"/>
            </a:xfrm>
            <a:custGeom>
              <a:avLst/>
              <a:gdLst>
                <a:gd name="connsiteX0" fmla="*/ 194786 w 200025"/>
                <a:gd name="connsiteY0" fmla="*/ 169259 h 209550"/>
                <a:gd name="connsiteX1" fmla="*/ 187738 w 200025"/>
                <a:gd name="connsiteY1" fmla="*/ 149733 h 209550"/>
                <a:gd name="connsiteX2" fmla="*/ 185738 w 200025"/>
                <a:gd name="connsiteY2" fmla="*/ 133922 h 209550"/>
                <a:gd name="connsiteX3" fmla="*/ 189166 w 200025"/>
                <a:gd name="connsiteY3" fmla="*/ 119444 h 209550"/>
                <a:gd name="connsiteX4" fmla="*/ 178975 w 200025"/>
                <a:gd name="connsiteY4" fmla="*/ 103346 h 209550"/>
                <a:gd name="connsiteX5" fmla="*/ 187452 w 200025"/>
                <a:gd name="connsiteY5" fmla="*/ 74200 h 209550"/>
                <a:gd name="connsiteX6" fmla="*/ 155353 w 200025"/>
                <a:gd name="connsiteY6" fmla="*/ 51340 h 209550"/>
                <a:gd name="connsiteX7" fmla="*/ 156305 w 200025"/>
                <a:gd name="connsiteY7" fmla="*/ 39529 h 209550"/>
                <a:gd name="connsiteX8" fmla="*/ 83915 w 200025"/>
                <a:gd name="connsiteY8" fmla="*/ 1143 h 209550"/>
                <a:gd name="connsiteX9" fmla="*/ 74676 w 200025"/>
                <a:gd name="connsiteY9" fmla="*/ 19145 h 209550"/>
                <a:gd name="connsiteX10" fmla="*/ 75914 w 200025"/>
                <a:gd name="connsiteY10" fmla="*/ 31052 h 209550"/>
                <a:gd name="connsiteX11" fmla="*/ 44958 w 200025"/>
                <a:gd name="connsiteY11" fmla="*/ 29337 h 209550"/>
                <a:gd name="connsiteX12" fmla="*/ 44863 w 200025"/>
                <a:gd name="connsiteY12" fmla="*/ 0 h 209550"/>
                <a:gd name="connsiteX13" fmla="*/ 28861 w 200025"/>
                <a:gd name="connsiteY13" fmla="*/ 1333 h 209550"/>
                <a:gd name="connsiteX14" fmla="*/ 19812 w 200025"/>
                <a:gd name="connsiteY14" fmla="*/ 3715 h 209550"/>
                <a:gd name="connsiteX15" fmla="*/ 22955 w 200025"/>
                <a:gd name="connsiteY15" fmla="*/ 12097 h 209550"/>
                <a:gd name="connsiteX16" fmla="*/ 25908 w 200025"/>
                <a:gd name="connsiteY16" fmla="*/ 24860 h 209550"/>
                <a:gd name="connsiteX17" fmla="*/ 18288 w 200025"/>
                <a:gd name="connsiteY17" fmla="*/ 28480 h 209550"/>
                <a:gd name="connsiteX18" fmla="*/ 19050 w 200025"/>
                <a:gd name="connsiteY18" fmla="*/ 38576 h 209550"/>
                <a:gd name="connsiteX19" fmla="*/ 23908 w 200025"/>
                <a:gd name="connsiteY19" fmla="*/ 41529 h 209550"/>
                <a:gd name="connsiteX20" fmla="*/ 8191 w 200025"/>
                <a:gd name="connsiteY20" fmla="*/ 64103 h 209550"/>
                <a:gd name="connsiteX21" fmla="*/ 0 w 200025"/>
                <a:gd name="connsiteY21" fmla="*/ 68961 h 209550"/>
                <a:gd name="connsiteX22" fmla="*/ 11716 w 200025"/>
                <a:gd name="connsiteY22" fmla="*/ 105442 h 209550"/>
                <a:gd name="connsiteX23" fmla="*/ 21907 w 200025"/>
                <a:gd name="connsiteY23" fmla="*/ 130493 h 209550"/>
                <a:gd name="connsiteX24" fmla="*/ 26575 w 200025"/>
                <a:gd name="connsiteY24" fmla="*/ 145733 h 209550"/>
                <a:gd name="connsiteX25" fmla="*/ 15907 w 200025"/>
                <a:gd name="connsiteY25" fmla="*/ 137732 h 209550"/>
                <a:gd name="connsiteX26" fmla="*/ 14668 w 200025"/>
                <a:gd name="connsiteY26" fmla="*/ 140684 h 209550"/>
                <a:gd name="connsiteX27" fmla="*/ 13906 w 200025"/>
                <a:gd name="connsiteY27" fmla="*/ 141542 h 209550"/>
                <a:gd name="connsiteX28" fmla="*/ 27718 w 200025"/>
                <a:gd name="connsiteY28" fmla="*/ 149447 h 209550"/>
                <a:gd name="connsiteX29" fmla="*/ 45339 w 200025"/>
                <a:gd name="connsiteY29" fmla="*/ 156305 h 209550"/>
                <a:gd name="connsiteX30" fmla="*/ 69818 w 200025"/>
                <a:gd name="connsiteY30" fmla="*/ 167069 h 209550"/>
                <a:gd name="connsiteX31" fmla="*/ 71056 w 200025"/>
                <a:gd name="connsiteY31" fmla="*/ 168974 h 209550"/>
                <a:gd name="connsiteX32" fmla="*/ 83915 w 200025"/>
                <a:gd name="connsiteY32" fmla="*/ 168974 h 209550"/>
                <a:gd name="connsiteX33" fmla="*/ 86677 w 200025"/>
                <a:gd name="connsiteY33" fmla="*/ 167926 h 209550"/>
                <a:gd name="connsiteX34" fmla="*/ 100489 w 200025"/>
                <a:gd name="connsiteY34" fmla="*/ 206693 h 209550"/>
                <a:gd name="connsiteX35" fmla="*/ 111347 w 200025"/>
                <a:gd name="connsiteY35" fmla="*/ 207836 h 209550"/>
                <a:gd name="connsiteX36" fmla="*/ 122682 w 200025"/>
                <a:gd name="connsiteY36" fmla="*/ 205550 h 209550"/>
                <a:gd name="connsiteX37" fmla="*/ 128873 w 200025"/>
                <a:gd name="connsiteY37" fmla="*/ 211169 h 209550"/>
                <a:gd name="connsiteX38" fmla="*/ 145256 w 200025"/>
                <a:gd name="connsiteY38" fmla="*/ 208883 h 209550"/>
                <a:gd name="connsiteX39" fmla="*/ 156591 w 200025"/>
                <a:gd name="connsiteY39" fmla="*/ 207740 h 209550"/>
                <a:gd name="connsiteX40" fmla="*/ 162782 w 200025"/>
                <a:gd name="connsiteY40" fmla="*/ 200406 h 209550"/>
                <a:gd name="connsiteX41" fmla="*/ 174117 w 200025"/>
                <a:gd name="connsiteY41" fmla="*/ 200978 h 209550"/>
                <a:gd name="connsiteX42" fmla="*/ 187738 w 200025"/>
                <a:gd name="connsiteY42" fmla="*/ 197549 h 209550"/>
                <a:gd name="connsiteX43" fmla="*/ 208026 w 200025"/>
                <a:gd name="connsiteY43" fmla="*/ 186595 h 209550"/>
                <a:gd name="connsiteX44" fmla="*/ 194786 w 200025"/>
                <a:gd name="connsiteY44" fmla="*/ 16925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00025" h="209550">
                  <a:moveTo>
                    <a:pt x="194786" y="169259"/>
                  </a:moveTo>
                  <a:cubicBezTo>
                    <a:pt x="194215" y="157639"/>
                    <a:pt x="187452" y="157639"/>
                    <a:pt x="187738" y="149733"/>
                  </a:cubicBezTo>
                  <a:cubicBezTo>
                    <a:pt x="188023" y="141827"/>
                    <a:pt x="188595" y="134684"/>
                    <a:pt x="185738" y="133922"/>
                  </a:cubicBezTo>
                  <a:cubicBezTo>
                    <a:pt x="182880" y="133064"/>
                    <a:pt x="184595" y="126302"/>
                    <a:pt x="189166" y="119444"/>
                  </a:cubicBezTo>
                  <a:cubicBezTo>
                    <a:pt x="193738" y="112681"/>
                    <a:pt x="180975" y="111824"/>
                    <a:pt x="178975" y="103346"/>
                  </a:cubicBezTo>
                  <a:cubicBezTo>
                    <a:pt x="178117" y="99727"/>
                    <a:pt x="182213" y="87535"/>
                    <a:pt x="187452" y="74200"/>
                  </a:cubicBezTo>
                  <a:cubicBezTo>
                    <a:pt x="171545" y="63246"/>
                    <a:pt x="155353" y="51340"/>
                    <a:pt x="155353" y="51340"/>
                  </a:cubicBezTo>
                  <a:lnTo>
                    <a:pt x="156305" y="39529"/>
                  </a:lnTo>
                  <a:lnTo>
                    <a:pt x="83915" y="1143"/>
                  </a:lnTo>
                  <a:cubicBezTo>
                    <a:pt x="83439" y="10001"/>
                    <a:pt x="79820" y="16764"/>
                    <a:pt x="74676" y="19145"/>
                  </a:cubicBezTo>
                  <a:cubicBezTo>
                    <a:pt x="69151" y="21717"/>
                    <a:pt x="82296" y="29718"/>
                    <a:pt x="75914" y="31052"/>
                  </a:cubicBezTo>
                  <a:cubicBezTo>
                    <a:pt x="69532" y="32290"/>
                    <a:pt x="55150" y="25146"/>
                    <a:pt x="44958" y="29337"/>
                  </a:cubicBezTo>
                  <a:cubicBezTo>
                    <a:pt x="38100" y="32195"/>
                    <a:pt x="39529" y="15050"/>
                    <a:pt x="44863" y="0"/>
                  </a:cubicBezTo>
                  <a:lnTo>
                    <a:pt x="28861" y="1333"/>
                  </a:lnTo>
                  <a:cubicBezTo>
                    <a:pt x="28861" y="1333"/>
                    <a:pt x="24479" y="2381"/>
                    <a:pt x="19812" y="3715"/>
                  </a:cubicBezTo>
                  <a:lnTo>
                    <a:pt x="22955" y="12097"/>
                  </a:lnTo>
                  <a:cubicBezTo>
                    <a:pt x="22955" y="12097"/>
                    <a:pt x="26860" y="19907"/>
                    <a:pt x="25908" y="24860"/>
                  </a:cubicBezTo>
                  <a:cubicBezTo>
                    <a:pt x="25432" y="27051"/>
                    <a:pt x="21907" y="28099"/>
                    <a:pt x="18288" y="28480"/>
                  </a:cubicBezTo>
                  <a:cubicBezTo>
                    <a:pt x="19621" y="34290"/>
                    <a:pt x="19050" y="38576"/>
                    <a:pt x="19050" y="38576"/>
                  </a:cubicBezTo>
                  <a:lnTo>
                    <a:pt x="23908" y="41529"/>
                  </a:lnTo>
                  <a:cubicBezTo>
                    <a:pt x="23908" y="41529"/>
                    <a:pt x="13145" y="62103"/>
                    <a:pt x="8191" y="64103"/>
                  </a:cubicBezTo>
                  <a:cubicBezTo>
                    <a:pt x="6858" y="64675"/>
                    <a:pt x="3810" y="66485"/>
                    <a:pt x="0" y="68961"/>
                  </a:cubicBezTo>
                  <a:cubicBezTo>
                    <a:pt x="2857" y="83439"/>
                    <a:pt x="6382" y="100584"/>
                    <a:pt x="11716" y="105442"/>
                  </a:cubicBezTo>
                  <a:cubicBezTo>
                    <a:pt x="21526" y="114395"/>
                    <a:pt x="19812" y="124587"/>
                    <a:pt x="21907" y="130493"/>
                  </a:cubicBezTo>
                  <a:cubicBezTo>
                    <a:pt x="24003" y="136398"/>
                    <a:pt x="32575" y="143256"/>
                    <a:pt x="26575" y="145733"/>
                  </a:cubicBezTo>
                  <a:cubicBezTo>
                    <a:pt x="22765" y="147352"/>
                    <a:pt x="19336" y="143256"/>
                    <a:pt x="15907" y="137732"/>
                  </a:cubicBezTo>
                  <a:cubicBezTo>
                    <a:pt x="15526" y="138779"/>
                    <a:pt x="15145" y="139732"/>
                    <a:pt x="14668" y="140684"/>
                  </a:cubicBezTo>
                  <a:cubicBezTo>
                    <a:pt x="14478" y="140970"/>
                    <a:pt x="14192" y="141256"/>
                    <a:pt x="13906" y="141542"/>
                  </a:cubicBezTo>
                  <a:cubicBezTo>
                    <a:pt x="19145" y="145352"/>
                    <a:pt x="25146" y="149447"/>
                    <a:pt x="27718" y="149447"/>
                  </a:cubicBezTo>
                  <a:cubicBezTo>
                    <a:pt x="32575" y="149447"/>
                    <a:pt x="40481" y="155353"/>
                    <a:pt x="45339" y="156305"/>
                  </a:cubicBezTo>
                  <a:cubicBezTo>
                    <a:pt x="50197" y="157258"/>
                    <a:pt x="67723" y="164306"/>
                    <a:pt x="69818" y="167069"/>
                  </a:cubicBezTo>
                  <a:cubicBezTo>
                    <a:pt x="70199" y="167545"/>
                    <a:pt x="70580" y="168212"/>
                    <a:pt x="71056" y="168974"/>
                  </a:cubicBezTo>
                  <a:cubicBezTo>
                    <a:pt x="75247" y="168783"/>
                    <a:pt x="80677" y="168593"/>
                    <a:pt x="83915" y="168974"/>
                  </a:cubicBezTo>
                  <a:cubicBezTo>
                    <a:pt x="84582" y="168307"/>
                    <a:pt x="85439" y="167926"/>
                    <a:pt x="86677" y="167926"/>
                  </a:cubicBezTo>
                  <a:cubicBezTo>
                    <a:pt x="93154" y="167926"/>
                    <a:pt x="100774" y="192500"/>
                    <a:pt x="100489" y="206693"/>
                  </a:cubicBezTo>
                  <a:cubicBezTo>
                    <a:pt x="104394" y="207169"/>
                    <a:pt x="109633" y="207836"/>
                    <a:pt x="111347" y="207836"/>
                  </a:cubicBezTo>
                  <a:cubicBezTo>
                    <a:pt x="114205" y="207836"/>
                    <a:pt x="117634" y="203930"/>
                    <a:pt x="122682" y="205550"/>
                  </a:cubicBezTo>
                  <a:cubicBezTo>
                    <a:pt x="127730" y="207264"/>
                    <a:pt x="124396" y="211169"/>
                    <a:pt x="128873" y="211169"/>
                  </a:cubicBezTo>
                  <a:cubicBezTo>
                    <a:pt x="133445" y="211169"/>
                    <a:pt x="142494" y="208312"/>
                    <a:pt x="145256" y="208883"/>
                  </a:cubicBezTo>
                  <a:cubicBezTo>
                    <a:pt x="148114" y="209455"/>
                    <a:pt x="156020" y="211169"/>
                    <a:pt x="156591" y="207740"/>
                  </a:cubicBezTo>
                  <a:cubicBezTo>
                    <a:pt x="157163" y="204311"/>
                    <a:pt x="158877" y="199263"/>
                    <a:pt x="162782" y="200406"/>
                  </a:cubicBezTo>
                  <a:cubicBezTo>
                    <a:pt x="166783" y="201549"/>
                    <a:pt x="169545" y="204978"/>
                    <a:pt x="174117" y="200978"/>
                  </a:cubicBezTo>
                  <a:cubicBezTo>
                    <a:pt x="178689" y="197072"/>
                    <a:pt x="186023" y="200978"/>
                    <a:pt x="187738" y="197549"/>
                  </a:cubicBezTo>
                  <a:cubicBezTo>
                    <a:pt x="188595" y="195739"/>
                    <a:pt x="198691" y="190881"/>
                    <a:pt x="208026" y="186595"/>
                  </a:cubicBezTo>
                  <a:cubicBezTo>
                    <a:pt x="207740" y="175736"/>
                    <a:pt x="195263" y="180594"/>
                    <a:pt x="194786" y="16925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xmlns="" id="{A2EC31D5-455F-434C-8086-2244DB6B3DE2}"/>
                </a:ext>
              </a:extLst>
            </p:cNvPr>
            <p:cNvSpPr/>
            <p:nvPr/>
          </p:nvSpPr>
          <p:spPr>
            <a:xfrm>
              <a:off x="6918355" y="4982626"/>
              <a:ext cx="59238" cy="148095"/>
            </a:xfrm>
            <a:custGeom>
              <a:avLst/>
              <a:gdLst>
                <a:gd name="connsiteX0" fmla="*/ 57549 w 57150"/>
                <a:gd name="connsiteY0" fmla="*/ 96359 h 142875"/>
                <a:gd name="connsiteX1" fmla="*/ 45929 w 57150"/>
                <a:gd name="connsiteY1" fmla="*/ 85214 h 142875"/>
                <a:gd name="connsiteX2" fmla="*/ 45357 w 57150"/>
                <a:gd name="connsiteY2" fmla="*/ 88453 h 142875"/>
                <a:gd name="connsiteX3" fmla="*/ 24593 w 57150"/>
                <a:gd name="connsiteY3" fmla="*/ 59116 h 142875"/>
                <a:gd name="connsiteX4" fmla="*/ 26688 w 57150"/>
                <a:gd name="connsiteY4" fmla="*/ 25112 h 142875"/>
                <a:gd name="connsiteX5" fmla="*/ 22211 w 57150"/>
                <a:gd name="connsiteY5" fmla="*/ 251 h 142875"/>
                <a:gd name="connsiteX6" fmla="*/ 9353 w 57150"/>
                <a:gd name="connsiteY6" fmla="*/ 251 h 142875"/>
                <a:gd name="connsiteX7" fmla="*/ 16973 w 57150"/>
                <a:gd name="connsiteY7" fmla="*/ 18920 h 142875"/>
                <a:gd name="connsiteX8" fmla="*/ 10115 w 57150"/>
                <a:gd name="connsiteY8" fmla="*/ 22826 h 142875"/>
                <a:gd name="connsiteX9" fmla="*/ 11067 w 57150"/>
                <a:gd name="connsiteY9" fmla="*/ 54163 h 142875"/>
                <a:gd name="connsiteX10" fmla="*/ 3257 w 57150"/>
                <a:gd name="connsiteY10" fmla="*/ 59116 h 142875"/>
                <a:gd name="connsiteX11" fmla="*/ 304 w 57150"/>
                <a:gd name="connsiteY11" fmla="*/ 77689 h 142875"/>
                <a:gd name="connsiteX12" fmla="*/ 3733 w 57150"/>
                <a:gd name="connsiteY12" fmla="*/ 86071 h 142875"/>
                <a:gd name="connsiteX13" fmla="*/ 3924 w 57150"/>
                <a:gd name="connsiteY13" fmla="*/ 86071 h 142875"/>
                <a:gd name="connsiteX14" fmla="*/ 16973 w 57150"/>
                <a:gd name="connsiteY14" fmla="*/ 95120 h 142875"/>
                <a:gd name="connsiteX15" fmla="*/ 32213 w 57150"/>
                <a:gd name="connsiteY15" fmla="*/ 97406 h 142875"/>
                <a:gd name="connsiteX16" fmla="*/ 28212 w 57150"/>
                <a:gd name="connsiteY16" fmla="*/ 122267 h 142875"/>
                <a:gd name="connsiteX17" fmla="*/ 45738 w 57150"/>
                <a:gd name="connsiteY17" fmla="*/ 145508 h 142875"/>
                <a:gd name="connsiteX18" fmla="*/ 47453 w 57150"/>
                <a:gd name="connsiteY18" fmla="*/ 127982 h 142875"/>
                <a:gd name="connsiteX19" fmla="*/ 58216 w 57150"/>
                <a:gd name="connsiteY19" fmla="*/ 115504 h 142875"/>
                <a:gd name="connsiteX20" fmla="*/ 57549 w 57150"/>
                <a:gd name="connsiteY20" fmla="*/ 96359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150" h="142875">
                  <a:moveTo>
                    <a:pt x="57549" y="96359"/>
                  </a:moveTo>
                  <a:cubicBezTo>
                    <a:pt x="54977" y="93215"/>
                    <a:pt x="50120" y="88834"/>
                    <a:pt x="45929" y="85214"/>
                  </a:cubicBezTo>
                  <a:cubicBezTo>
                    <a:pt x="46024" y="86643"/>
                    <a:pt x="45834" y="87691"/>
                    <a:pt x="45357" y="88453"/>
                  </a:cubicBezTo>
                  <a:cubicBezTo>
                    <a:pt x="40404" y="95692"/>
                    <a:pt x="26212" y="73213"/>
                    <a:pt x="24593" y="59116"/>
                  </a:cubicBezTo>
                  <a:cubicBezTo>
                    <a:pt x="22878" y="45114"/>
                    <a:pt x="32689" y="38256"/>
                    <a:pt x="26688" y="25112"/>
                  </a:cubicBezTo>
                  <a:cubicBezTo>
                    <a:pt x="21735" y="14062"/>
                    <a:pt x="18592" y="3490"/>
                    <a:pt x="22211" y="251"/>
                  </a:cubicBezTo>
                  <a:cubicBezTo>
                    <a:pt x="18973" y="-130"/>
                    <a:pt x="13449" y="-34"/>
                    <a:pt x="9353" y="251"/>
                  </a:cubicBezTo>
                  <a:cubicBezTo>
                    <a:pt x="12401" y="5395"/>
                    <a:pt x="16973" y="15491"/>
                    <a:pt x="16973" y="18920"/>
                  </a:cubicBezTo>
                  <a:cubicBezTo>
                    <a:pt x="16973" y="22826"/>
                    <a:pt x="12115" y="17968"/>
                    <a:pt x="10115" y="22826"/>
                  </a:cubicBezTo>
                  <a:cubicBezTo>
                    <a:pt x="8114" y="27779"/>
                    <a:pt x="7162" y="50258"/>
                    <a:pt x="11067" y="54163"/>
                  </a:cubicBezTo>
                  <a:cubicBezTo>
                    <a:pt x="14972" y="58068"/>
                    <a:pt x="3257" y="55115"/>
                    <a:pt x="3257" y="59116"/>
                  </a:cubicBezTo>
                  <a:cubicBezTo>
                    <a:pt x="3257" y="63021"/>
                    <a:pt x="2304" y="76737"/>
                    <a:pt x="304" y="77689"/>
                  </a:cubicBezTo>
                  <a:cubicBezTo>
                    <a:pt x="-839" y="78261"/>
                    <a:pt x="1447" y="81595"/>
                    <a:pt x="3733" y="86071"/>
                  </a:cubicBezTo>
                  <a:cubicBezTo>
                    <a:pt x="3733" y="86071"/>
                    <a:pt x="3924" y="86071"/>
                    <a:pt x="3924" y="86071"/>
                  </a:cubicBezTo>
                  <a:cubicBezTo>
                    <a:pt x="5638" y="86071"/>
                    <a:pt x="13544" y="95692"/>
                    <a:pt x="16973" y="95120"/>
                  </a:cubicBezTo>
                  <a:cubicBezTo>
                    <a:pt x="20402" y="94549"/>
                    <a:pt x="30593" y="89501"/>
                    <a:pt x="32213" y="97406"/>
                  </a:cubicBezTo>
                  <a:cubicBezTo>
                    <a:pt x="33927" y="105312"/>
                    <a:pt x="27069" y="118933"/>
                    <a:pt x="28212" y="122267"/>
                  </a:cubicBezTo>
                  <a:cubicBezTo>
                    <a:pt x="29355" y="125696"/>
                    <a:pt x="44595" y="148365"/>
                    <a:pt x="45738" y="145508"/>
                  </a:cubicBezTo>
                  <a:cubicBezTo>
                    <a:pt x="46881" y="142650"/>
                    <a:pt x="42309" y="132458"/>
                    <a:pt x="47453" y="127982"/>
                  </a:cubicBezTo>
                  <a:cubicBezTo>
                    <a:pt x="52596" y="123505"/>
                    <a:pt x="58787" y="129125"/>
                    <a:pt x="58216" y="115504"/>
                  </a:cubicBezTo>
                  <a:cubicBezTo>
                    <a:pt x="57549" y="102074"/>
                    <a:pt x="62693" y="102645"/>
                    <a:pt x="57549" y="9635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xmlns="" id="{29ADCBCC-1450-4FF7-83CB-7D409AEB1737}"/>
                </a:ext>
              </a:extLst>
            </p:cNvPr>
            <p:cNvSpPr/>
            <p:nvPr/>
          </p:nvSpPr>
          <p:spPr>
            <a:xfrm>
              <a:off x="9524133" y="5211000"/>
              <a:ext cx="49365" cy="39492"/>
            </a:xfrm>
            <a:custGeom>
              <a:avLst/>
              <a:gdLst>
                <a:gd name="connsiteX0" fmla="*/ 15 w 47625"/>
                <a:gd name="connsiteY0" fmla="*/ 812 h 38100"/>
                <a:gd name="connsiteX1" fmla="*/ 55546 w 47625"/>
                <a:gd name="connsiteY1" fmla="*/ 39292 h 38100"/>
                <a:gd name="connsiteX2" fmla="*/ 15 w 47625"/>
                <a:gd name="connsiteY2" fmla="*/ 812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38100">
                  <a:moveTo>
                    <a:pt x="15" y="812"/>
                  </a:moveTo>
                  <a:cubicBezTo>
                    <a:pt x="-1128" y="-6237"/>
                    <a:pt x="62309" y="34816"/>
                    <a:pt x="55546" y="39292"/>
                  </a:cubicBezTo>
                  <a:cubicBezTo>
                    <a:pt x="48688" y="43865"/>
                    <a:pt x="1158" y="7574"/>
                    <a:pt x="15" y="81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xmlns="" id="{16411C70-D42A-4C78-9FFC-86149D9DA56F}"/>
                </a:ext>
              </a:extLst>
            </p:cNvPr>
            <p:cNvSpPr/>
            <p:nvPr/>
          </p:nvSpPr>
          <p:spPr>
            <a:xfrm>
              <a:off x="7623434" y="3925432"/>
              <a:ext cx="148095" cy="98730"/>
            </a:xfrm>
            <a:custGeom>
              <a:avLst/>
              <a:gdLst>
                <a:gd name="connsiteX0" fmla="*/ 119128 w 142875"/>
                <a:gd name="connsiteY0" fmla="*/ 78828 h 95250"/>
                <a:gd name="connsiteX1" fmla="*/ 126463 w 142875"/>
                <a:gd name="connsiteY1" fmla="*/ 84162 h 95250"/>
                <a:gd name="connsiteX2" fmla="*/ 139893 w 142875"/>
                <a:gd name="connsiteY2" fmla="*/ 88353 h 95250"/>
                <a:gd name="connsiteX3" fmla="*/ 146274 w 142875"/>
                <a:gd name="connsiteY3" fmla="*/ 87210 h 95250"/>
                <a:gd name="connsiteX4" fmla="*/ 142464 w 142875"/>
                <a:gd name="connsiteY4" fmla="*/ 61492 h 95250"/>
                <a:gd name="connsiteX5" fmla="*/ 123510 w 142875"/>
                <a:gd name="connsiteY5" fmla="*/ 49396 h 95250"/>
                <a:gd name="connsiteX6" fmla="*/ 120462 w 142875"/>
                <a:gd name="connsiteY6" fmla="*/ 32727 h 95250"/>
                <a:gd name="connsiteX7" fmla="*/ 95506 w 142875"/>
                <a:gd name="connsiteY7" fmla="*/ 34251 h 95250"/>
                <a:gd name="connsiteX8" fmla="*/ 79599 w 142875"/>
                <a:gd name="connsiteY8" fmla="*/ 31203 h 95250"/>
                <a:gd name="connsiteX9" fmla="*/ 62169 w 142875"/>
                <a:gd name="connsiteY9" fmla="*/ 30441 h 95250"/>
                <a:gd name="connsiteX10" fmla="*/ 34927 w 142875"/>
                <a:gd name="connsiteY10" fmla="*/ 28155 h 95250"/>
                <a:gd name="connsiteX11" fmla="*/ 48548 w 142875"/>
                <a:gd name="connsiteY11" fmla="*/ 16820 h 95250"/>
                <a:gd name="connsiteX12" fmla="*/ 54454 w 142875"/>
                <a:gd name="connsiteY12" fmla="*/ 17011 h 95250"/>
                <a:gd name="connsiteX13" fmla="*/ 61216 w 142875"/>
                <a:gd name="connsiteY13" fmla="*/ 1294 h 95250"/>
                <a:gd name="connsiteX14" fmla="*/ 48167 w 142875"/>
                <a:gd name="connsiteY14" fmla="*/ 4152 h 95250"/>
                <a:gd name="connsiteX15" fmla="*/ 33403 w 142875"/>
                <a:gd name="connsiteY15" fmla="*/ 7581 h 95250"/>
                <a:gd name="connsiteX16" fmla="*/ 24354 w 142875"/>
                <a:gd name="connsiteY16" fmla="*/ 17773 h 95250"/>
                <a:gd name="connsiteX17" fmla="*/ 18163 w 142875"/>
                <a:gd name="connsiteY17" fmla="*/ 28536 h 95250"/>
                <a:gd name="connsiteX18" fmla="*/ 66 w 142875"/>
                <a:gd name="connsiteY18" fmla="*/ 35299 h 95250"/>
                <a:gd name="connsiteX19" fmla="*/ 11972 w 142875"/>
                <a:gd name="connsiteY19" fmla="*/ 49967 h 95250"/>
                <a:gd name="connsiteX20" fmla="*/ 14258 w 142875"/>
                <a:gd name="connsiteY20" fmla="*/ 66922 h 95250"/>
                <a:gd name="connsiteX21" fmla="*/ 6352 w 142875"/>
                <a:gd name="connsiteY21" fmla="*/ 86924 h 95250"/>
                <a:gd name="connsiteX22" fmla="*/ 15306 w 142875"/>
                <a:gd name="connsiteY22" fmla="*/ 87877 h 95250"/>
                <a:gd name="connsiteX23" fmla="*/ 34927 w 142875"/>
                <a:gd name="connsiteY23" fmla="*/ 82543 h 95250"/>
                <a:gd name="connsiteX24" fmla="*/ 53120 w 142875"/>
                <a:gd name="connsiteY24" fmla="*/ 73494 h 95250"/>
                <a:gd name="connsiteX25" fmla="*/ 70455 w 142875"/>
                <a:gd name="connsiteY25" fmla="*/ 56825 h 95250"/>
                <a:gd name="connsiteX26" fmla="*/ 77980 w 142875"/>
                <a:gd name="connsiteY26" fmla="*/ 72732 h 95250"/>
                <a:gd name="connsiteX27" fmla="*/ 78742 w 142875"/>
                <a:gd name="connsiteY27" fmla="*/ 95401 h 95250"/>
                <a:gd name="connsiteX28" fmla="*/ 87791 w 142875"/>
                <a:gd name="connsiteY28" fmla="*/ 95878 h 95250"/>
                <a:gd name="connsiteX29" fmla="*/ 97983 w 142875"/>
                <a:gd name="connsiteY29" fmla="*/ 92449 h 95250"/>
                <a:gd name="connsiteX30" fmla="*/ 119128 w 142875"/>
                <a:gd name="connsiteY30" fmla="*/ 788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2875" h="95250">
                  <a:moveTo>
                    <a:pt x="119128" y="78828"/>
                  </a:moveTo>
                  <a:cubicBezTo>
                    <a:pt x="123414" y="81400"/>
                    <a:pt x="122557" y="84829"/>
                    <a:pt x="126463" y="84162"/>
                  </a:cubicBezTo>
                  <a:cubicBezTo>
                    <a:pt x="129701" y="83686"/>
                    <a:pt x="136559" y="85210"/>
                    <a:pt x="139893" y="88353"/>
                  </a:cubicBezTo>
                  <a:cubicBezTo>
                    <a:pt x="143417" y="87496"/>
                    <a:pt x="146274" y="87210"/>
                    <a:pt x="146274" y="87210"/>
                  </a:cubicBezTo>
                  <a:cubicBezTo>
                    <a:pt x="146274" y="87210"/>
                    <a:pt x="143226" y="67588"/>
                    <a:pt x="142464" y="61492"/>
                  </a:cubicBezTo>
                  <a:cubicBezTo>
                    <a:pt x="141702" y="55396"/>
                    <a:pt x="123510" y="49396"/>
                    <a:pt x="123510" y="49396"/>
                  </a:cubicBezTo>
                  <a:lnTo>
                    <a:pt x="120462" y="32727"/>
                  </a:lnTo>
                  <a:cubicBezTo>
                    <a:pt x="120462" y="32727"/>
                    <a:pt x="99316" y="35775"/>
                    <a:pt x="95506" y="34251"/>
                  </a:cubicBezTo>
                  <a:cubicBezTo>
                    <a:pt x="91696" y="32727"/>
                    <a:pt x="83409" y="36537"/>
                    <a:pt x="79599" y="31203"/>
                  </a:cubicBezTo>
                  <a:cubicBezTo>
                    <a:pt x="75789" y="25869"/>
                    <a:pt x="69027" y="35013"/>
                    <a:pt x="62169" y="30441"/>
                  </a:cubicBezTo>
                  <a:cubicBezTo>
                    <a:pt x="55406" y="25869"/>
                    <a:pt x="35689" y="31965"/>
                    <a:pt x="34927" y="28155"/>
                  </a:cubicBezTo>
                  <a:cubicBezTo>
                    <a:pt x="34165" y="24345"/>
                    <a:pt x="43214" y="16058"/>
                    <a:pt x="48548" y="16820"/>
                  </a:cubicBezTo>
                  <a:cubicBezTo>
                    <a:pt x="49786" y="17011"/>
                    <a:pt x="51977" y="17011"/>
                    <a:pt x="54454" y="17011"/>
                  </a:cubicBezTo>
                  <a:cubicBezTo>
                    <a:pt x="56930" y="13010"/>
                    <a:pt x="62550" y="3485"/>
                    <a:pt x="61216" y="1294"/>
                  </a:cubicBezTo>
                  <a:cubicBezTo>
                    <a:pt x="59502" y="-1563"/>
                    <a:pt x="52739" y="723"/>
                    <a:pt x="48167" y="4152"/>
                  </a:cubicBezTo>
                  <a:cubicBezTo>
                    <a:pt x="43595" y="7581"/>
                    <a:pt x="35118" y="2437"/>
                    <a:pt x="33403" y="7581"/>
                  </a:cubicBezTo>
                  <a:cubicBezTo>
                    <a:pt x="31689" y="12629"/>
                    <a:pt x="29403" y="17773"/>
                    <a:pt x="24354" y="17773"/>
                  </a:cubicBezTo>
                  <a:cubicBezTo>
                    <a:pt x="19211" y="17773"/>
                    <a:pt x="23211" y="26250"/>
                    <a:pt x="18163" y="28536"/>
                  </a:cubicBezTo>
                  <a:cubicBezTo>
                    <a:pt x="13020" y="30822"/>
                    <a:pt x="1209" y="30250"/>
                    <a:pt x="66" y="35299"/>
                  </a:cubicBezTo>
                  <a:cubicBezTo>
                    <a:pt x="-1077" y="40347"/>
                    <a:pt x="13115" y="43776"/>
                    <a:pt x="11972" y="49967"/>
                  </a:cubicBezTo>
                  <a:cubicBezTo>
                    <a:pt x="10829" y="56254"/>
                    <a:pt x="19306" y="63016"/>
                    <a:pt x="14258" y="66922"/>
                  </a:cubicBezTo>
                  <a:cubicBezTo>
                    <a:pt x="9876" y="70351"/>
                    <a:pt x="5971" y="75780"/>
                    <a:pt x="6352" y="86924"/>
                  </a:cubicBezTo>
                  <a:cubicBezTo>
                    <a:pt x="10067" y="89305"/>
                    <a:pt x="13591" y="91401"/>
                    <a:pt x="15306" y="87877"/>
                  </a:cubicBezTo>
                  <a:cubicBezTo>
                    <a:pt x="18354" y="81781"/>
                    <a:pt x="34927" y="87877"/>
                    <a:pt x="34927" y="82543"/>
                  </a:cubicBezTo>
                  <a:cubicBezTo>
                    <a:pt x="34927" y="77209"/>
                    <a:pt x="53120" y="78733"/>
                    <a:pt x="53120" y="73494"/>
                  </a:cubicBezTo>
                  <a:cubicBezTo>
                    <a:pt x="53120" y="68160"/>
                    <a:pt x="63693" y="56063"/>
                    <a:pt x="70455" y="56825"/>
                  </a:cubicBezTo>
                  <a:cubicBezTo>
                    <a:pt x="77218" y="57587"/>
                    <a:pt x="69693" y="68922"/>
                    <a:pt x="77980" y="72732"/>
                  </a:cubicBezTo>
                  <a:cubicBezTo>
                    <a:pt x="86267" y="76542"/>
                    <a:pt x="74170" y="90163"/>
                    <a:pt x="78742" y="95401"/>
                  </a:cubicBezTo>
                  <a:cubicBezTo>
                    <a:pt x="80457" y="97402"/>
                    <a:pt x="83790" y="97021"/>
                    <a:pt x="87791" y="95878"/>
                  </a:cubicBezTo>
                  <a:cubicBezTo>
                    <a:pt x="90839" y="95020"/>
                    <a:pt x="94363" y="93592"/>
                    <a:pt x="97983" y="92449"/>
                  </a:cubicBezTo>
                  <a:cubicBezTo>
                    <a:pt x="105603" y="85972"/>
                    <a:pt x="115699" y="76828"/>
                    <a:pt x="119128" y="7882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xmlns="" id="{0606F14B-B794-4754-848C-0DCE84109C16}"/>
                </a:ext>
              </a:extLst>
            </p:cNvPr>
            <p:cNvSpPr/>
            <p:nvPr/>
          </p:nvSpPr>
          <p:spPr>
            <a:xfrm>
              <a:off x="4713638" y="4275534"/>
              <a:ext cx="9873" cy="29619"/>
            </a:xfrm>
            <a:custGeom>
              <a:avLst/>
              <a:gdLst>
                <a:gd name="connsiteX0" fmla="*/ 14288 w 9525"/>
                <a:gd name="connsiteY0" fmla="*/ 29388 h 28575"/>
                <a:gd name="connsiteX1" fmla="*/ 6572 w 9525"/>
                <a:gd name="connsiteY1" fmla="*/ 21672 h 28575"/>
                <a:gd name="connsiteX2" fmla="*/ 0 w 9525"/>
                <a:gd name="connsiteY2" fmla="*/ 8814 h 28575"/>
                <a:gd name="connsiteX3" fmla="*/ 7049 w 9525"/>
                <a:gd name="connsiteY3" fmla="*/ 3289 h 28575"/>
                <a:gd name="connsiteX4" fmla="*/ 9049 w 9525"/>
                <a:gd name="connsiteY4" fmla="*/ 17672 h 28575"/>
                <a:gd name="connsiteX5" fmla="*/ 14288 w 9525"/>
                <a:gd name="connsiteY5" fmla="*/ 2938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" h="28575">
                  <a:moveTo>
                    <a:pt x="14288" y="29388"/>
                  </a:moveTo>
                  <a:cubicBezTo>
                    <a:pt x="13049" y="31864"/>
                    <a:pt x="6763" y="26149"/>
                    <a:pt x="6572" y="21672"/>
                  </a:cubicBezTo>
                  <a:cubicBezTo>
                    <a:pt x="6382" y="17291"/>
                    <a:pt x="0" y="16434"/>
                    <a:pt x="0" y="8814"/>
                  </a:cubicBezTo>
                  <a:cubicBezTo>
                    <a:pt x="0" y="1098"/>
                    <a:pt x="3143" y="-3474"/>
                    <a:pt x="7049" y="3289"/>
                  </a:cubicBezTo>
                  <a:cubicBezTo>
                    <a:pt x="10954" y="9957"/>
                    <a:pt x="8382" y="14433"/>
                    <a:pt x="9049" y="17672"/>
                  </a:cubicBezTo>
                  <a:cubicBezTo>
                    <a:pt x="9716" y="20815"/>
                    <a:pt x="16383" y="24911"/>
                    <a:pt x="14288" y="2938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xmlns="" id="{5FD09AFC-BD30-4FB6-A572-3077A168B882}"/>
                </a:ext>
              </a:extLst>
            </p:cNvPr>
            <p:cNvSpPr/>
            <p:nvPr/>
          </p:nvSpPr>
          <p:spPr>
            <a:xfrm>
              <a:off x="5044234" y="4575287"/>
              <a:ext cx="9873" cy="9873"/>
            </a:xfrm>
            <a:custGeom>
              <a:avLst/>
              <a:gdLst>
                <a:gd name="connsiteX0" fmla="*/ 1286 w 9525"/>
                <a:gd name="connsiteY0" fmla="*/ 14234 h 9525"/>
                <a:gd name="connsiteX1" fmla="*/ 810 w 9525"/>
                <a:gd name="connsiteY1" fmla="*/ 5186 h 9525"/>
                <a:gd name="connsiteX2" fmla="*/ 14907 w 9525"/>
                <a:gd name="connsiteY2" fmla="*/ 1280 h 9525"/>
                <a:gd name="connsiteX3" fmla="*/ 15859 w 9525"/>
                <a:gd name="connsiteY3" fmla="*/ 12425 h 9525"/>
                <a:gd name="connsiteX4" fmla="*/ 1286 w 9525"/>
                <a:gd name="connsiteY4" fmla="*/ 1423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286" y="14234"/>
                  </a:moveTo>
                  <a:cubicBezTo>
                    <a:pt x="-1286" y="11853"/>
                    <a:pt x="5096" y="7186"/>
                    <a:pt x="810" y="5186"/>
                  </a:cubicBezTo>
                  <a:cubicBezTo>
                    <a:pt x="-3476" y="3185"/>
                    <a:pt x="10430" y="-2530"/>
                    <a:pt x="14907" y="1280"/>
                  </a:cubicBezTo>
                  <a:cubicBezTo>
                    <a:pt x="19288" y="5090"/>
                    <a:pt x="19860" y="10805"/>
                    <a:pt x="15859" y="12425"/>
                  </a:cubicBezTo>
                  <a:cubicBezTo>
                    <a:pt x="11954" y="14139"/>
                    <a:pt x="3572" y="16425"/>
                    <a:pt x="1286" y="14234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xmlns="" id="{06AB066C-E2FC-40D4-BF75-AF4E8B123D27}"/>
                </a:ext>
              </a:extLst>
            </p:cNvPr>
            <p:cNvSpPr/>
            <p:nvPr/>
          </p:nvSpPr>
          <p:spPr>
            <a:xfrm>
              <a:off x="7133900" y="3913933"/>
              <a:ext cx="59238" cy="49365"/>
            </a:xfrm>
            <a:custGeom>
              <a:avLst/>
              <a:gdLst>
                <a:gd name="connsiteX0" fmla="*/ 60293 w 57150"/>
                <a:gd name="connsiteY0" fmla="*/ 42488 h 47625"/>
                <a:gd name="connsiteX1" fmla="*/ 48387 w 57150"/>
                <a:gd name="connsiteY1" fmla="*/ 28295 h 47625"/>
                <a:gd name="connsiteX2" fmla="*/ 41624 w 57150"/>
                <a:gd name="connsiteY2" fmla="*/ 13055 h 47625"/>
                <a:gd name="connsiteX3" fmla="*/ 36386 w 57150"/>
                <a:gd name="connsiteY3" fmla="*/ 1911 h 47625"/>
                <a:gd name="connsiteX4" fmla="*/ 19431 w 57150"/>
                <a:gd name="connsiteY4" fmla="*/ 197 h 47625"/>
                <a:gd name="connsiteX5" fmla="*/ 0 w 57150"/>
                <a:gd name="connsiteY5" fmla="*/ 4102 h 47625"/>
                <a:gd name="connsiteX6" fmla="*/ 4286 w 57150"/>
                <a:gd name="connsiteY6" fmla="*/ 19247 h 47625"/>
                <a:gd name="connsiteX7" fmla="*/ 18955 w 57150"/>
                <a:gd name="connsiteY7" fmla="*/ 25438 h 47625"/>
                <a:gd name="connsiteX8" fmla="*/ 22479 w 57150"/>
                <a:gd name="connsiteY8" fmla="*/ 32486 h 47625"/>
                <a:gd name="connsiteX9" fmla="*/ 24289 w 57150"/>
                <a:gd name="connsiteY9" fmla="*/ 32486 h 47625"/>
                <a:gd name="connsiteX10" fmla="*/ 29337 w 57150"/>
                <a:gd name="connsiteY10" fmla="*/ 36677 h 47625"/>
                <a:gd name="connsiteX11" fmla="*/ 38671 w 57150"/>
                <a:gd name="connsiteY11" fmla="*/ 41059 h 47625"/>
                <a:gd name="connsiteX12" fmla="*/ 47625 w 57150"/>
                <a:gd name="connsiteY12" fmla="*/ 44297 h 47625"/>
                <a:gd name="connsiteX13" fmla="*/ 51721 w 57150"/>
                <a:gd name="connsiteY13" fmla="*/ 54489 h 47625"/>
                <a:gd name="connsiteX14" fmla="*/ 64103 w 57150"/>
                <a:gd name="connsiteY14" fmla="*/ 51917 h 47625"/>
                <a:gd name="connsiteX15" fmla="*/ 60293 w 57150"/>
                <a:gd name="connsiteY15" fmla="*/ 4248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7150" h="47625">
                  <a:moveTo>
                    <a:pt x="60293" y="42488"/>
                  </a:moveTo>
                  <a:cubicBezTo>
                    <a:pt x="60293" y="38011"/>
                    <a:pt x="48387" y="34010"/>
                    <a:pt x="48387" y="28295"/>
                  </a:cubicBezTo>
                  <a:cubicBezTo>
                    <a:pt x="48387" y="22676"/>
                    <a:pt x="40481" y="17532"/>
                    <a:pt x="41624" y="13055"/>
                  </a:cubicBezTo>
                  <a:cubicBezTo>
                    <a:pt x="42386" y="9912"/>
                    <a:pt x="38386" y="5531"/>
                    <a:pt x="36386" y="1911"/>
                  </a:cubicBezTo>
                  <a:cubicBezTo>
                    <a:pt x="31147" y="673"/>
                    <a:pt x="24479" y="-470"/>
                    <a:pt x="19431" y="197"/>
                  </a:cubicBezTo>
                  <a:cubicBezTo>
                    <a:pt x="12287" y="1054"/>
                    <a:pt x="7048" y="3054"/>
                    <a:pt x="0" y="4102"/>
                  </a:cubicBezTo>
                  <a:cubicBezTo>
                    <a:pt x="3715" y="9817"/>
                    <a:pt x="1143" y="11341"/>
                    <a:pt x="4286" y="19247"/>
                  </a:cubicBezTo>
                  <a:cubicBezTo>
                    <a:pt x="7715" y="27724"/>
                    <a:pt x="16193" y="23247"/>
                    <a:pt x="18955" y="25438"/>
                  </a:cubicBezTo>
                  <a:cubicBezTo>
                    <a:pt x="20098" y="26295"/>
                    <a:pt x="21336" y="29248"/>
                    <a:pt x="22479" y="32486"/>
                  </a:cubicBezTo>
                  <a:cubicBezTo>
                    <a:pt x="23051" y="32486"/>
                    <a:pt x="23527" y="32391"/>
                    <a:pt x="24289" y="32486"/>
                  </a:cubicBezTo>
                  <a:cubicBezTo>
                    <a:pt x="27432" y="33058"/>
                    <a:pt x="28670" y="34677"/>
                    <a:pt x="29337" y="36677"/>
                  </a:cubicBezTo>
                  <a:cubicBezTo>
                    <a:pt x="33338" y="37630"/>
                    <a:pt x="36862" y="40297"/>
                    <a:pt x="38671" y="41059"/>
                  </a:cubicBezTo>
                  <a:cubicBezTo>
                    <a:pt x="41148" y="42107"/>
                    <a:pt x="42767" y="38868"/>
                    <a:pt x="47625" y="44297"/>
                  </a:cubicBezTo>
                  <a:cubicBezTo>
                    <a:pt x="51911" y="49060"/>
                    <a:pt x="52197" y="50298"/>
                    <a:pt x="51721" y="54489"/>
                  </a:cubicBezTo>
                  <a:cubicBezTo>
                    <a:pt x="56102" y="54489"/>
                    <a:pt x="60198" y="53537"/>
                    <a:pt x="64103" y="51917"/>
                  </a:cubicBezTo>
                  <a:cubicBezTo>
                    <a:pt x="62103" y="48584"/>
                    <a:pt x="60293" y="44678"/>
                    <a:pt x="60293" y="42488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xmlns="" id="{9D10E528-B54E-4D6F-9201-7D1B1E2524CF}"/>
                </a:ext>
              </a:extLst>
            </p:cNvPr>
            <p:cNvSpPr/>
            <p:nvPr/>
          </p:nvSpPr>
          <p:spPr>
            <a:xfrm>
              <a:off x="7164210" y="3900808"/>
              <a:ext cx="88857" cy="78984"/>
            </a:xfrm>
            <a:custGeom>
              <a:avLst/>
              <a:gdLst>
                <a:gd name="connsiteX0" fmla="*/ 89916 w 85725"/>
                <a:gd name="connsiteY0" fmla="*/ 25717 h 76200"/>
                <a:gd name="connsiteX1" fmla="*/ 72866 w 85725"/>
                <a:gd name="connsiteY1" fmla="*/ 3619 h 76200"/>
                <a:gd name="connsiteX2" fmla="*/ 60484 w 85725"/>
                <a:gd name="connsiteY2" fmla="*/ 12668 h 76200"/>
                <a:gd name="connsiteX3" fmla="*/ 52006 w 85725"/>
                <a:gd name="connsiteY3" fmla="*/ 12668 h 76200"/>
                <a:gd name="connsiteX4" fmla="*/ 37529 w 85725"/>
                <a:gd name="connsiteY4" fmla="*/ 2476 h 76200"/>
                <a:gd name="connsiteX5" fmla="*/ 31432 w 85725"/>
                <a:gd name="connsiteY5" fmla="*/ 0 h 76200"/>
                <a:gd name="connsiteX6" fmla="*/ 27622 w 85725"/>
                <a:gd name="connsiteY6" fmla="*/ 6953 h 76200"/>
                <a:gd name="connsiteX7" fmla="*/ 33814 w 85725"/>
                <a:gd name="connsiteY7" fmla="*/ 15430 h 76200"/>
                <a:gd name="connsiteX8" fmla="*/ 19050 w 85725"/>
                <a:gd name="connsiteY8" fmla="*/ 14288 h 76200"/>
                <a:gd name="connsiteX9" fmla="*/ 6001 w 85725"/>
                <a:gd name="connsiteY9" fmla="*/ 10382 h 76200"/>
                <a:gd name="connsiteX10" fmla="*/ 12192 w 85725"/>
                <a:gd name="connsiteY10" fmla="*/ 25717 h 76200"/>
                <a:gd name="connsiteX11" fmla="*/ 18955 w 85725"/>
                <a:gd name="connsiteY11" fmla="*/ 40957 h 76200"/>
                <a:gd name="connsiteX12" fmla="*/ 30861 w 85725"/>
                <a:gd name="connsiteY12" fmla="*/ 55150 h 76200"/>
                <a:gd name="connsiteX13" fmla="*/ 34671 w 85725"/>
                <a:gd name="connsiteY13" fmla="*/ 64675 h 76200"/>
                <a:gd name="connsiteX14" fmla="*/ 57626 w 85725"/>
                <a:gd name="connsiteY14" fmla="*/ 50482 h 76200"/>
                <a:gd name="connsiteX15" fmla="*/ 61436 w 85725"/>
                <a:gd name="connsiteY15" fmla="*/ 67913 h 76200"/>
                <a:gd name="connsiteX16" fmla="*/ 75152 w 85725"/>
                <a:gd name="connsiteY16" fmla="*/ 77819 h 76200"/>
                <a:gd name="connsiteX17" fmla="*/ 78486 w 85725"/>
                <a:gd name="connsiteY17" fmla="*/ 66484 h 76200"/>
                <a:gd name="connsiteX18" fmla="*/ 89916 w 85725"/>
                <a:gd name="connsiteY18" fmla="*/ 25717 h 76200"/>
                <a:gd name="connsiteX19" fmla="*/ 9335 w 85725"/>
                <a:gd name="connsiteY19" fmla="*/ 53816 h 76200"/>
                <a:gd name="connsiteX20" fmla="*/ 0 w 85725"/>
                <a:gd name="connsiteY20" fmla="*/ 49435 h 76200"/>
                <a:gd name="connsiteX21" fmla="*/ 6287 w 85725"/>
                <a:gd name="connsiteY21" fmla="*/ 59531 h 76200"/>
                <a:gd name="connsiteX22" fmla="*/ 19145 w 85725"/>
                <a:gd name="connsiteY22" fmla="*/ 67056 h 76200"/>
                <a:gd name="connsiteX23" fmla="*/ 22384 w 85725"/>
                <a:gd name="connsiteY23" fmla="*/ 67246 h 76200"/>
                <a:gd name="connsiteX24" fmla="*/ 18288 w 85725"/>
                <a:gd name="connsiteY24" fmla="*/ 57055 h 76200"/>
                <a:gd name="connsiteX25" fmla="*/ 9335 w 85725"/>
                <a:gd name="connsiteY25" fmla="*/ 5381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5725" h="76200">
                  <a:moveTo>
                    <a:pt x="89916" y="25717"/>
                  </a:moveTo>
                  <a:cubicBezTo>
                    <a:pt x="87630" y="21526"/>
                    <a:pt x="80391" y="12954"/>
                    <a:pt x="72866" y="3619"/>
                  </a:cubicBezTo>
                  <a:cubicBezTo>
                    <a:pt x="70485" y="10573"/>
                    <a:pt x="62103" y="8668"/>
                    <a:pt x="60484" y="12668"/>
                  </a:cubicBezTo>
                  <a:cubicBezTo>
                    <a:pt x="58769" y="16954"/>
                    <a:pt x="54578" y="11811"/>
                    <a:pt x="52006" y="12668"/>
                  </a:cubicBezTo>
                  <a:cubicBezTo>
                    <a:pt x="49435" y="13525"/>
                    <a:pt x="43529" y="3334"/>
                    <a:pt x="37529" y="2476"/>
                  </a:cubicBezTo>
                  <a:cubicBezTo>
                    <a:pt x="35719" y="2191"/>
                    <a:pt x="33623" y="1238"/>
                    <a:pt x="31432" y="0"/>
                  </a:cubicBezTo>
                  <a:cubicBezTo>
                    <a:pt x="28956" y="2667"/>
                    <a:pt x="26765" y="5525"/>
                    <a:pt x="27622" y="6953"/>
                  </a:cubicBezTo>
                  <a:cubicBezTo>
                    <a:pt x="29337" y="9811"/>
                    <a:pt x="36671" y="12573"/>
                    <a:pt x="33814" y="15430"/>
                  </a:cubicBezTo>
                  <a:cubicBezTo>
                    <a:pt x="30956" y="18288"/>
                    <a:pt x="21907" y="17145"/>
                    <a:pt x="19050" y="14288"/>
                  </a:cubicBezTo>
                  <a:cubicBezTo>
                    <a:pt x="16192" y="11430"/>
                    <a:pt x="7715" y="6953"/>
                    <a:pt x="6001" y="10382"/>
                  </a:cubicBezTo>
                  <a:cubicBezTo>
                    <a:pt x="4286" y="13811"/>
                    <a:pt x="13335" y="21146"/>
                    <a:pt x="12192" y="25717"/>
                  </a:cubicBezTo>
                  <a:cubicBezTo>
                    <a:pt x="11049" y="30194"/>
                    <a:pt x="18955" y="35338"/>
                    <a:pt x="18955" y="40957"/>
                  </a:cubicBezTo>
                  <a:cubicBezTo>
                    <a:pt x="18955" y="46577"/>
                    <a:pt x="30861" y="50578"/>
                    <a:pt x="30861" y="55150"/>
                  </a:cubicBezTo>
                  <a:cubicBezTo>
                    <a:pt x="30861" y="57340"/>
                    <a:pt x="32766" y="61246"/>
                    <a:pt x="34671" y="64675"/>
                  </a:cubicBezTo>
                  <a:cubicBezTo>
                    <a:pt x="44005" y="60769"/>
                    <a:pt x="51625" y="53435"/>
                    <a:pt x="57626" y="50482"/>
                  </a:cubicBezTo>
                  <a:cubicBezTo>
                    <a:pt x="66675" y="45910"/>
                    <a:pt x="62960" y="64865"/>
                    <a:pt x="61436" y="67913"/>
                  </a:cubicBezTo>
                  <a:cubicBezTo>
                    <a:pt x="60388" y="70009"/>
                    <a:pt x="67628" y="74962"/>
                    <a:pt x="75152" y="77819"/>
                  </a:cubicBezTo>
                  <a:cubicBezTo>
                    <a:pt x="74866" y="73723"/>
                    <a:pt x="75914" y="69723"/>
                    <a:pt x="78486" y="66484"/>
                  </a:cubicBezTo>
                  <a:cubicBezTo>
                    <a:pt x="88202" y="54578"/>
                    <a:pt x="95536" y="35909"/>
                    <a:pt x="89916" y="25717"/>
                  </a:cubicBezTo>
                  <a:close/>
                  <a:moveTo>
                    <a:pt x="9335" y="53816"/>
                  </a:moveTo>
                  <a:cubicBezTo>
                    <a:pt x="7525" y="52959"/>
                    <a:pt x="3905" y="50292"/>
                    <a:pt x="0" y="49435"/>
                  </a:cubicBezTo>
                  <a:cubicBezTo>
                    <a:pt x="1238" y="52768"/>
                    <a:pt x="1143" y="57245"/>
                    <a:pt x="6287" y="59531"/>
                  </a:cubicBezTo>
                  <a:cubicBezTo>
                    <a:pt x="14573" y="63341"/>
                    <a:pt x="2477" y="64770"/>
                    <a:pt x="19145" y="67056"/>
                  </a:cubicBezTo>
                  <a:cubicBezTo>
                    <a:pt x="20288" y="67246"/>
                    <a:pt x="21336" y="67246"/>
                    <a:pt x="22384" y="67246"/>
                  </a:cubicBezTo>
                  <a:cubicBezTo>
                    <a:pt x="22860" y="63055"/>
                    <a:pt x="22574" y="61817"/>
                    <a:pt x="18288" y="57055"/>
                  </a:cubicBezTo>
                  <a:cubicBezTo>
                    <a:pt x="13430" y="51721"/>
                    <a:pt x="11811" y="54959"/>
                    <a:pt x="9335" y="5381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xmlns="" id="{B614B5E3-C8C2-4F47-9A11-3DF87CC5F198}"/>
                </a:ext>
              </a:extLst>
            </p:cNvPr>
            <p:cNvSpPr/>
            <p:nvPr/>
          </p:nvSpPr>
          <p:spPr>
            <a:xfrm>
              <a:off x="7482174" y="3984495"/>
              <a:ext cx="276443" cy="197460"/>
            </a:xfrm>
            <a:custGeom>
              <a:avLst/>
              <a:gdLst>
                <a:gd name="connsiteX0" fmla="*/ 262743 w 266700"/>
                <a:gd name="connsiteY0" fmla="*/ 27276 h 190500"/>
                <a:gd name="connsiteX1" fmla="*/ 255408 w 266700"/>
                <a:gd name="connsiteY1" fmla="*/ 21942 h 190500"/>
                <a:gd name="connsiteX2" fmla="*/ 234454 w 266700"/>
                <a:gd name="connsiteY2" fmla="*/ 35658 h 190500"/>
                <a:gd name="connsiteX3" fmla="*/ 224548 w 266700"/>
                <a:gd name="connsiteY3" fmla="*/ 38992 h 190500"/>
                <a:gd name="connsiteX4" fmla="*/ 215213 w 266700"/>
                <a:gd name="connsiteY4" fmla="*/ 38611 h 190500"/>
                <a:gd name="connsiteX5" fmla="*/ 214451 w 266700"/>
                <a:gd name="connsiteY5" fmla="*/ 15941 h 190500"/>
                <a:gd name="connsiteX6" fmla="*/ 206926 w 266700"/>
                <a:gd name="connsiteY6" fmla="*/ 34 h 190500"/>
                <a:gd name="connsiteX7" fmla="*/ 189591 w 266700"/>
                <a:gd name="connsiteY7" fmla="*/ 16703 h 190500"/>
                <a:gd name="connsiteX8" fmla="*/ 171398 w 266700"/>
                <a:gd name="connsiteY8" fmla="*/ 25752 h 190500"/>
                <a:gd name="connsiteX9" fmla="*/ 151776 w 266700"/>
                <a:gd name="connsiteY9" fmla="*/ 31086 h 190500"/>
                <a:gd name="connsiteX10" fmla="*/ 135108 w 266700"/>
                <a:gd name="connsiteY10" fmla="*/ 26514 h 190500"/>
                <a:gd name="connsiteX11" fmla="*/ 119201 w 266700"/>
                <a:gd name="connsiteY11" fmla="*/ 21180 h 190500"/>
                <a:gd name="connsiteX12" fmla="*/ 103294 w 266700"/>
                <a:gd name="connsiteY12" fmla="*/ 18132 h 190500"/>
                <a:gd name="connsiteX13" fmla="*/ 88149 w 266700"/>
                <a:gd name="connsiteY13" fmla="*/ 27181 h 190500"/>
                <a:gd name="connsiteX14" fmla="*/ 76815 w 266700"/>
                <a:gd name="connsiteY14" fmla="*/ 46135 h 190500"/>
                <a:gd name="connsiteX15" fmla="*/ 49573 w 266700"/>
                <a:gd name="connsiteY15" fmla="*/ 62042 h 190500"/>
                <a:gd name="connsiteX16" fmla="*/ 32905 w 266700"/>
                <a:gd name="connsiteY16" fmla="*/ 68138 h 190500"/>
                <a:gd name="connsiteX17" fmla="*/ 19284 w 266700"/>
                <a:gd name="connsiteY17" fmla="*/ 64328 h 190500"/>
                <a:gd name="connsiteX18" fmla="*/ 10997 w 266700"/>
                <a:gd name="connsiteY18" fmla="*/ 73377 h 190500"/>
                <a:gd name="connsiteX19" fmla="*/ 3472 w 266700"/>
                <a:gd name="connsiteY19" fmla="*/ 88522 h 190500"/>
                <a:gd name="connsiteX20" fmla="*/ 1186 w 266700"/>
                <a:gd name="connsiteY20" fmla="*/ 105190 h 190500"/>
                <a:gd name="connsiteX21" fmla="*/ 1186 w 266700"/>
                <a:gd name="connsiteY21" fmla="*/ 125574 h 190500"/>
                <a:gd name="connsiteX22" fmla="*/ 4234 w 266700"/>
                <a:gd name="connsiteY22" fmla="*/ 147481 h 190500"/>
                <a:gd name="connsiteX23" fmla="*/ 23094 w 266700"/>
                <a:gd name="connsiteY23" fmla="*/ 157292 h 190500"/>
                <a:gd name="connsiteX24" fmla="*/ 3472 w 266700"/>
                <a:gd name="connsiteY24" fmla="*/ 184534 h 190500"/>
                <a:gd name="connsiteX25" fmla="*/ 7378 w 266700"/>
                <a:gd name="connsiteY25" fmla="*/ 190915 h 190500"/>
                <a:gd name="connsiteX26" fmla="*/ 36810 w 266700"/>
                <a:gd name="connsiteY26" fmla="*/ 194154 h 190500"/>
                <a:gd name="connsiteX27" fmla="*/ 113772 w 266700"/>
                <a:gd name="connsiteY27" fmla="*/ 184534 h 190500"/>
                <a:gd name="connsiteX28" fmla="*/ 112057 w 266700"/>
                <a:gd name="connsiteY28" fmla="*/ 165293 h 190500"/>
                <a:gd name="connsiteX29" fmla="*/ 127392 w 266700"/>
                <a:gd name="connsiteY29" fmla="*/ 156244 h 190500"/>
                <a:gd name="connsiteX30" fmla="*/ 140442 w 266700"/>
                <a:gd name="connsiteY30" fmla="*/ 152815 h 190500"/>
                <a:gd name="connsiteX31" fmla="*/ 160825 w 266700"/>
                <a:gd name="connsiteY31" fmla="*/ 146053 h 190500"/>
                <a:gd name="connsiteX32" fmla="*/ 169874 w 266700"/>
                <a:gd name="connsiteY32" fmla="*/ 137575 h 190500"/>
                <a:gd name="connsiteX33" fmla="*/ 176065 w 266700"/>
                <a:gd name="connsiteY33" fmla="*/ 117192 h 190500"/>
                <a:gd name="connsiteX34" fmla="*/ 189115 w 266700"/>
                <a:gd name="connsiteY34" fmla="*/ 109286 h 190500"/>
                <a:gd name="connsiteX35" fmla="*/ 182923 w 266700"/>
                <a:gd name="connsiteY35" fmla="*/ 96808 h 190500"/>
                <a:gd name="connsiteX36" fmla="*/ 204450 w 266700"/>
                <a:gd name="connsiteY36" fmla="*/ 97380 h 190500"/>
                <a:gd name="connsiteX37" fmla="*/ 206164 w 266700"/>
                <a:gd name="connsiteY37" fmla="*/ 82140 h 190500"/>
                <a:gd name="connsiteX38" fmla="*/ 215213 w 266700"/>
                <a:gd name="connsiteY38" fmla="*/ 68519 h 190500"/>
                <a:gd name="connsiteX39" fmla="*/ 211784 w 266700"/>
                <a:gd name="connsiteY39" fmla="*/ 57184 h 190500"/>
                <a:gd name="connsiteX40" fmla="*/ 214641 w 266700"/>
                <a:gd name="connsiteY40" fmla="*/ 47564 h 190500"/>
                <a:gd name="connsiteX41" fmla="*/ 217499 w 266700"/>
                <a:gd name="connsiteY41" fmla="*/ 46326 h 190500"/>
                <a:gd name="connsiteX42" fmla="*/ 227405 w 266700"/>
                <a:gd name="connsiteY42" fmla="*/ 42897 h 190500"/>
                <a:gd name="connsiteX43" fmla="*/ 253218 w 266700"/>
                <a:gd name="connsiteY43" fmla="*/ 35182 h 190500"/>
                <a:gd name="connsiteX44" fmla="*/ 272649 w 266700"/>
                <a:gd name="connsiteY44" fmla="*/ 29276 h 190500"/>
                <a:gd name="connsiteX45" fmla="*/ 262743 w 266700"/>
                <a:gd name="connsiteY45" fmla="*/ 27276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66700" h="190500">
                  <a:moveTo>
                    <a:pt x="262743" y="27276"/>
                  </a:moveTo>
                  <a:cubicBezTo>
                    <a:pt x="258742" y="27847"/>
                    <a:pt x="259599" y="24418"/>
                    <a:pt x="255408" y="21942"/>
                  </a:cubicBezTo>
                  <a:cubicBezTo>
                    <a:pt x="252075" y="19942"/>
                    <a:pt x="241978" y="29086"/>
                    <a:pt x="234454" y="35658"/>
                  </a:cubicBezTo>
                  <a:cubicBezTo>
                    <a:pt x="230929" y="36801"/>
                    <a:pt x="227500" y="38134"/>
                    <a:pt x="224548" y="38992"/>
                  </a:cubicBezTo>
                  <a:cubicBezTo>
                    <a:pt x="220357" y="40230"/>
                    <a:pt x="217023" y="40611"/>
                    <a:pt x="215213" y="38611"/>
                  </a:cubicBezTo>
                  <a:cubicBezTo>
                    <a:pt x="210641" y="33277"/>
                    <a:pt x="222738" y="19751"/>
                    <a:pt x="214451" y="15941"/>
                  </a:cubicBezTo>
                  <a:cubicBezTo>
                    <a:pt x="206164" y="12131"/>
                    <a:pt x="213689" y="796"/>
                    <a:pt x="206926" y="34"/>
                  </a:cubicBezTo>
                  <a:cubicBezTo>
                    <a:pt x="200164" y="-728"/>
                    <a:pt x="189591" y="11369"/>
                    <a:pt x="189591" y="16703"/>
                  </a:cubicBezTo>
                  <a:cubicBezTo>
                    <a:pt x="189591" y="21942"/>
                    <a:pt x="171398" y="20513"/>
                    <a:pt x="171398" y="25752"/>
                  </a:cubicBezTo>
                  <a:cubicBezTo>
                    <a:pt x="171398" y="31086"/>
                    <a:pt x="154729" y="24990"/>
                    <a:pt x="151776" y="31086"/>
                  </a:cubicBezTo>
                  <a:cubicBezTo>
                    <a:pt x="148729" y="37087"/>
                    <a:pt x="140442" y="26514"/>
                    <a:pt x="135108" y="26514"/>
                  </a:cubicBezTo>
                  <a:cubicBezTo>
                    <a:pt x="129774" y="26514"/>
                    <a:pt x="126059" y="18989"/>
                    <a:pt x="119201" y="21180"/>
                  </a:cubicBezTo>
                  <a:cubicBezTo>
                    <a:pt x="112438" y="23466"/>
                    <a:pt x="108628" y="18894"/>
                    <a:pt x="103294" y="18132"/>
                  </a:cubicBezTo>
                  <a:cubicBezTo>
                    <a:pt x="97960" y="17370"/>
                    <a:pt x="94246" y="29467"/>
                    <a:pt x="88149" y="27181"/>
                  </a:cubicBezTo>
                  <a:cubicBezTo>
                    <a:pt x="82054" y="24895"/>
                    <a:pt x="79101" y="38515"/>
                    <a:pt x="76815" y="46135"/>
                  </a:cubicBezTo>
                  <a:cubicBezTo>
                    <a:pt x="74529" y="53660"/>
                    <a:pt x="48811" y="53660"/>
                    <a:pt x="49573" y="62042"/>
                  </a:cubicBezTo>
                  <a:cubicBezTo>
                    <a:pt x="50335" y="70329"/>
                    <a:pt x="34429" y="73377"/>
                    <a:pt x="32905" y="68138"/>
                  </a:cubicBezTo>
                  <a:cubicBezTo>
                    <a:pt x="31381" y="62804"/>
                    <a:pt x="21570" y="65852"/>
                    <a:pt x="19284" y="64328"/>
                  </a:cubicBezTo>
                  <a:cubicBezTo>
                    <a:pt x="16998" y="62804"/>
                    <a:pt x="10235" y="65852"/>
                    <a:pt x="10997" y="73377"/>
                  </a:cubicBezTo>
                  <a:cubicBezTo>
                    <a:pt x="11759" y="80902"/>
                    <a:pt x="4234" y="85474"/>
                    <a:pt x="3472" y="88522"/>
                  </a:cubicBezTo>
                  <a:cubicBezTo>
                    <a:pt x="2710" y="91570"/>
                    <a:pt x="-1862" y="100618"/>
                    <a:pt x="1186" y="105190"/>
                  </a:cubicBezTo>
                  <a:cubicBezTo>
                    <a:pt x="4234" y="109762"/>
                    <a:pt x="-2624" y="117287"/>
                    <a:pt x="1186" y="125574"/>
                  </a:cubicBezTo>
                  <a:cubicBezTo>
                    <a:pt x="4996" y="133861"/>
                    <a:pt x="2710" y="144433"/>
                    <a:pt x="4234" y="147481"/>
                  </a:cubicBezTo>
                  <a:cubicBezTo>
                    <a:pt x="5758" y="150529"/>
                    <a:pt x="20141" y="149005"/>
                    <a:pt x="23094" y="157292"/>
                  </a:cubicBezTo>
                  <a:cubicBezTo>
                    <a:pt x="26142" y="165579"/>
                    <a:pt x="4234" y="179962"/>
                    <a:pt x="3472" y="184534"/>
                  </a:cubicBezTo>
                  <a:cubicBezTo>
                    <a:pt x="3187" y="186439"/>
                    <a:pt x="4996" y="188629"/>
                    <a:pt x="7378" y="190915"/>
                  </a:cubicBezTo>
                  <a:cubicBezTo>
                    <a:pt x="16045" y="191296"/>
                    <a:pt x="26904" y="192344"/>
                    <a:pt x="36810" y="194154"/>
                  </a:cubicBezTo>
                  <a:cubicBezTo>
                    <a:pt x="49288" y="196440"/>
                    <a:pt x="112724" y="186820"/>
                    <a:pt x="113772" y="184534"/>
                  </a:cubicBezTo>
                  <a:cubicBezTo>
                    <a:pt x="114915" y="182248"/>
                    <a:pt x="111486" y="168055"/>
                    <a:pt x="112057" y="165293"/>
                  </a:cubicBezTo>
                  <a:cubicBezTo>
                    <a:pt x="112629" y="162436"/>
                    <a:pt x="120534" y="155673"/>
                    <a:pt x="127392" y="156244"/>
                  </a:cubicBezTo>
                  <a:cubicBezTo>
                    <a:pt x="134155" y="156816"/>
                    <a:pt x="140442" y="157959"/>
                    <a:pt x="140442" y="152815"/>
                  </a:cubicBezTo>
                  <a:cubicBezTo>
                    <a:pt x="140442" y="147672"/>
                    <a:pt x="159111" y="141481"/>
                    <a:pt x="160825" y="146053"/>
                  </a:cubicBezTo>
                  <a:cubicBezTo>
                    <a:pt x="162540" y="150625"/>
                    <a:pt x="169303" y="148910"/>
                    <a:pt x="169874" y="137575"/>
                  </a:cubicBezTo>
                  <a:cubicBezTo>
                    <a:pt x="170446" y="126241"/>
                    <a:pt x="169303" y="117763"/>
                    <a:pt x="176065" y="117192"/>
                  </a:cubicBezTo>
                  <a:cubicBezTo>
                    <a:pt x="182828" y="116620"/>
                    <a:pt x="189686" y="112620"/>
                    <a:pt x="189115" y="109286"/>
                  </a:cubicBezTo>
                  <a:cubicBezTo>
                    <a:pt x="188543" y="105857"/>
                    <a:pt x="180637" y="99094"/>
                    <a:pt x="182923" y="96808"/>
                  </a:cubicBezTo>
                  <a:cubicBezTo>
                    <a:pt x="185209" y="94522"/>
                    <a:pt x="202164" y="102523"/>
                    <a:pt x="204450" y="97380"/>
                  </a:cubicBezTo>
                  <a:cubicBezTo>
                    <a:pt x="206736" y="92236"/>
                    <a:pt x="203307" y="86617"/>
                    <a:pt x="206164" y="82140"/>
                  </a:cubicBezTo>
                  <a:cubicBezTo>
                    <a:pt x="209022" y="77568"/>
                    <a:pt x="215784" y="73091"/>
                    <a:pt x="215213" y="68519"/>
                  </a:cubicBezTo>
                  <a:cubicBezTo>
                    <a:pt x="214641" y="63947"/>
                    <a:pt x="215784" y="61185"/>
                    <a:pt x="211784" y="57184"/>
                  </a:cubicBezTo>
                  <a:cubicBezTo>
                    <a:pt x="207783" y="53184"/>
                    <a:pt x="209498" y="48136"/>
                    <a:pt x="214641" y="47564"/>
                  </a:cubicBezTo>
                  <a:cubicBezTo>
                    <a:pt x="215499" y="47469"/>
                    <a:pt x="216547" y="46993"/>
                    <a:pt x="217499" y="46326"/>
                  </a:cubicBezTo>
                  <a:cubicBezTo>
                    <a:pt x="221404" y="45564"/>
                    <a:pt x="224833" y="44802"/>
                    <a:pt x="227405" y="42897"/>
                  </a:cubicBezTo>
                  <a:cubicBezTo>
                    <a:pt x="234454" y="37658"/>
                    <a:pt x="248074" y="33277"/>
                    <a:pt x="253218" y="35182"/>
                  </a:cubicBezTo>
                  <a:cubicBezTo>
                    <a:pt x="257504" y="36706"/>
                    <a:pt x="266934" y="35467"/>
                    <a:pt x="272649" y="29276"/>
                  </a:cubicBezTo>
                  <a:cubicBezTo>
                    <a:pt x="269220" y="27657"/>
                    <a:pt x="265124" y="26895"/>
                    <a:pt x="262743" y="27276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xmlns="" id="{97A78BE4-D4B9-4D34-B862-C1BCA4C86F84}"/>
                </a:ext>
              </a:extLst>
            </p:cNvPr>
            <p:cNvSpPr/>
            <p:nvPr/>
          </p:nvSpPr>
          <p:spPr>
            <a:xfrm>
              <a:off x="7489723" y="4014644"/>
              <a:ext cx="325808" cy="296189"/>
            </a:xfrm>
            <a:custGeom>
              <a:avLst/>
              <a:gdLst>
                <a:gd name="connsiteX0" fmla="*/ 301847 w 314325"/>
                <a:gd name="connsiteY0" fmla="*/ 29813 h 285750"/>
                <a:gd name="connsiteX1" fmla="*/ 292037 w 314325"/>
                <a:gd name="connsiteY1" fmla="*/ 15335 h 285750"/>
                <a:gd name="connsiteX2" fmla="*/ 274606 w 314325"/>
                <a:gd name="connsiteY2" fmla="*/ 1143 h 285750"/>
                <a:gd name="connsiteX3" fmla="*/ 268796 w 314325"/>
                <a:gd name="connsiteY3" fmla="*/ 2286 h 285750"/>
                <a:gd name="connsiteX4" fmla="*/ 265271 w 314325"/>
                <a:gd name="connsiteY4" fmla="*/ 0 h 285750"/>
                <a:gd name="connsiteX5" fmla="*/ 245840 w 314325"/>
                <a:gd name="connsiteY5" fmla="*/ 5905 h 285750"/>
                <a:gd name="connsiteX6" fmla="*/ 220028 w 314325"/>
                <a:gd name="connsiteY6" fmla="*/ 13621 h 285750"/>
                <a:gd name="connsiteX7" fmla="*/ 210121 w 314325"/>
                <a:gd name="connsiteY7" fmla="*/ 17050 h 285750"/>
                <a:gd name="connsiteX8" fmla="*/ 207264 w 314325"/>
                <a:gd name="connsiteY8" fmla="*/ 18288 h 285750"/>
                <a:gd name="connsiteX9" fmla="*/ 204406 w 314325"/>
                <a:gd name="connsiteY9" fmla="*/ 27908 h 285750"/>
                <a:gd name="connsiteX10" fmla="*/ 207836 w 314325"/>
                <a:gd name="connsiteY10" fmla="*/ 39243 h 285750"/>
                <a:gd name="connsiteX11" fmla="*/ 198787 w 314325"/>
                <a:gd name="connsiteY11" fmla="*/ 52864 h 285750"/>
                <a:gd name="connsiteX12" fmla="*/ 197072 w 314325"/>
                <a:gd name="connsiteY12" fmla="*/ 68104 h 285750"/>
                <a:gd name="connsiteX13" fmla="*/ 175546 w 314325"/>
                <a:gd name="connsiteY13" fmla="*/ 67532 h 285750"/>
                <a:gd name="connsiteX14" fmla="*/ 181737 w 314325"/>
                <a:gd name="connsiteY14" fmla="*/ 80010 h 285750"/>
                <a:gd name="connsiteX15" fmla="*/ 168688 w 314325"/>
                <a:gd name="connsiteY15" fmla="*/ 87916 h 285750"/>
                <a:gd name="connsiteX16" fmla="*/ 162496 w 314325"/>
                <a:gd name="connsiteY16" fmla="*/ 108299 h 285750"/>
                <a:gd name="connsiteX17" fmla="*/ 153448 w 314325"/>
                <a:gd name="connsiteY17" fmla="*/ 116776 h 285750"/>
                <a:gd name="connsiteX18" fmla="*/ 133064 w 314325"/>
                <a:gd name="connsiteY18" fmla="*/ 123539 h 285750"/>
                <a:gd name="connsiteX19" fmla="*/ 120015 w 314325"/>
                <a:gd name="connsiteY19" fmla="*/ 126968 h 285750"/>
                <a:gd name="connsiteX20" fmla="*/ 104680 w 314325"/>
                <a:gd name="connsiteY20" fmla="*/ 136017 h 285750"/>
                <a:gd name="connsiteX21" fmla="*/ 106394 w 314325"/>
                <a:gd name="connsiteY21" fmla="*/ 155258 h 285750"/>
                <a:gd name="connsiteX22" fmla="*/ 29432 w 314325"/>
                <a:gd name="connsiteY22" fmla="*/ 164878 h 285750"/>
                <a:gd name="connsiteX23" fmla="*/ 0 w 314325"/>
                <a:gd name="connsiteY23" fmla="*/ 161639 h 285750"/>
                <a:gd name="connsiteX24" fmla="*/ 8954 w 314325"/>
                <a:gd name="connsiteY24" fmla="*/ 171926 h 285750"/>
                <a:gd name="connsiteX25" fmla="*/ 28575 w 314325"/>
                <a:gd name="connsiteY25" fmla="*/ 188595 h 285750"/>
                <a:gd name="connsiteX26" fmla="*/ 37624 w 314325"/>
                <a:gd name="connsiteY26" fmla="*/ 209740 h 285750"/>
                <a:gd name="connsiteX27" fmla="*/ 42196 w 314325"/>
                <a:gd name="connsiteY27" fmla="*/ 224123 h 285750"/>
                <a:gd name="connsiteX28" fmla="*/ 24765 w 314325"/>
                <a:gd name="connsiteY28" fmla="*/ 229457 h 285750"/>
                <a:gd name="connsiteX29" fmla="*/ 12668 w 314325"/>
                <a:gd name="connsiteY29" fmla="*/ 249079 h 285750"/>
                <a:gd name="connsiteX30" fmla="*/ 13145 w 314325"/>
                <a:gd name="connsiteY30" fmla="*/ 253841 h 285750"/>
                <a:gd name="connsiteX31" fmla="*/ 48863 w 314325"/>
                <a:gd name="connsiteY31" fmla="*/ 251269 h 285750"/>
                <a:gd name="connsiteX32" fmla="*/ 63627 w 314325"/>
                <a:gd name="connsiteY32" fmla="*/ 248984 h 285750"/>
                <a:gd name="connsiteX33" fmla="*/ 94488 w 314325"/>
                <a:gd name="connsiteY33" fmla="*/ 248698 h 285750"/>
                <a:gd name="connsiteX34" fmla="*/ 109728 w 314325"/>
                <a:gd name="connsiteY34" fmla="*/ 253270 h 285750"/>
                <a:gd name="connsiteX35" fmla="*/ 118491 w 314325"/>
                <a:gd name="connsiteY35" fmla="*/ 263747 h 285750"/>
                <a:gd name="connsiteX36" fmla="*/ 122491 w 314325"/>
                <a:gd name="connsiteY36" fmla="*/ 276796 h 285750"/>
                <a:gd name="connsiteX37" fmla="*/ 139160 w 314325"/>
                <a:gd name="connsiteY37" fmla="*/ 284131 h 285750"/>
                <a:gd name="connsiteX38" fmla="*/ 142208 w 314325"/>
                <a:gd name="connsiteY38" fmla="*/ 286036 h 285750"/>
                <a:gd name="connsiteX39" fmla="*/ 143446 w 314325"/>
                <a:gd name="connsiteY39" fmla="*/ 284607 h 285750"/>
                <a:gd name="connsiteX40" fmla="*/ 160877 w 314325"/>
                <a:gd name="connsiteY40" fmla="*/ 272510 h 285750"/>
                <a:gd name="connsiteX41" fmla="*/ 179070 w 314325"/>
                <a:gd name="connsiteY41" fmla="*/ 271748 h 285750"/>
                <a:gd name="connsiteX42" fmla="*/ 193453 w 314325"/>
                <a:gd name="connsiteY42" fmla="*/ 267938 h 285750"/>
                <a:gd name="connsiteX43" fmla="*/ 186690 w 314325"/>
                <a:gd name="connsiteY43" fmla="*/ 250508 h 285750"/>
                <a:gd name="connsiteX44" fmla="*/ 178403 w 314325"/>
                <a:gd name="connsiteY44" fmla="*/ 230886 h 285750"/>
                <a:gd name="connsiteX45" fmla="*/ 166306 w 314325"/>
                <a:gd name="connsiteY45" fmla="*/ 217265 h 285750"/>
                <a:gd name="connsiteX46" fmla="*/ 180689 w 314325"/>
                <a:gd name="connsiteY46" fmla="*/ 199168 h 285750"/>
                <a:gd name="connsiteX47" fmla="*/ 195072 w 314325"/>
                <a:gd name="connsiteY47" fmla="*/ 200692 h 285750"/>
                <a:gd name="connsiteX48" fmla="*/ 207931 w 314325"/>
                <a:gd name="connsiteY48" fmla="*/ 199930 h 285750"/>
                <a:gd name="connsiteX49" fmla="*/ 218504 w 314325"/>
                <a:gd name="connsiteY49" fmla="*/ 185547 h 285750"/>
                <a:gd name="connsiteX50" fmla="*/ 234410 w 314325"/>
                <a:gd name="connsiteY50" fmla="*/ 175736 h 285750"/>
                <a:gd name="connsiteX51" fmla="*/ 241935 w 314325"/>
                <a:gd name="connsiteY51" fmla="*/ 155353 h 285750"/>
                <a:gd name="connsiteX52" fmla="*/ 253270 w 314325"/>
                <a:gd name="connsiteY52" fmla="*/ 146304 h 285750"/>
                <a:gd name="connsiteX53" fmla="*/ 262319 w 314325"/>
                <a:gd name="connsiteY53" fmla="*/ 135731 h 285750"/>
                <a:gd name="connsiteX54" fmla="*/ 266129 w 314325"/>
                <a:gd name="connsiteY54" fmla="*/ 121348 h 285750"/>
                <a:gd name="connsiteX55" fmla="*/ 275939 w 314325"/>
                <a:gd name="connsiteY55" fmla="*/ 106966 h 285750"/>
                <a:gd name="connsiteX56" fmla="*/ 266890 w 314325"/>
                <a:gd name="connsiteY56" fmla="*/ 98679 h 285750"/>
                <a:gd name="connsiteX57" fmla="*/ 255556 w 314325"/>
                <a:gd name="connsiteY57" fmla="*/ 80486 h 285750"/>
                <a:gd name="connsiteX58" fmla="*/ 252508 w 314325"/>
                <a:gd name="connsiteY58" fmla="*/ 62389 h 285750"/>
                <a:gd name="connsiteX59" fmla="*/ 262319 w 314325"/>
                <a:gd name="connsiteY59" fmla="*/ 51816 h 285750"/>
                <a:gd name="connsiteX60" fmla="*/ 291084 w 314325"/>
                <a:gd name="connsiteY60" fmla="*/ 57055 h 285750"/>
                <a:gd name="connsiteX61" fmla="*/ 309944 w 314325"/>
                <a:gd name="connsiteY61" fmla="*/ 49530 h 285750"/>
                <a:gd name="connsiteX62" fmla="*/ 316802 w 314325"/>
                <a:gd name="connsiteY62" fmla="*/ 37719 h 285750"/>
                <a:gd name="connsiteX63" fmla="*/ 301847 w 314325"/>
                <a:gd name="connsiteY63" fmla="*/ 29813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14325" h="285750">
                  <a:moveTo>
                    <a:pt x="301847" y="29813"/>
                  </a:moveTo>
                  <a:cubicBezTo>
                    <a:pt x="292894" y="25527"/>
                    <a:pt x="292037" y="17907"/>
                    <a:pt x="292037" y="15335"/>
                  </a:cubicBezTo>
                  <a:cubicBezTo>
                    <a:pt x="292037" y="13144"/>
                    <a:pt x="281940" y="6953"/>
                    <a:pt x="274606" y="1143"/>
                  </a:cubicBezTo>
                  <a:cubicBezTo>
                    <a:pt x="273653" y="1238"/>
                    <a:pt x="271367" y="1619"/>
                    <a:pt x="268796" y="2286"/>
                  </a:cubicBezTo>
                  <a:cubicBezTo>
                    <a:pt x="267843" y="1333"/>
                    <a:pt x="266605" y="667"/>
                    <a:pt x="265271" y="0"/>
                  </a:cubicBezTo>
                  <a:cubicBezTo>
                    <a:pt x="259556" y="6096"/>
                    <a:pt x="250127" y="7429"/>
                    <a:pt x="245840" y="5905"/>
                  </a:cubicBezTo>
                  <a:cubicBezTo>
                    <a:pt x="240602" y="4000"/>
                    <a:pt x="227076" y="8382"/>
                    <a:pt x="220028" y="13621"/>
                  </a:cubicBezTo>
                  <a:cubicBezTo>
                    <a:pt x="217456" y="15526"/>
                    <a:pt x="214027" y="16288"/>
                    <a:pt x="210121" y="17050"/>
                  </a:cubicBezTo>
                  <a:cubicBezTo>
                    <a:pt x="209169" y="17717"/>
                    <a:pt x="208121" y="18193"/>
                    <a:pt x="207264" y="18288"/>
                  </a:cubicBezTo>
                  <a:cubicBezTo>
                    <a:pt x="202121" y="18859"/>
                    <a:pt x="200501" y="23908"/>
                    <a:pt x="204406" y="27908"/>
                  </a:cubicBezTo>
                  <a:cubicBezTo>
                    <a:pt x="208407" y="31909"/>
                    <a:pt x="207264" y="34671"/>
                    <a:pt x="207836" y="39243"/>
                  </a:cubicBezTo>
                  <a:cubicBezTo>
                    <a:pt x="208407" y="43815"/>
                    <a:pt x="201644" y="48292"/>
                    <a:pt x="198787" y="52864"/>
                  </a:cubicBezTo>
                  <a:cubicBezTo>
                    <a:pt x="195929" y="57340"/>
                    <a:pt x="199358" y="63055"/>
                    <a:pt x="197072" y="68104"/>
                  </a:cubicBezTo>
                  <a:cubicBezTo>
                    <a:pt x="194786" y="73247"/>
                    <a:pt x="177832" y="65246"/>
                    <a:pt x="175546" y="67532"/>
                  </a:cubicBezTo>
                  <a:cubicBezTo>
                    <a:pt x="173260" y="69818"/>
                    <a:pt x="181165" y="76581"/>
                    <a:pt x="181737" y="80010"/>
                  </a:cubicBezTo>
                  <a:cubicBezTo>
                    <a:pt x="182308" y="83439"/>
                    <a:pt x="175546" y="87344"/>
                    <a:pt x="168688" y="87916"/>
                  </a:cubicBezTo>
                  <a:cubicBezTo>
                    <a:pt x="161925" y="88487"/>
                    <a:pt x="163068" y="96964"/>
                    <a:pt x="162496" y="108299"/>
                  </a:cubicBezTo>
                  <a:cubicBezTo>
                    <a:pt x="161925" y="119634"/>
                    <a:pt x="155162" y="121348"/>
                    <a:pt x="153448" y="116776"/>
                  </a:cubicBezTo>
                  <a:cubicBezTo>
                    <a:pt x="151733" y="112300"/>
                    <a:pt x="133064" y="118491"/>
                    <a:pt x="133064" y="123539"/>
                  </a:cubicBezTo>
                  <a:cubicBezTo>
                    <a:pt x="133064" y="128588"/>
                    <a:pt x="126873" y="127540"/>
                    <a:pt x="120015" y="126968"/>
                  </a:cubicBezTo>
                  <a:cubicBezTo>
                    <a:pt x="113252" y="126397"/>
                    <a:pt x="105346" y="133255"/>
                    <a:pt x="104680" y="136017"/>
                  </a:cubicBezTo>
                  <a:cubicBezTo>
                    <a:pt x="104108" y="138875"/>
                    <a:pt x="107537" y="152971"/>
                    <a:pt x="106394" y="155258"/>
                  </a:cubicBezTo>
                  <a:cubicBezTo>
                    <a:pt x="105251" y="157543"/>
                    <a:pt x="41815" y="167164"/>
                    <a:pt x="29432" y="164878"/>
                  </a:cubicBezTo>
                  <a:cubicBezTo>
                    <a:pt x="19526" y="163068"/>
                    <a:pt x="8572" y="162020"/>
                    <a:pt x="0" y="161639"/>
                  </a:cubicBezTo>
                  <a:cubicBezTo>
                    <a:pt x="3238" y="164878"/>
                    <a:pt x="7620" y="168402"/>
                    <a:pt x="8954" y="171926"/>
                  </a:cubicBezTo>
                  <a:cubicBezTo>
                    <a:pt x="11430" y="178594"/>
                    <a:pt x="19526" y="184785"/>
                    <a:pt x="28575" y="188595"/>
                  </a:cubicBezTo>
                  <a:cubicBezTo>
                    <a:pt x="37624" y="192405"/>
                    <a:pt x="33052" y="208217"/>
                    <a:pt x="37624" y="209740"/>
                  </a:cubicBezTo>
                  <a:cubicBezTo>
                    <a:pt x="42196" y="211264"/>
                    <a:pt x="48196" y="223361"/>
                    <a:pt x="42196" y="224123"/>
                  </a:cubicBezTo>
                  <a:cubicBezTo>
                    <a:pt x="36100" y="224885"/>
                    <a:pt x="30861" y="226409"/>
                    <a:pt x="24765" y="229457"/>
                  </a:cubicBezTo>
                  <a:cubicBezTo>
                    <a:pt x="18669" y="232505"/>
                    <a:pt x="11906" y="240030"/>
                    <a:pt x="12668" y="249079"/>
                  </a:cubicBezTo>
                  <a:cubicBezTo>
                    <a:pt x="12763" y="250317"/>
                    <a:pt x="12954" y="251936"/>
                    <a:pt x="13145" y="253841"/>
                  </a:cubicBezTo>
                  <a:cubicBezTo>
                    <a:pt x="28575" y="254222"/>
                    <a:pt x="46863" y="253460"/>
                    <a:pt x="48863" y="251269"/>
                  </a:cubicBezTo>
                  <a:cubicBezTo>
                    <a:pt x="52006" y="247840"/>
                    <a:pt x="59341" y="246126"/>
                    <a:pt x="63627" y="248984"/>
                  </a:cubicBezTo>
                  <a:cubicBezTo>
                    <a:pt x="67913" y="251841"/>
                    <a:pt x="86868" y="252984"/>
                    <a:pt x="94488" y="248698"/>
                  </a:cubicBezTo>
                  <a:cubicBezTo>
                    <a:pt x="103822" y="243554"/>
                    <a:pt x="109538" y="248698"/>
                    <a:pt x="109728" y="253270"/>
                  </a:cubicBezTo>
                  <a:cubicBezTo>
                    <a:pt x="110014" y="257746"/>
                    <a:pt x="114300" y="259747"/>
                    <a:pt x="118491" y="263747"/>
                  </a:cubicBezTo>
                  <a:cubicBezTo>
                    <a:pt x="122777" y="267748"/>
                    <a:pt x="119634" y="272225"/>
                    <a:pt x="122491" y="276796"/>
                  </a:cubicBezTo>
                  <a:cubicBezTo>
                    <a:pt x="125349" y="281273"/>
                    <a:pt x="130969" y="280511"/>
                    <a:pt x="139160" y="284131"/>
                  </a:cubicBezTo>
                  <a:cubicBezTo>
                    <a:pt x="140303" y="284607"/>
                    <a:pt x="141256" y="285274"/>
                    <a:pt x="142208" y="286036"/>
                  </a:cubicBezTo>
                  <a:cubicBezTo>
                    <a:pt x="142684" y="285464"/>
                    <a:pt x="143161" y="284988"/>
                    <a:pt x="143446" y="284607"/>
                  </a:cubicBezTo>
                  <a:cubicBezTo>
                    <a:pt x="148019" y="279273"/>
                    <a:pt x="148780" y="270224"/>
                    <a:pt x="160877" y="272510"/>
                  </a:cubicBezTo>
                  <a:cubicBezTo>
                    <a:pt x="172974" y="274796"/>
                    <a:pt x="172212" y="270224"/>
                    <a:pt x="179070" y="271748"/>
                  </a:cubicBezTo>
                  <a:cubicBezTo>
                    <a:pt x="185833" y="273272"/>
                    <a:pt x="190405" y="272510"/>
                    <a:pt x="193453" y="267938"/>
                  </a:cubicBezTo>
                  <a:cubicBezTo>
                    <a:pt x="196501" y="263366"/>
                    <a:pt x="190405" y="254317"/>
                    <a:pt x="186690" y="250508"/>
                  </a:cubicBezTo>
                  <a:cubicBezTo>
                    <a:pt x="182880" y="246697"/>
                    <a:pt x="177641" y="238411"/>
                    <a:pt x="178403" y="230886"/>
                  </a:cubicBezTo>
                  <a:cubicBezTo>
                    <a:pt x="179165" y="223361"/>
                    <a:pt x="166306" y="223361"/>
                    <a:pt x="166306" y="217265"/>
                  </a:cubicBezTo>
                  <a:cubicBezTo>
                    <a:pt x="166306" y="211264"/>
                    <a:pt x="178403" y="201359"/>
                    <a:pt x="180689" y="199168"/>
                  </a:cubicBezTo>
                  <a:cubicBezTo>
                    <a:pt x="182975" y="196882"/>
                    <a:pt x="192786" y="205264"/>
                    <a:pt x="195072" y="200692"/>
                  </a:cubicBezTo>
                  <a:cubicBezTo>
                    <a:pt x="197358" y="196120"/>
                    <a:pt x="204121" y="199168"/>
                    <a:pt x="207931" y="199930"/>
                  </a:cubicBezTo>
                  <a:cubicBezTo>
                    <a:pt x="211741" y="200692"/>
                    <a:pt x="217741" y="192405"/>
                    <a:pt x="218504" y="185547"/>
                  </a:cubicBezTo>
                  <a:cubicBezTo>
                    <a:pt x="219265" y="178784"/>
                    <a:pt x="232124" y="178022"/>
                    <a:pt x="234410" y="175736"/>
                  </a:cubicBezTo>
                  <a:cubicBezTo>
                    <a:pt x="236696" y="173450"/>
                    <a:pt x="240411" y="158305"/>
                    <a:pt x="241935" y="155353"/>
                  </a:cubicBezTo>
                  <a:cubicBezTo>
                    <a:pt x="243459" y="152305"/>
                    <a:pt x="253270" y="154591"/>
                    <a:pt x="253270" y="146304"/>
                  </a:cubicBezTo>
                  <a:cubicBezTo>
                    <a:pt x="253270" y="138017"/>
                    <a:pt x="257842" y="136493"/>
                    <a:pt x="262319" y="135731"/>
                  </a:cubicBezTo>
                  <a:cubicBezTo>
                    <a:pt x="266890" y="134969"/>
                    <a:pt x="265366" y="127444"/>
                    <a:pt x="266129" y="121348"/>
                  </a:cubicBezTo>
                  <a:cubicBezTo>
                    <a:pt x="266890" y="115252"/>
                    <a:pt x="269938" y="108490"/>
                    <a:pt x="275939" y="106966"/>
                  </a:cubicBezTo>
                  <a:cubicBezTo>
                    <a:pt x="282035" y="105442"/>
                    <a:pt x="273653" y="97155"/>
                    <a:pt x="266890" y="98679"/>
                  </a:cubicBezTo>
                  <a:cubicBezTo>
                    <a:pt x="260128" y="100203"/>
                    <a:pt x="255556" y="80486"/>
                    <a:pt x="255556" y="80486"/>
                  </a:cubicBezTo>
                  <a:cubicBezTo>
                    <a:pt x="255556" y="80486"/>
                    <a:pt x="256318" y="64579"/>
                    <a:pt x="252508" y="62389"/>
                  </a:cubicBezTo>
                  <a:cubicBezTo>
                    <a:pt x="248698" y="60103"/>
                    <a:pt x="254032" y="51816"/>
                    <a:pt x="262319" y="51816"/>
                  </a:cubicBezTo>
                  <a:cubicBezTo>
                    <a:pt x="270605" y="51816"/>
                    <a:pt x="285750" y="60865"/>
                    <a:pt x="291084" y="57055"/>
                  </a:cubicBezTo>
                  <a:cubicBezTo>
                    <a:pt x="296323" y="53245"/>
                    <a:pt x="306991" y="51054"/>
                    <a:pt x="309944" y="49530"/>
                  </a:cubicBezTo>
                  <a:cubicBezTo>
                    <a:pt x="312230" y="48387"/>
                    <a:pt x="315373" y="41148"/>
                    <a:pt x="316802" y="37719"/>
                  </a:cubicBezTo>
                  <a:cubicBezTo>
                    <a:pt x="313372" y="35433"/>
                    <a:pt x="307562" y="32480"/>
                    <a:pt x="301847" y="29813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xmlns="" id="{78975530-E1FE-455F-80E6-DD5EDED7E566}"/>
                </a:ext>
              </a:extLst>
            </p:cNvPr>
            <p:cNvSpPr/>
            <p:nvPr/>
          </p:nvSpPr>
          <p:spPr>
            <a:xfrm>
              <a:off x="8150568" y="4681352"/>
              <a:ext cx="908314" cy="315935"/>
            </a:xfrm>
            <a:custGeom>
              <a:avLst/>
              <a:gdLst>
                <a:gd name="connsiteX0" fmla="*/ 61295 w 876300"/>
                <a:gd name="connsiteY0" fmla="*/ 130506 h 304800"/>
                <a:gd name="connsiteX1" fmla="*/ 70344 w 876300"/>
                <a:gd name="connsiteY1" fmla="*/ 141269 h 304800"/>
                <a:gd name="connsiteX2" fmla="*/ 61295 w 876300"/>
                <a:gd name="connsiteY2" fmla="*/ 130506 h 304800"/>
                <a:gd name="connsiteX3" fmla="*/ 246461 w 876300"/>
                <a:gd name="connsiteY3" fmla="*/ 165081 h 304800"/>
                <a:gd name="connsiteX4" fmla="*/ 236270 w 876300"/>
                <a:gd name="connsiteY4" fmla="*/ 169653 h 304800"/>
                <a:gd name="connsiteX5" fmla="*/ 246461 w 876300"/>
                <a:gd name="connsiteY5" fmla="*/ 165081 h 304800"/>
                <a:gd name="connsiteX6" fmla="*/ 33578 w 876300"/>
                <a:gd name="connsiteY6" fmla="*/ 81833 h 304800"/>
                <a:gd name="connsiteX7" fmla="*/ 45484 w 876300"/>
                <a:gd name="connsiteY7" fmla="*/ 97168 h 304800"/>
                <a:gd name="connsiteX8" fmla="*/ 33578 w 876300"/>
                <a:gd name="connsiteY8" fmla="*/ 81833 h 304800"/>
                <a:gd name="connsiteX9" fmla="*/ 461059 w 876300"/>
                <a:gd name="connsiteY9" fmla="*/ 178702 h 304800"/>
                <a:gd name="connsiteX10" fmla="*/ 466775 w 876300"/>
                <a:gd name="connsiteY10" fmla="*/ 199086 h 304800"/>
                <a:gd name="connsiteX11" fmla="*/ 469061 w 876300"/>
                <a:gd name="connsiteY11" fmla="*/ 221184 h 304800"/>
                <a:gd name="connsiteX12" fmla="*/ 478681 w 876300"/>
                <a:gd name="connsiteY12" fmla="*/ 202515 h 304800"/>
                <a:gd name="connsiteX13" fmla="*/ 476395 w 876300"/>
                <a:gd name="connsiteY13" fmla="*/ 167367 h 304800"/>
                <a:gd name="connsiteX14" fmla="*/ 488873 w 876300"/>
                <a:gd name="connsiteY14" fmla="*/ 175273 h 304800"/>
                <a:gd name="connsiteX15" fmla="*/ 498493 w 876300"/>
                <a:gd name="connsiteY15" fmla="*/ 194514 h 304800"/>
                <a:gd name="connsiteX16" fmla="*/ 516019 w 876300"/>
                <a:gd name="connsiteY16" fmla="*/ 196800 h 304800"/>
                <a:gd name="connsiteX17" fmla="*/ 517162 w 876300"/>
                <a:gd name="connsiteY17" fmla="*/ 182036 h 304800"/>
                <a:gd name="connsiteX18" fmla="*/ 513257 w 876300"/>
                <a:gd name="connsiteY18" fmla="*/ 159938 h 304800"/>
                <a:gd name="connsiteX19" fmla="*/ 506970 w 876300"/>
                <a:gd name="connsiteY19" fmla="*/ 144126 h 304800"/>
                <a:gd name="connsiteX20" fmla="*/ 535831 w 876300"/>
                <a:gd name="connsiteY20" fmla="*/ 123171 h 304800"/>
                <a:gd name="connsiteX21" fmla="*/ 496778 w 876300"/>
                <a:gd name="connsiteY21" fmla="*/ 134506 h 304800"/>
                <a:gd name="connsiteX22" fmla="*/ 472966 w 876300"/>
                <a:gd name="connsiteY22" fmla="*/ 115837 h 304800"/>
                <a:gd name="connsiteX23" fmla="*/ 536403 w 876300"/>
                <a:gd name="connsiteY23" fmla="*/ 101645 h 304800"/>
                <a:gd name="connsiteX24" fmla="*/ 569835 w 876300"/>
                <a:gd name="connsiteY24" fmla="*/ 81833 h 304800"/>
                <a:gd name="connsiteX25" fmla="*/ 549452 w 876300"/>
                <a:gd name="connsiteY25" fmla="*/ 89739 h 304800"/>
                <a:gd name="connsiteX26" fmla="*/ 501351 w 876300"/>
                <a:gd name="connsiteY26" fmla="*/ 84595 h 304800"/>
                <a:gd name="connsiteX27" fmla="*/ 478110 w 876300"/>
                <a:gd name="connsiteY27" fmla="*/ 94215 h 304800"/>
                <a:gd name="connsiteX28" fmla="*/ 464489 w 876300"/>
                <a:gd name="connsiteY28" fmla="*/ 122505 h 304800"/>
                <a:gd name="connsiteX29" fmla="*/ 449153 w 876300"/>
                <a:gd name="connsiteY29" fmla="*/ 159366 h 304800"/>
                <a:gd name="connsiteX30" fmla="*/ 461059 w 876300"/>
                <a:gd name="connsiteY30" fmla="*/ 178702 h 304800"/>
                <a:gd name="connsiteX31" fmla="*/ 202265 w 876300"/>
                <a:gd name="connsiteY31" fmla="*/ 193371 h 304800"/>
                <a:gd name="connsiteX32" fmla="*/ 205123 w 876300"/>
                <a:gd name="connsiteY32" fmla="*/ 173559 h 304800"/>
                <a:gd name="connsiteX33" fmla="*/ 213029 w 876300"/>
                <a:gd name="connsiteY33" fmla="*/ 168987 h 304800"/>
                <a:gd name="connsiteX34" fmla="*/ 213600 w 876300"/>
                <a:gd name="connsiteY34" fmla="*/ 157080 h 304800"/>
                <a:gd name="connsiteX35" fmla="*/ 197694 w 876300"/>
                <a:gd name="connsiteY35" fmla="*/ 141840 h 304800"/>
                <a:gd name="connsiteX36" fmla="*/ 195408 w 876300"/>
                <a:gd name="connsiteY36" fmla="*/ 150318 h 304800"/>
                <a:gd name="connsiteX37" fmla="*/ 202741 w 876300"/>
                <a:gd name="connsiteY37" fmla="*/ 159366 h 304800"/>
                <a:gd name="connsiteX38" fmla="*/ 190835 w 876300"/>
                <a:gd name="connsiteY38" fmla="*/ 155937 h 304800"/>
                <a:gd name="connsiteX39" fmla="*/ 178929 w 876300"/>
                <a:gd name="connsiteY39" fmla="*/ 145746 h 304800"/>
                <a:gd name="connsiteX40" fmla="*/ 161975 w 876300"/>
                <a:gd name="connsiteY40" fmla="*/ 128791 h 304800"/>
                <a:gd name="connsiteX41" fmla="*/ 157974 w 876300"/>
                <a:gd name="connsiteY41" fmla="*/ 115170 h 304800"/>
                <a:gd name="connsiteX42" fmla="*/ 148354 w 876300"/>
                <a:gd name="connsiteY42" fmla="*/ 97644 h 304800"/>
                <a:gd name="connsiteX43" fmla="*/ 138162 w 876300"/>
                <a:gd name="connsiteY43" fmla="*/ 89167 h 304800"/>
                <a:gd name="connsiteX44" fmla="*/ 128542 w 876300"/>
                <a:gd name="connsiteY44" fmla="*/ 79547 h 304800"/>
                <a:gd name="connsiteX45" fmla="*/ 116636 w 876300"/>
                <a:gd name="connsiteY45" fmla="*/ 73927 h 304800"/>
                <a:gd name="connsiteX46" fmla="*/ 101967 w 876300"/>
                <a:gd name="connsiteY46" fmla="*/ 67736 h 304800"/>
                <a:gd name="connsiteX47" fmla="*/ 85584 w 876300"/>
                <a:gd name="connsiteY47" fmla="*/ 51353 h 304800"/>
                <a:gd name="connsiteX48" fmla="*/ 53294 w 876300"/>
                <a:gd name="connsiteY48" fmla="*/ 22492 h 304800"/>
                <a:gd name="connsiteX49" fmla="*/ 25577 w 876300"/>
                <a:gd name="connsiteY49" fmla="*/ 9443 h 304800"/>
                <a:gd name="connsiteX50" fmla="*/ 621 w 876300"/>
                <a:gd name="connsiteY50" fmla="*/ 2109 h 304800"/>
                <a:gd name="connsiteX51" fmla="*/ 26720 w 876300"/>
                <a:gd name="connsiteY51" fmla="*/ 38970 h 304800"/>
                <a:gd name="connsiteX52" fmla="*/ 52723 w 876300"/>
                <a:gd name="connsiteY52" fmla="*/ 66117 h 304800"/>
                <a:gd name="connsiteX53" fmla="*/ 73678 w 876300"/>
                <a:gd name="connsiteY53" fmla="*/ 104598 h 304800"/>
                <a:gd name="connsiteX54" fmla="*/ 103110 w 876300"/>
                <a:gd name="connsiteY54" fmla="*/ 148794 h 304800"/>
                <a:gd name="connsiteX55" fmla="*/ 130828 w 876300"/>
                <a:gd name="connsiteY55" fmla="*/ 181655 h 304800"/>
                <a:gd name="connsiteX56" fmla="*/ 165404 w 876300"/>
                <a:gd name="connsiteY56" fmla="*/ 211659 h 304800"/>
                <a:gd name="connsiteX57" fmla="*/ 175024 w 876300"/>
                <a:gd name="connsiteY57" fmla="*/ 221279 h 304800"/>
                <a:gd name="connsiteX58" fmla="*/ 195408 w 876300"/>
                <a:gd name="connsiteY58" fmla="*/ 221850 h 304800"/>
                <a:gd name="connsiteX59" fmla="*/ 202265 w 876300"/>
                <a:gd name="connsiteY59" fmla="*/ 193371 h 304800"/>
                <a:gd name="connsiteX60" fmla="*/ 634891 w 876300"/>
                <a:gd name="connsiteY60" fmla="*/ 102788 h 304800"/>
                <a:gd name="connsiteX61" fmla="*/ 641654 w 876300"/>
                <a:gd name="connsiteY61" fmla="*/ 88596 h 304800"/>
                <a:gd name="connsiteX62" fmla="*/ 630319 w 876300"/>
                <a:gd name="connsiteY62" fmla="*/ 83452 h 304800"/>
                <a:gd name="connsiteX63" fmla="*/ 617270 w 876300"/>
                <a:gd name="connsiteY63" fmla="*/ 76118 h 304800"/>
                <a:gd name="connsiteX64" fmla="*/ 627462 w 876300"/>
                <a:gd name="connsiteY64" fmla="*/ 118028 h 304800"/>
                <a:gd name="connsiteX65" fmla="*/ 634891 w 876300"/>
                <a:gd name="connsiteY65" fmla="*/ 102788 h 304800"/>
                <a:gd name="connsiteX66" fmla="*/ 588504 w 876300"/>
                <a:gd name="connsiteY66" fmla="*/ 173559 h 304800"/>
                <a:gd name="connsiteX67" fmla="*/ 611745 w 876300"/>
                <a:gd name="connsiteY67" fmla="*/ 179845 h 304800"/>
                <a:gd name="connsiteX68" fmla="*/ 588504 w 876300"/>
                <a:gd name="connsiteY68" fmla="*/ 173559 h 304800"/>
                <a:gd name="connsiteX69" fmla="*/ 543737 w 876300"/>
                <a:gd name="connsiteY69" fmla="*/ 269285 h 304800"/>
                <a:gd name="connsiteX70" fmla="*/ 502970 w 876300"/>
                <a:gd name="connsiteY70" fmla="*/ 272714 h 304800"/>
                <a:gd name="connsiteX71" fmla="*/ 467251 w 876300"/>
                <a:gd name="connsiteY71" fmla="*/ 277857 h 304800"/>
                <a:gd name="connsiteX72" fmla="*/ 498398 w 876300"/>
                <a:gd name="connsiteY72" fmla="*/ 283477 h 304800"/>
                <a:gd name="connsiteX73" fmla="*/ 537450 w 876300"/>
                <a:gd name="connsiteY73" fmla="*/ 275000 h 304800"/>
                <a:gd name="connsiteX74" fmla="*/ 543737 w 876300"/>
                <a:gd name="connsiteY74" fmla="*/ 269285 h 304800"/>
                <a:gd name="connsiteX75" fmla="*/ 664895 w 876300"/>
                <a:gd name="connsiteY75" fmla="*/ 165653 h 304800"/>
                <a:gd name="connsiteX76" fmla="*/ 627557 w 876300"/>
                <a:gd name="connsiteY76" fmla="*/ 172416 h 304800"/>
                <a:gd name="connsiteX77" fmla="*/ 653655 w 876300"/>
                <a:gd name="connsiteY77" fmla="*/ 176416 h 304800"/>
                <a:gd name="connsiteX78" fmla="*/ 678039 w 876300"/>
                <a:gd name="connsiteY78" fmla="*/ 184893 h 304800"/>
                <a:gd name="connsiteX79" fmla="*/ 664895 w 876300"/>
                <a:gd name="connsiteY79" fmla="*/ 165653 h 304800"/>
                <a:gd name="connsiteX80" fmla="*/ 366476 w 876300"/>
                <a:gd name="connsiteY80" fmla="*/ 262998 h 304800"/>
                <a:gd name="connsiteX81" fmla="*/ 333044 w 876300"/>
                <a:gd name="connsiteY81" fmla="*/ 257950 h 304800"/>
                <a:gd name="connsiteX82" fmla="*/ 352284 w 876300"/>
                <a:gd name="connsiteY82" fmla="*/ 244901 h 304800"/>
                <a:gd name="connsiteX83" fmla="*/ 329615 w 876300"/>
                <a:gd name="connsiteY83" fmla="*/ 244329 h 304800"/>
                <a:gd name="connsiteX84" fmla="*/ 289991 w 876300"/>
                <a:gd name="connsiteY84" fmla="*/ 239757 h 304800"/>
                <a:gd name="connsiteX85" fmla="*/ 249224 w 876300"/>
                <a:gd name="connsiteY85" fmla="*/ 230709 h 304800"/>
                <a:gd name="connsiteX86" fmla="*/ 204456 w 876300"/>
                <a:gd name="connsiteY86" fmla="*/ 228423 h 304800"/>
                <a:gd name="connsiteX87" fmla="*/ 195408 w 876300"/>
                <a:gd name="connsiteY87" fmla="*/ 239757 h 304800"/>
                <a:gd name="connsiteX88" fmla="*/ 209600 w 876300"/>
                <a:gd name="connsiteY88" fmla="*/ 242615 h 304800"/>
                <a:gd name="connsiteX89" fmla="*/ 219792 w 876300"/>
                <a:gd name="connsiteY89" fmla="*/ 253378 h 304800"/>
                <a:gd name="connsiteX90" fmla="*/ 253796 w 876300"/>
                <a:gd name="connsiteY90" fmla="*/ 256236 h 304800"/>
                <a:gd name="connsiteX91" fmla="*/ 289991 w 876300"/>
                <a:gd name="connsiteY91" fmla="*/ 265284 h 304800"/>
                <a:gd name="connsiteX92" fmla="*/ 337520 w 876300"/>
                <a:gd name="connsiteY92" fmla="*/ 273190 h 304800"/>
                <a:gd name="connsiteX93" fmla="*/ 362952 w 876300"/>
                <a:gd name="connsiteY93" fmla="*/ 274333 h 304800"/>
                <a:gd name="connsiteX94" fmla="*/ 385622 w 876300"/>
                <a:gd name="connsiteY94" fmla="*/ 274905 h 304800"/>
                <a:gd name="connsiteX95" fmla="*/ 366476 w 876300"/>
                <a:gd name="connsiteY95" fmla="*/ 262998 h 304800"/>
                <a:gd name="connsiteX96" fmla="*/ 812151 w 876300"/>
                <a:gd name="connsiteY96" fmla="*/ 139554 h 304800"/>
                <a:gd name="connsiteX97" fmla="*/ 795197 w 876300"/>
                <a:gd name="connsiteY97" fmla="*/ 154890 h 304800"/>
                <a:gd name="connsiteX98" fmla="*/ 764050 w 876300"/>
                <a:gd name="connsiteY98" fmla="*/ 174702 h 304800"/>
                <a:gd name="connsiteX99" fmla="*/ 743667 w 876300"/>
                <a:gd name="connsiteY99" fmla="*/ 127172 h 304800"/>
                <a:gd name="connsiteX100" fmla="*/ 700042 w 876300"/>
                <a:gd name="connsiteY100" fmla="*/ 121552 h 304800"/>
                <a:gd name="connsiteX101" fmla="*/ 683564 w 876300"/>
                <a:gd name="connsiteY101" fmla="*/ 134030 h 304800"/>
                <a:gd name="connsiteX102" fmla="*/ 693756 w 876300"/>
                <a:gd name="connsiteY102" fmla="*/ 139078 h 304800"/>
                <a:gd name="connsiteX103" fmla="*/ 704519 w 876300"/>
                <a:gd name="connsiteY103" fmla="*/ 152127 h 304800"/>
                <a:gd name="connsiteX104" fmla="*/ 735094 w 876300"/>
                <a:gd name="connsiteY104" fmla="*/ 153842 h 304800"/>
                <a:gd name="connsiteX105" fmla="*/ 733379 w 876300"/>
                <a:gd name="connsiteY105" fmla="*/ 159462 h 304800"/>
                <a:gd name="connsiteX106" fmla="*/ 716997 w 876300"/>
                <a:gd name="connsiteY106" fmla="*/ 162319 h 304800"/>
                <a:gd name="connsiteX107" fmla="*/ 705662 w 876300"/>
                <a:gd name="connsiteY107" fmla="*/ 165177 h 304800"/>
                <a:gd name="connsiteX108" fmla="*/ 717568 w 876300"/>
                <a:gd name="connsiteY108" fmla="*/ 182131 h 304800"/>
                <a:gd name="connsiteX109" fmla="*/ 730617 w 876300"/>
                <a:gd name="connsiteY109" fmla="*/ 182131 h 304800"/>
                <a:gd name="connsiteX110" fmla="*/ 750429 w 876300"/>
                <a:gd name="connsiteY110" fmla="*/ 187751 h 304800"/>
                <a:gd name="connsiteX111" fmla="*/ 767384 w 876300"/>
                <a:gd name="connsiteY111" fmla="*/ 196800 h 304800"/>
                <a:gd name="connsiteX112" fmla="*/ 821200 w 876300"/>
                <a:gd name="connsiteY112" fmla="*/ 215469 h 304800"/>
                <a:gd name="connsiteX113" fmla="*/ 831963 w 876300"/>
                <a:gd name="connsiteY113" fmla="*/ 237567 h 304800"/>
                <a:gd name="connsiteX114" fmla="*/ 831391 w 876300"/>
                <a:gd name="connsiteY114" fmla="*/ 254521 h 304800"/>
                <a:gd name="connsiteX115" fmla="*/ 813294 w 876300"/>
                <a:gd name="connsiteY115" fmla="*/ 269761 h 304800"/>
                <a:gd name="connsiteX116" fmla="*/ 857490 w 876300"/>
                <a:gd name="connsiteY116" fmla="*/ 267475 h 304800"/>
                <a:gd name="connsiteX117" fmla="*/ 877874 w 876300"/>
                <a:gd name="connsiteY117" fmla="*/ 283382 h 304800"/>
                <a:gd name="connsiteX118" fmla="*/ 877874 w 876300"/>
                <a:gd name="connsiteY118" fmla="*/ 162510 h 304800"/>
                <a:gd name="connsiteX119" fmla="*/ 812151 w 876300"/>
                <a:gd name="connsiteY119" fmla="*/ 139554 h 304800"/>
                <a:gd name="connsiteX120" fmla="*/ 566978 w 876300"/>
                <a:gd name="connsiteY120" fmla="*/ 283096 h 304800"/>
                <a:gd name="connsiteX121" fmla="*/ 560787 w 876300"/>
                <a:gd name="connsiteY121" fmla="*/ 285763 h 304800"/>
                <a:gd name="connsiteX122" fmla="*/ 557929 w 876300"/>
                <a:gd name="connsiteY122" fmla="*/ 291192 h 304800"/>
                <a:gd name="connsiteX123" fmla="*/ 551642 w 876300"/>
                <a:gd name="connsiteY123" fmla="*/ 287763 h 304800"/>
                <a:gd name="connsiteX124" fmla="*/ 542499 w 876300"/>
                <a:gd name="connsiteY124" fmla="*/ 309480 h 304800"/>
                <a:gd name="connsiteX125" fmla="*/ 566501 w 876300"/>
                <a:gd name="connsiteY125" fmla="*/ 295764 h 304800"/>
                <a:gd name="connsiteX126" fmla="*/ 569073 w 876300"/>
                <a:gd name="connsiteY126" fmla="*/ 292526 h 304800"/>
                <a:gd name="connsiteX127" fmla="*/ 570978 w 876300"/>
                <a:gd name="connsiteY127" fmla="*/ 290811 h 304800"/>
                <a:gd name="connsiteX128" fmla="*/ 572883 w 876300"/>
                <a:gd name="connsiteY128" fmla="*/ 289573 h 304800"/>
                <a:gd name="connsiteX129" fmla="*/ 566978 w 876300"/>
                <a:gd name="connsiteY129" fmla="*/ 283096 h 304800"/>
                <a:gd name="connsiteX130" fmla="*/ 409529 w 876300"/>
                <a:gd name="connsiteY130" fmla="*/ 137364 h 304800"/>
                <a:gd name="connsiteX131" fmla="*/ 420864 w 876300"/>
                <a:gd name="connsiteY131" fmla="*/ 107931 h 304800"/>
                <a:gd name="connsiteX132" fmla="*/ 449725 w 876300"/>
                <a:gd name="connsiteY132" fmla="*/ 91548 h 304800"/>
                <a:gd name="connsiteX133" fmla="*/ 436675 w 876300"/>
                <a:gd name="connsiteY133" fmla="*/ 76213 h 304800"/>
                <a:gd name="connsiteX134" fmla="*/ 430485 w 876300"/>
                <a:gd name="connsiteY134" fmla="*/ 60973 h 304800"/>
                <a:gd name="connsiteX135" fmla="*/ 424293 w 876300"/>
                <a:gd name="connsiteY135" fmla="*/ 44019 h 304800"/>
                <a:gd name="connsiteX136" fmla="*/ 425436 w 876300"/>
                <a:gd name="connsiteY136" fmla="*/ 29826 h 304800"/>
                <a:gd name="connsiteX137" fmla="*/ 428294 w 876300"/>
                <a:gd name="connsiteY137" fmla="*/ 28398 h 304800"/>
                <a:gd name="connsiteX138" fmla="*/ 419245 w 876300"/>
                <a:gd name="connsiteY138" fmla="*/ 25350 h 304800"/>
                <a:gd name="connsiteX139" fmla="*/ 389813 w 876300"/>
                <a:gd name="connsiteY139" fmla="*/ 37827 h 304800"/>
                <a:gd name="connsiteX140" fmla="*/ 378478 w 876300"/>
                <a:gd name="connsiteY140" fmla="*/ 54782 h 304800"/>
                <a:gd name="connsiteX141" fmla="*/ 372858 w 876300"/>
                <a:gd name="connsiteY141" fmla="*/ 72879 h 304800"/>
                <a:gd name="connsiteX142" fmla="*/ 355904 w 876300"/>
                <a:gd name="connsiteY142" fmla="*/ 84214 h 304800"/>
                <a:gd name="connsiteX143" fmla="*/ 337806 w 876300"/>
                <a:gd name="connsiteY143" fmla="*/ 80785 h 304800"/>
                <a:gd name="connsiteX144" fmla="*/ 318566 w 876300"/>
                <a:gd name="connsiteY144" fmla="*/ 88691 h 304800"/>
                <a:gd name="connsiteX145" fmla="*/ 293610 w 876300"/>
                <a:gd name="connsiteY145" fmla="*/ 90977 h 304800"/>
                <a:gd name="connsiteX146" fmla="*/ 277799 w 876300"/>
                <a:gd name="connsiteY146" fmla="*/ 83071 h 304800"/>
                <a:gd name="connsiteX147" fmla="*/ 272084 w 876300"/>
                <a:gd name="connsiteY147" fmla="*/ 70784 h 304800"/>
                <a:gd name="connsiteX148" fmla="*/ 269893 w 876300"/>
                <a:gd name="connsiteY148" fmla="*/ 70593 h 304800"/>
                <a:gd name="connsiteX149" fmla="*/ 257415 w 876300"/>
                <a:gd name="connsiteY149" fmla="*/ 97168 h 304800"/>
                <a:gd name="connsiteX150" fmla="*/ 267607 w 876300"/>
                <a:gd name="connsiteY150" fmla="*/ 123743 h 304800"/>
                <a:gd name="connsiteX151" fmla="*/ 284085 w 876300"/>
                <a:gd name="connsiteY151" fmla="*/ 142983 h 304800"/>
                <a:gd name="connsiteX152" fmla="*/ 302183 w 876300"/>
                <a:gd name="connsiteY152" fmla="*/ 168510 h 304800"/>
                <a:gd name="connsiteX153" fmla="*/ 317423 w 876300"/>
                <a:gd name="connsiteY153" fmla="*/ 175845 h 304800"/>
                <a:gd name="connsiteX154" fmla="*/ 342950 w 876300"/>
                <a:gd name="connsiteY154" fmla="*/ 172987 h 304800"/>
                <a:gd name="connsiteX155" fmla="*/ 367334 w 876300"/>
                <a:gd name="connsiteY155" fmla="*/ 184322 h 304800"/>
                <a:gd name="connsiteX156" fmla="*/ 395051 w 876300"/>
                <a:gd name="connsiteY156" fmla="*/ 179845 h 304800"/>
                <a:gd name="connsiteX157" fmla="*/ 409529 w 876300"/>
                <a:gd name="connsiteY157" fmla="*/ 137364 h 304800"/>
                <a:gd name="connsiteX158" fmla="*/ 452011 w 876300"/>
                <a:gd name="connsiteY158" fmla="*/ 295860 h 304800"/>
                <a:gd name="connsiteX159" fmla="*/ 469061 w 876300"/>
                <a:gd name="connsiteY159" fmla="*/ 304337 h 304800"/>
                <a:gd name="connsiteX160" fmla="*/ 487158 w 876300"/>
                <a:gd name="connsiteY160" fmla="*/ 305480 h 304800"/>
                <a:gd name="connsiteX161" fmla="*/ 452011 w 876300"/>
                <a:gd name="connsiteY161" fmla="*/ 295860 h 304800"/>
                <a:gd name="connsiteX162" fmla="*/ 423722 w 876300"/>
                <a:gd name="connsiteY162" fmla="*/ 268142 h 304800"/>
                <a:gd name="connsiteX163" fmla="*/ 406196 w 876300"/>
                <a:gd name="connsiteY163" fmla="*/ 270428 h 304800"/>
                <a:gd name="connsiteX164" fmla="*/ 397147 w 876300"/>
                <a:gd name="connsiteY164" fmla="*/ 280620 h 304800"/>
                <a:gd name="connsiteX165" fmla="*/ 424865 w 876300"/>
                <a:gd name="connsiteY165" fmla="*/ 285192 h 304800"/>
                <a:gd name="connsiteX166" fmla="*/ 452011 w 876300"/>
                <a:gd name="connsiteY166" fmla="*/ 277286 h 304800"/>
                <a:gd name="connsiteX167" fmla="*/ 423722 w 876300"/>
                <a:gd name="connsiteY167" fmla="*/ 268142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</a:cxnLst>
              <a:rect l="l" t="t" r="r" b="b"/>
              <a:pathLst>
                <a:path w="876300" h="304800">
                  <a:moveTo>
                    <a:pt x="61295" y="130506"/>
                  </a:moveTo>
                  <a:cubicBezTo>
                    <a:pt x="60152" y="133363"/>
                    <a:pt x="66439" y="144698"/>
                    <a:pt x="70344" y="141269"/>
                  </a:cubicBezTo>
                  <a:cubicBezTo>
                    <a:pt x="74345" y="137935"/>
                    <a:pt x="64820" y="121552"/>
                    <a:pt x="61295" y="130506"/>
                  </a:cubicBezTo>
                  <a:close/>
                  <a:moveTo>
                    <a:pt x="246461" y="165081"/>
                  </a:moveTo>
                  <a:cubicBezTo>
                    <a:pt x="246461" y="160033"/>
                    <a:pt x="231888" y="162414"/>
                    <a:pt x="236270" y="169653"/>
                  </a:cubicBezTo>
                  <a:cubicBezTo>
                    <a:pt x="240747" y="176988"/>
                    <a:pt x="246461" y="170130"/>
                    <a:pt x="246461" y="165081"/>
                  </a:cubicBezTo>
                  <a:close/>
                  <a:moveTo>
                    <a:pt x="33578" y="81833"/>
                  </a:moveTo>
                  <a:cubicBezTo>
                    <a:pt x="32434" y="87453"/>
                    <a:pt x="38626" y="103931"/>
                    <a:pt x="45484" y="97168"/>
                  </a:cubicBezTo>
                  <a:cubicBezTo>
                    <a:pt x="52247" y="90310"/>
                    <a:pt x="34626" y="76308"/>
                    <a:pt x="33578" y="81833"/>
                  </a:cubicBezTo>
                  <a:close/>
                  <a:moveTo>
                    <a:pt x="461059" y="178702"/>
                  </a:moveTo>
                  <a:cubicBezTo>
                    <a:pt x="469537" y="179274"/>
                    <a:pt x="468394" y="191751"/>
                    <a:pt x="466775" y="199086"/>
                  </a:cubicBezTo>
                  <a:cubicBezTo>
                    <a:pt x="465060" y="206420"/>
                    <a:pt x="461631" y="223946"/>
                    <a:pt x="469061" y="221184"/>
                  </a:cubicBezTo>
                  <a:cubicBezTo>
                    <a:pt x="478110" y="217755"/>
                    <a:pt x="483729" y="206515"/>
                    <a:pt x="478681" y="202515"/>
                  </a:cubicBezTo>
                  <a:cubicBezTo>
                    <a:pt x="473538" y="198514"/>
                    <a:pt x="474109" y="173654"/>
                    <a:pt x="476395" y="167367"/>
                  </a:cubicBezTo>
                  <a:cubicBezTo>
                    <a:pt x="478681" y="161176"/>
                    <a:pt x="493921" y="165653"/>
                    <a:pt x="488873" y="175273"/>
                  </a:cubicBezTo>
                  <a:cubicBezTo>
                    <a:pt x="483824" y="184893"/>
                    <a:pt x="498493" y="183750"/>
                    <a:pt x="498493" y="194514"/>
                  </a:cubicBezTo>
                  <a:cubicBezTo>
                    <a:pt x="498493" y="205277"/>
                    <a:pt x="506970" y="199657"/>
                    <a:pt x="516019" y="196800"/>
                  </a:cubicBezTo>
                  <a:cubicBezTo>
                    <a:pt x="525068" y="193942"/>
                    <a:pt x="523353" y="188894"/>
                    <a:pt x="517162" y="182036"/>
                  </a:cubicBezTo>
                  <a:cubicBezTo>
                    <a:pt x="510971" y="175273"/>
                    <a:pt x="521734" y="165653"/>
                    <a:pt x="513257" y="159938"/>
                  </a:cubicBezTo>
                  <a:cubicBezTo>
                    <a:pt x="504779" y="154318"/>
                    <a:pt x="499065" y="145746"/>
                    <a:pt x="506970" y="144126"/>
                  </a:cubicBezTo>
                  <a:cubicBezTo>
                    <a:pt x="514876" y="142412"/>
                    <a:pt x="538688" y="128791"/>
                    <a:pt x="535831" y="123171"/>
                  </a:cubicBezTo>
                  <a:cubicBezTo>
                    <a:pt x="532974" y="117552"/>
                    <a:pt x="499636" y="124314"/>
                    <a:pt x="496778" y="134506"/>
                  </a:cubicBezTo>
                  <a:cubicBezTo>
                    <a:pt x="493921" y="144698"/>
                    <a:pt x="470204" y="133363"/>
                    <a:pt x="472966" y="115837"/>
                  </a:cubicBezTo>
                  <a:cubicBezTo>
                    <a:pt x="475824" y="98311"/>
                    <a:pt x="522782" y="95454"/>
                    <a:pt x="536403" y="101645"/>
                  </a:cubicBezTo>
                  <a:cubicBezTo>
                    <a:pt x="550023" y="107836"/>
                    <a:pt x="564691" y="91453"/>
                    <a:pt x="569835" y="81833"/>
                  </a:cubicBezTo>
                  <a:cubicBezTo>
                    <a:pt x="574979" y="72213"/>
                    <a:pt x="559072" y="83547"/>
                    <a:pt x="549452" y="89739"/>
                  </a:cubicBezTo>
                  <a:cubicBezTo>
                    <a:pt x="539831" y="95930"/>
                    <a:pt x="514400" y="89167"/>
                    <a:pt x="501351" y="84595"/>
                  </a:cubicBezTo>
                  <a:cubicBezTo>
                    <a:pt x="488301" y="80118"/>
                    <a:pt x="488873" y="92501"/>
                    <a:pt x="478110" y="94215"/>
                  </a:cubicBezTo>
                  <a:cubicBezTo>
                    <a:pt x="467346" y="95930"/>
                    <a:pt x="469632" y="119742"/>
                    <a:pt x="464489" y="122505"/>
                  </a:cubicBezTo>
                  <a:cubicBezTo>
                    <a:pt x="459345" y="125362"/>
                    <a:pt x="459345" y="142888"/>
                    <a:pt x="449153" y="159366"/>
                  </a:cubicBezTo>
                  <a:cubicBezTo>
                    <a:pt x="438962" y="175845"/>
                    <a:pt x="452583" y="178131"/>
                    <a:pt x="461059" y="178702"/>
                  </a:cubicBezTo>
                  <a:close/>
                  <a:moveTo>
                    <a:pt x="202265" y="193371"/>
                  </a:moveTo>
                  <a:cubicBezTo>
                    <a:pt x="201694" y="185465"/>
                    <a:pt x="205123" y="177559"/>
                    <a:pt x="205123" y="173559"/>
                  </a:cubicBezTo>
                  <a:cubicBezTo>
                    <a:pt x="205123" y="169558"/>
                    <a:pt x="207981" y="167939"/>
                    <a:pt x="213029" y="168987"/>
                  </a:cubicBezTo>
                  <a:cubicBezTo>
                    <a:pt x="218172" y="170130"/>
                    <a:pt x="217600" y="158223"/>
                    <a:pt x="213600" y="157080"/>
                  </a:cubicBezTo>
                  <a:cubicBezTo>
                    <a:pt x="209600" y="155937"/>
                    <a:pt x="207409" y="141840"/>
                    <a:pt x="197694" y="141840"/>
                  </a:cubicBezTo>
                  <a:cubicBezTo>
                    <a:pt x="188073" y="141840"/>
                    <a:pt x="189788" y="149746"/>
                    <a:pt x="195408" y="150318"/>
                  </a:cubicBezTo>
                  <a:cubicBezTo>
                    <a:pt x="201122" y="150889"/>
                    <a:pt x="204456" y="155461"/>
                    <a:pt x="202741" y="159366"/>
                  </a:cubicBezTo>
                  <a:cubicBezTo>
                    <a:pt x="201027" y="163367"/>
                    <a:pt x="198741" y="155366"/>
                    <a:pt x="190835" y="155937"/>
                  </a:cubicBezTo>
                  <a:cubicBezTo>
                    <a:pt x="182930" y="156509"/>
                    <a:pt x="187978" y="146317"/>
                    <a:pt x="178929" y="145746"/>
                  </a:cubicBezTo>
                  <a:cubicBezTo>
                    <a:pt x="169881" y="145174"/>
                    <a:pt x="171595" y="128791"/>
                    <a:pt x="161975" y="128791"/>
                  </a:cubicBezTo>
                  <a:cubicBezTo>
                    <a:pt x="152354" y="128791"/>
                    <a:pt x="151783" y="120885"/>
                    <a:pt x="157974" y="115170"/>
                  </a:cubicBezTo>
                  <a:cubicBezTo>
                    <a:pt x="164165" y="109455"/>
                    <a:pt x="148354" y="104407"/>
                    <a:pt x="148354" y="97644"/>
                  </a:cubicBezTo>
                  <a:cubicBezTo>
                    <a:pt x="148354" y="90882"/>
                    <a:pt x="138162" y="94787"/>
                    <a:pt x="138162" y="89167"/>
                  </a:cubicBezTo>
                  <a:cubicBezTo>
                    <a:pt x="138162" y="83547"/>
                    <a:pt x="133685" y="86310"/>
                    <a:pt x="128542" y="79547"/>
                  </a:cubicBezTo>
                  <a:cubicBezTo>
                    <a:pt x="123494" y="72784"/>
                    <a:pt x="121207" y="78975"/>
                    <a:pt x="116636" y="73927"/>
                  </a:cubicBezTo>
                  <a:cubicBezTo>
                    <a:pt x="112159" y="68784"/>
                    <a:pt x="105872" y="66021"/>
                    <a:pt x="101967" y="67736"/>
                  </a:cubicBezTo>
                  <a:cubicBezTo>
                    <a:pt x="97966" y="69450"/>
                    <a:pt x="88918" y="60402"/>
                    <a:pt x="85584" y="51353"/>
                  </a:cubicBezTo>
                  <a:cubicBezTo>
                    <a:pt x="82917" y="44114"/>
                    <a:pt x="56724" y="32112"/>
                    <a:pt x="53294" y="22492"/>
                  </a:cubicBezTo>
                  <a:cubicBezTo>
                    <a:pt x="49865" y="12872"/>
                    <a:pt x="40816" y="8871"/>
                    <a:pt x="25577" y="9443"/>
                  </a:cubicBezTo>
                  <a:cubicBezTo>
                    <a:pt x="10337" y="10014"/>
                    <a:pt x="4241" y="-5511"/>
                    <a:pt x="621" y="2109"/>
                  </a:cubicBezTo>
                  <a:cubicBezTo>
                    <a:pt x="-3856" y="11729"/>
                    <a:pt x="17004" y="33255"/>
                    <a:pt x="26720" y="38970"/>
                  </a:cubicBezTo>
                  <a:cubicBezTo>
                    <a:pt x="36340" y="44590"/>
                    <a:pt x="41388" y="64974"/>
                    <a:pt x="52723" y="66117"/>
                  </a:cubicBezTo>
                  <a:cubicBezTo>
                    <a:pt x="64057" y="67260"/>
                    <a:pt x="65200" y="102883"/>
                    <a:pt x="73678" y="104598"/>
                  </a:cubicBezTo>
                  <a:cubicBezTo>
                    <a:pt x="82155" y="106312"/>
                    <a:pt x="100348" y="134030"/>
                    <a:pt x="103110" y="148794"/>
                  </a:cubicBezTo>
                  <a:cubicBezTo>
                    <a:pt x="105968" y="163557"/>
                    <a:pt x="124637" y="170892"/>
                    <a:pt x="130828" y="181655"/>
                  </a:cubicBezTo>
                  <a:cubicBezTo>
                    <a:pt x="137019" y="192418"/>
                    <a:pt x="161975" y="207182"/>
                    <a:pt x="165404" y="211659"/>
                  </a:cubicBezTo>
                  <a:cubicBezTo>
                    <a:pt x="168832" y="216231"/>
                    <a:pt x="172167" y="226422"/>
                    <a:pt x="175024" y="221279"/>
                  </a:cubicBezTo>
                  <a:cubicBezTo>
                    <a:pt x="177881" y="216231"/>
                    <a:pt x="189692" y="221279"/>
                    <a:pt x="195408" y="221850"/>
                  </a:cubicBezTo>
                  <a:cubicBezTo>
                    <a:pt x="201122" y="222231"/>
                    <a:pt x="202837" y="201276"/>
                    <a:pt x="202265" y="193371"/>
                  </a:cubicBezTo>
                  <a:close/>
                  <a:moveTo>
                    <a:pt x="634891" y="102788"/>
                  </a:moveTo>
                  <a:cubicBezTo>
                    <a:pt x="647369" y="103931"/>
                    <a:pt x="641654" y="96597"/>
                    <a:pt x="641654" y="88596"/>
                  </a:cubicBezTo>
                  <a:cubicBezTo>
                    <a:pt x="641654" y="80690"/>
                    <a:pt x="630319" y="87453"/>
                    <a:pt x="630319" y="83452"/>
                  </a:cubicBezTo>
                  <a:cubicBezTo>
                    <a:pt x="630319" y="79547"/>
                    <a:pt x="626319" y="63640"/>
                    <a:pt x="617270" y="76118"/>
                  </a:cubicBezTo>
                  <a:cubicBezTo>
                    <a:pt x="608221" y="88596"/>
                    <a:pt x="620222" y="119361"/>
                    <a:pt x="627462" y="118028"/>
                  </a:cubicBezTo>
                  <a:cubicBezTo>
                    <a:pt x="633748" y="116980"/>
                    <a:pt x="622413" y="101645"/>
                    <a:pt x="634891" y="102788"/>
                  </a:cubicBezTo>
                  <a:close/>
                  <a:moveTo>
                    <a:pt x="588504" y="173559"/>
                  </a:moveTo>
                  <a:cubicBezTo>
                    <a:pt x="590790" y="182607"/>
                    <a:pt x="607173" y="187751"/>
                    <a:pt x="611745" y="179845"/>
                  </a:cubicBezTo>
                  <a:cubicBezTo>
                    <a:pt x="616222" y="171844"/>
                    <a:pt x="585837" y="163081"/>
                    <a:pt x="588504" y="173559"/>
                  </a:cubicBezTo>
                  <a:close/>
                  <a:moveTo>
                    <a:pt x="543737" y="269285"/>
                  </a:moveTo>
                  <a:cubicBezTo>
                    <a:pt x="528401" y="266999"/>
                    <a:pt x="518209" y="278334"/>
                    <a:pt x="502970" y="272714"/>
                  </a:cubicBezTo>
                  <a:cubicBezTo>
                    <a:pt x="487730" y="267094"/>
                    <a:pt x="464774" y="272809"/>
                    <a:pt x="467251" y="277857"/>
                  </a:cubicBezTo>
                  <a:cubicBezTo>
                    <a:pt x="469537" y="282429"/>
                    <a:pt x="483063" y="283001"/>
                    <a:pt x="498398" y="283477"/>
                  </a:cubicBezTo>
                  <a:cubicBezTo>
                    <a:pt x="513638" y="284049"/>
                    <a:pt x="527258" y="275571"/>
                    <a:pt x="537450" y="275000"/>
                  </a:cubicBezTo>
                  <a:cubicBezTo>
                    <a:pt x="547642" y="274333"/>
                    <a:pt x="559072" y="271571"/>
                    <a:pt x="543737" y="269285"/>
                  </a:cubicBezTo>
                  <a:close/>
                  <a:moveTo>
                    <a:pt x="664895" y="165653"/>
                  </a:moveTo>
                  <a:cubicBezTo>
                    <a:pt x="650226" y="161081"/>
                    <a:pt x="625080" y="164986"/>
                    <a:pt x="627557" y="172416"/>
                  </a:cubicBezTo>
                  <a:cubicBezTo>
                    <a:pt x="629843" y="179178"/>
                    <a:pt x="641749" y="176416"/>
                    <a:pt x="653655" y="176416"/>
                  </a:cubicBezTo>
                  <a:cubicBezTo>
                    <a:pt x="665562" y="176416"/>
                    <a:pt x="671753" y="184893"/>
                    <a:pt x="678039" y="184893"/>
                  </a:cubicBezTo>
                  <a:cubicBezTo>
                    <a:pt x="684135" y="184893"/>
                    <a:pt x="679658" y="170130"/>
                    <a:pt x="664895" y="165653"/>
                  </a:cubicBezTo>
                  <a:close/>
                  <a:moveTo>
                    <a:pt x="366476" y="262998"/>
                  </a:moveTo>
                  <a:cubicBezTo>
                    <a:pt x="365905" y="256236"/>
                    <a:pt x="343807" y="262427"/>
                    <a:pt x="333044" y="257950"/>
                  </a:cubicBezTo>
                  <a:cubicBezTo>
                    <a:pt x="322281" y="253378"/>
                    <a:pt x="344950" y="249473"/>
                    <a:pt x="352284" y="244901"/>
                  </a:cubicBezTo>
                  <a:cubicBezTo>
                    <a:pt x="359619" y="240424"/>
                    <a:pt x="347712" y="238710"/>
                    <a:pt x="329615" y="244329"/>
                  </a:cubicBezTo>
                  <a:cubicBezTo>
                    <a:pt x="311517" y="249949"/>
                    <a:pt x="290562" y="231852"/>
                    <a:pt x="289991" y="239757"/>
                  </a:cubicBezTo>
                  <a:cubicBezTo>
                    <a:pt x="289419" y="247663"/>
                    <a:pt x="257129" y="236328"/>
                    <a:pt x="249224" y="230709"/>
                  </a:cubicBezTo>
                  <a:cubicBezTo>
                    <a:pt x="241318" y="225089"/>
                    <a:pt x="210743" y="217659"/>
                    <a:pt x="204456" y="228423"/>
                  </a:cubicBezTo>
                  <a:cubicBezTo>
                    <a:pt x="198265" y="239186"/>
                    <a:pt x="192836" y="229566"/>
                    <a:pt x="195408" y="239757"/>
                  </a:cubicBezTo>
                  <a:cubicBezTo>
                    <a:pt x="197122" y="246520"/>
                    <a:pt x="204456" y="242615"/>
                    <a:pt x="209600" y="242615"/>
                  </a:cubicBezTo>
                  <a:cubicBezTo>
                    <a:pt x="214743" y="242615"/>
                    <a:pt x="212457" y="252235"/>
                    <a:pt x="219792" y="253378"/>
                  </a:cubicBezTo>
                  <a:cubicBezTo>
                    <a:pt x="227125" y="254521"/>
                    <a:pt x="251509" y="261284"/>
                    <a:pt x="253796" y="256236"/>
                  </a:cubicBezTo>
                  <a:cubicBezTo>
                    <a:pt x="256082" y="251092"/>
                    <a:pt x="278751" y="256236"/>
                    <a:pt x="289991" y="265284"/>
                  </a:cubicBezTo>
                  <a:cubicBezTo>
                    <a:pt x="301326" y="274333"/>
                    <a:pt x="327329" y="274905"/>
                    <a:pt x="337520" y="273190"/>
                  </a:cubicBezTo>
                  <a:cubicBezTo>
                    <a:pt x="347712" y="271476"/>
                    <a:pt x="359047" y="279953"/>
                    <a:pt x="362952" y="274333"/>
                  </a:cubicBezTo>
                  <a:cubicBezTo>
                    <a:pt x="366953" y="268713"/>
                    <a:pt x="374287" y="283382"/>
                    <a:pt x="385622" y="274905"/>
                  </a:cubicBezTo>
                  <a:cubicBezTo>
                    <a:pt x="397052" y="266427"/>
                    <a:pt x="367048" y="269856"/>
                    <a:pt x="366476" y="262998"/>
                  </a:cubicBezTo>
                  <a:close/>
                  <a:moveTo>
                    <a:pt x="812151" y="139554"/>
                  </a:moveTo>
                  <a:cubicBezTo>
                    <a:pt x="803674" y="140126"/>
                    <a:pt x="802531" y="154890"/>
                    <a:pt x="795197" y="154890"/>
                  </a:cubicBezTo>
                  <a:cubicBezTo>
                    <a:pt x="787863" y="154890"/>
                    <a:pt x="777671" y="170225"/>
                    <a:pt x="764050" y="174702"/>
                  </a:cubicBezTo>
                  <a:cubicBezTo>
                    <a:pt x="750429" y="179178"/>
                    <a:pt x="749858" y="135649"/>
                    <a:pt x="743667" y="127172"/>
                  </a:cubicBezTo>
                  <a:cubicBezTo>
                    <a:pt x="737475" y="118695"/>
                    <a:pt x="703471" y="111837"/>
                    <a:pt x="700042" y="121552"/>
                  </a:cubicBezTo>
                  <a:cubicBezTo>
                    <a:pt x="696613" y="131172"/>
                    <a:pt x="684802" y="126124"/>
                    <a:pt x="683564" y="134030"/>
                  </a:cubicBezTo>
                  <a:cubicBezTo>
                    <a:pt x="682421" y="141364"/>
                    <a:pt x="686421" y="139078"/>
                    <a:pt x="693756" y="139078"/>
                  </a:cubicBezTo>
                  <a:cubicBezTo>
                    <a:pt x="701090" y="139078"/>
                    <a:pt x="701090" y="144698"/>
                    <a:pt x="704519" y="152127"/>
                  </a:cubicBezTo>
                  <a:cubicBezTo>
                    <a:pt x="707948" y="159462"/>
                    <a:pt x="728332" y="154413"/>
                    <a:pt x="735094" y="153842"/>
                  </a:cubicBezTo>
                  <a:cubicBezTo>
                    <a:pt x="741857" y="153270"/>
                    <a:pt x="743000" y="162891"/>
                    <a:pt x="733379" y="159462"/>
                  </a:cubicBezTo>
                  <a:cubicBezTo>
                    <a:pt x="723759" y="156033"/>
                    <a:pt x="723759" y="163938"/>
                    <a:pt x="716997" y="162319"/>
                  </a:cubicBezTo>
                  <a:cubicBezTo>
                    <a:pt x="710234" y="160605"/>
                    <a:pt x="701090" y="161176"/>
                    <a:pt x="705662" y="165177"/>
                  </a:cubicBezTo>
                  <a:cubicBezTo>
                    <a:pt x="710234" y="169177"/>
                    <a:pt x="717568" y="173082"/>
                    <a:pt x="717568" y="182131"/>
                  </a:cubicBezTo>
                  <a:cubicBezTo>
                    <a:pt x="717568" y="191180"/>
                    <a:pt x="730617" y="189465"/>
                    <a:pt x="730617" y="182131"/>
                  </a:cubicBezTo>
                  <a:cubicBezTo>
                    <a:pt x="730617" y="174797"/>
                    <a:pt x="737380" y="184417"/>
                    <a:pt x="750429" y="187751"/>
                  </a:cubicBezTo>
                  <a:cubicBezTo>
                    <a:pt x="763478" y="191180"/>
                    <a:pt x="754430" y="196228"/>
                    <a:pt x="767384" y="196800"/>
                  </a:cubicBezTo>
                  <a:cubicBezTo>
                    <a:pt x="780433" y="197371"/>
                    <a:pt x="809865" y="206991"/>
                    <a:pt x="821200" y="215469"/>
                  </a:cubicBezTo>
                  <a:cubicBezTo>
                    <a:pt x="832534" y="223946"/>
                    <a:pt x="824629" y="229661"/>
                    <a:pt x="831963" y="237567"/>
                  </a:cubicBezTo>
                  <a:cubicBezTo>
                    <a:pt x="839297" y="245472"/>
                    <a:pt x="841583" y="254521"/>
                    <a:pt x="831391" y="254521"/>
                  </a:cubicBezTo>
                  <a:cubicBezTo>
                    <a:pt x="821200" y="254521"/>
                    <a:pt x="810437" y="264713"/>
                    <a:pt x="813294" y="269761"/>
                  </a:cubicBezTo>
                  <a:cubicBezTo>
                    <a:pt x="816152" y="274905"/>
                    <a:pt x="849585" y="267475"/>
                    <a:pt x="857490" y="267475"/>
                  </a:cubicBezTo>
                  <a:cubicBezTo>
                    <a:pt x="862634" y="267475"/>
                    <a:pt x="867872" y="276714"/>
                    <a:pt x="877874" y="283382"/>
                  </a:cubicBezTo>
                  <a:lnTo>
                    <a:pt x="877874" y="162510"/>
                  </a:lnTo>
                  <a:cubicBezTo>
                    <a:pt x="853299" y="154413"/>
                    <a:pt x="819104" y="139173"/>
                    <a:pt x="812151" y="139554"/>
                  </a:cubicBezTo>
                  <a:close/>
                  <a:moveTo>
                    <a:pt x="566978" y="283096"/>
                  </a:moveTo>
                  <a:cubicBezTo>
                    <a:pt x="565263" y="284239"/>
                    <a:pt x="563168" y="285192"/>
                    <a:pt x="560787" y="285763"/>
                  </a:cubicBezTo>
                  <a:cubicBezTo>
                    <a:pt x="560024" y="287859"/>
                    <a:pt x="559263" y="290240"/>
                    <a:pt x="557929" y="291192"/>
                  </a:cubicBezTo>
                  <a:cubicBezTo>
                    <a:pt x="556309" y="292431"/>
                    <a:pt x="553643" y="289954"/>
                    <a:pt x="551642" y="287763"/>
                  </a:cubicBezTo>
                  <a:cubicBezTo>
                    <a:pt x="540689" y="292335"/>
                    <a:pt x="534974" y="305385"/>
                    <a:pt x="542499" y="309480"/>
                  </a:cubicBezTo>
                  <a:cubicBezTo>
                    <a:pt x="549833" y="313386"/>
                    <a:pt x="560406" y="303003"/>
                    <a:pt x="566501" y="295764"/>
                  </a:cubicBezTo>
                  <a:cubicBezTo>
                    <a:pt x="567454" y="294526"/>
                    <a:pt x="568406" y="293478"/>
                    <a:pt x="569073" y="292526"/>
                  </a:cubicBezTo>
                  <a:cubicBezTo>
                    <a:pt x="569454" y="291954"/>
                    <a:pt x="570216" y="291383"/>
                    <a:pt x="570978" y="290811"/>
                  </a:cubicBezTo>
                  <a:cubicBezTo>
                    <a:pt x="571550" y="290430"/>
                    <a:pt x="572217" y="289954"/>
                    <a:pt x="572883" y="289573"/>
                  </a:cubicBezTo>
                  <a:cubicBezTo>
                    <a:pt x="571264" y="287001"/>
                    <a:pt x="568978" y="284620"/>
                    <a:pt x="566978" y="283096"/>
                  </a:cubicBezTo>
                  <a:close/>
                  <a:moveTo>
                    <a:pt x="409529" y="137364"/>
                  </a:moveTo>
                  <a:cubicBezTo>
                    <a:pt x="419721" y="131172"/>
                    <a:pt x="422007" y="119266"/>
                    <a:pt x="420864" y="107931"/>
                  </a:cubicBezTo>
                  <a:cubicBezTo>
                    <a:pt x="419721" y="96597"/>
                    <a:pt x="445820" y="96025"/>
                    <a:pt x="449725" y="91548"/>
                  </a:cubicBezTo>
                  <a:cubicBezTo>
                    <a:pt x="453726" y="87072"/>
                    <a:pt x="444010" y="79642"/>
                    <a:pt x="436675" y="76213"/>
                  </a:cubicBezTo>
                  <a:cubicBezTo>
                    <a:pt x="429342" y="72784"/>
                    <a:pt x="435533" y="65450"/>
                    <a:pt x="430485" y="60973"/>
                  </a:cubicBezTo>
                  <a:cubicBezTo>
                    <a:pt x="425341" y="56496"/>
                    <a:pt x="416864" y="44590"/>
                    <a:pt x="424293" y="44019"/>
                  </a:cubicBezTo>
                  <a:cubicBezTo>
                    <a:pt x="431628" y="43447"/>
                    <a:pt x="419150" y="33255"/>
                    <a:pt x="425436" y="29826"/>
                  </a:cubicBezTo>
                  <a:cubicBezTo>
                    <a:pt x="426294" y="29350"/>
                    <a:pt x="427246" y="28874"/>
                    <a:pt x="428294" y="28398"/>
                  </a:cubicBezTo>
                  <a:cubicBezTo>
                    <a:pt x="424579" y="26588"/>
                    <a:pt x="421340" y="25350"/>
                    <a:pt x="419245" y="25350"/>
                  </a:cubicBezTo>
                  <a:cubicBezTo>
                    <a:pt x="410196" y="25350"/>
                    <a:pt x="388670" y="23064"/>
                    <a:pt x="389813" y="37827"/>
                  </a:cubicBezTo>
                  <a:cubicBezTo>
                    <a:pt x="390956" y="52591"/>
                    <a:pt x="377335" y="46876"/>
                    <a:pt x="378478" y="54782"/>
                  </a:cubicBezTo>
                  <a:cubicBezTo>
                    <a:pt x="379621" y="62688"/>
                    <a:pt x="371715" y="62688"/>
                    <a:pt x="372858" y="72879"/>
                  </a:cubicBezTo>
                  <a:cubicBezTo>
                    <a:pt x="374001" y="83071"/>
                    <a:pt x="367238" y="78499"/>
                    <a:pt x="355904" y="84214"/>
                  </a:cubicBezTo>
                  <a:cubicBezTo>
                    <a:pt x="344569" y="89834"/>
                    <a:pt x="349141" y="80785"/>
                    <a:pt x="337806" y="80785"/>
                  </a:cubicBezTo>
                  <a:cubicBezTo>
                    <a:pt x="326472" y="80785"/>
                    <a:pt x="325328" y="86500"/>
                    <a:pt x="318566" y="88691"/>
                  </a:cubicBezTo>
                  <a:cubicBezTo>
                    <a:pt x="311803" y="90977"/>
                    <a:pt x="298182" y="87548"/>
                    <a:pt x="293610" y="90977"/>
                  </a:cubicBezTo>
                  <a:cubicBezTo>
                    <a:pt x="289133" y="94406"/>
                    <a:pt x="282276" y="83071"/>
                    <a:pt x="277799" y="83071"/>
                  </a:cubicBezTo>
                  <a:cubicBezTo>
                    <a:pt x="275513" y="83071"/>
                    <a:pt x="273513" y="76880"/>
                    <a:pt x="272084" y="70784"/>
                  </a:cubicBezTo>
                  <a:cubicBezTo>
                    <a:pt x="271322" y="70593"/>
                    <a:pt x="270559" y="70498"/>
                    <a:pt x="269893" y="70593"/>
                  </a:cubicBezTo>
                  <a:cubicBezTo>
                    <a:pt x="262559" y="71165"/>
                    <a:pt x="250366" y="90596"/>
                    <a:pt x="257415" y="97168"/>
                  </a:cubicBezTo>
                  <a:cubicBezTo>
                    <a:pt x="265892" y="105074"/>
                    <a:pt x="263606" y="117552"/>
                    <a:pt x="267607" y="123743"/>
                  </a:cubicBezTo>
                  <a:cubicBezTo>
                    <a:pt x="271608" y="129934"/>
                    <a:pt x="284085" y="131077"/>
                    <a:pt x="284085" y="142983"/>
                  </a:cubicBezTo>
                  <a:cubicBezTo>
                    <a:pt x="284085" y="154890"/>
                    <a:pt x="294849" y="173559"/>
                    <a:pt x="302183" y="168510"/>
                  </a:cubicBezTo>
                  <a:cubicBezTo>
                    <a:pt x="309517" y="163367"/>
                    <a:pt x="315232" y="170796"/>
                    <a:pt x="317423" y="175845"/>
                  </a:cubicBezTo>
                  <a:cubicBezTo>
                    <a:pt x="319709" y="180988"/>
                    <a:pt x="337234" y="171844"/>
                    <a:pt x="342950" y="172987"/>
                  </a:cubicBezTo>
                  <a:cubicBezTo>
                    <a:pt x="348569" y="174130"/>
                    <a:pt x="366191" y="177559"/>
                    <a:pt x="367334" y="184322"/>
                  </a:cubicBezTo>
                  <a:cubicBezTo>
                    <a:pt x="368477" y="191085"/>
                    <a:pt x="384288" y="183750"/>
                    <a:pt x="395051" y="179845"/>
                  </a:cubicBezTo>
                  <a:cubicBezTo>
                    <a:pt x="405529" y="175845"/>
                    <a:pt x="399338" y="143555"/>
                    <a:pt x="409529" y="137364"/>
                  </a:cubicBezTo>
                  <a:close/>
                  <a:moveTo>
                    <a:pt x="452011" y="295860"/>
                  </a:moveTo>
                  <a:cubicBezTo>
                    <a:pt x="455440" y="301003"/>
                    <a:pt x="465060" y="301003"/>
                    <a:pt x="469061" y="304337"/>
                  </a:cubicBezTo>
                  <a:cubicBezTo>
                    <a:pt x="473061" y="307766"/>
                    <a:pt x="487158" y="315100"/>
                    <a:pt x="487158" y="305480"/>
                  </a:cubicBezTo>
                  <a:cubicBezTo>
                    <a:pt x="487063" y="295860"/>
                    <a:pt x="448201" y="290240"/>
                    <a:pt x="452011" y="295860"/>
                  </a:cubicBezTo>
                  <a:close/>
                  <a:moveTo>
                    <a:pt x="423722" y="268142"/>
                  </a:moveTo>
                  <a:cubicBezTo>
                    <a:pt x="421436" y="273285"/>
                    <a:pt x="411815" y="274333"/>
                    <a:pt x="406196" y="270428"/>
                  </a:cubicBezTo>
                  <a:cubicBezTo>
                    <a:pt x="400576" y="266523"/>
                    <a:pt x="393528" y="275762"/>
                    <a:pt x="397147" y="280620"/>
                  </a:cubicBezTo>
                  <a:cubicBezTo>
                    <a:pt x="398861" y="282906"/>
                    <a:pt x="410768" y="291954"/>
                    <a:pt x="424865" y="285192"/>
                  </a:cubicBezTo>
                  <a:cubicBezTo>
                    <a:pt x="439057" y="278429"/>
                    <a:pt x="448677" y="284620"/>
                    <a:pt x="452011" y="277286"/>
                  </a:cubicBezTo>
                  <a:cubicBezTo>
                    <a:pt x="455440" y="269856"/>
                    <a:pt x="425913" y="262998"/>
                    <a:pt x="423722" y="268142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xmlns="" id="{7B481BA7-EA26-4831-A3D7-4BCD28665153}"/>
                </a:ext>
              </a:extLst>
            </p:cNvPr>
            <p:cNvSpPr/>
            <p:nvPr/>
          </p:nvSpPr>
          <p:spPr>
            <a:xfrm>
              <a:off x="8722364" y="4960347"/>
              <a:ext cx="59238" cy="19746"/>
            </a:xfrm>
            <a:custGeom>
              <a:avLst/>
              <a:gdLst>
                <a:gd name="connsiteX0" fmla="*/ 6191 w 57150"/>
                <a:gd name="connsiteY0" fmla="*/ 17078 h 19050"/>
                <a:gd name="connsiteX1" fmla="*/ 0 w 57150"/>
                <a:gd name="connsiteY1" fmla="*/ 18602 h 19050"/>
                <a:gd name="connsiteX2" fmla="*/ 6287 w 57150"/>
                <a:gd name="connsiteY2" fmla="*/ 22031 h 19050"/>
                <a:gd name="connsiteX3" fmla="*/ 9144 w 57150"/>
                <a:gd name="connsiteY3" fmla="*/ 16601 h 19050"/>
                <a:gd name="connsiteX4" fmla="*/ 6572 w 57150"/>
                <a:gd name="connsiteY4" fmla="*/ 17078 h 19050"/>
                <a:gd name="connsiteX5" fmla="*/ 6191 w 57150"/>
                <a:gd name="connsiteY5" fmla="*/ 17078 h 19050"/>
                <a:gd name="connsiteX6" fmla="*/ 33433 w 57150"/>
                <a:gd name="connsiteY6" fmla="*/ 2409 h 19050"/>
                <a:gd name="connsiteX7" fmla="*/ 17050 w 57150"/>
                <a:gd name="connsiteY7" fmla="*/ 12791 h 19050"/>
                <a:gd name="connsiteX8" fmla="*/ 15430 w 57150"/>
                <a:gd name="connsiteY8" fmla="*/ 13934 h 19050"/>
                <a:gd name="connsiteX9" fmla="*/ 21431 w 57150"/>
                <a:gd name="connsiteY9" fmla="*/ 20316 h 19050"/>
                <a:gd name="connsiteX10" fmla="*/ 61817 w 57150"/>
                <a:gd name="connsiteY10" fmla="*/ 1742 h 19050"/>
                <a:gd name="connsiteX11" fmla="*/ 33433 w 57150"/>
                <a:gd name="connsiteY11" fmla="*/ 240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150" h="19050">
                  <a:moveTo>
                    <a:pt x="6191" y="17078"/>
                  </a:moveTo>
                  <a:cubicBezTo>
                    <a:pt x="4001" y="17268"/>
                    <a:pt x="1905" y="17840"/>
                    <a:pt x="0" y="18602"/>
                  </a:cubicBezTo>
                  <a:cubicBezTo>
                    <a:pt x="1905" y="20792"/>
                    <a:pt x="4667" y="23269"/>
                    <a:pt x="6287" y="22031"/>
                  </a:cubicBezTo>
                  <a:cubicBezTo>
                    <a:pt x="7620" y="20983"/>
                    <a:pt x="8382" y="18697"/>
                    <a:pt x="9144" y="16601"/>
                  </a:cubicBezTo>
                  <a:cubicBezTo>
                    <a:pt x="8382" y="16792"/>
                    <a:pt x="7525" y="16982"/>
                    <a:pt x="6572" y="17078"/>
                  </a:cubicBezTo>
                  <a:cubicBezTo>
                    <a:pt x="6477" y="17078"/>
                    <a:pt x="6382" y="17078"/>
                    <a:pt x="6191" y="17078"/>
                  </a:cubicBezTo>
                  <a:close/>
                  <a:moveTo>
                    <a:pt x="33433" y="2409"/>
                  </a:moveTo>
                  <a:cubicBezTo>
                    <a:pt x="25813" y="2028"/>
                    <a:pt x="22670" y="8315"/>
                    <a:pt x="17050" y="12791"/>
                  </a:cubicBezTo>
                  <a:cubicBezTo>
                    <a:pt x="16479" y="13172"/>
                    <a:pt x="16002" y="13553"/>
                    <a:pt x="15430" y="13934"/>
                  </a:cubicBezTo>
                  <a:cubicBezTo>
                    <a:pt x="17431" y="15458"/>
                    <a:pt x="19717" y="17840"/>
                    <a:pt x="21431" y="20316"/>
                  </a:cubicBezTo>
                  <a:cubicBezTo>
                    <a:pt x="32385" y="13839"/>
                    <a:pt x="60293" y="5648"/>
                    <a:pt x="61817" y="1742"/>
                  </a:cubicBezTo>
                  <a:cubicBezTo>
                    <a:pt x="63437" y="-2734"/>
                    <a:pt x="44768" y="2885"/>
                    <a:pt x="33433" y="2409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xmlns="" id="{FCD7E671-7802-48F8-BDC6-A75159B93672}"/>
                </a:ext>
              </a:extLst>
            </p:cNvPr>
            <p:cNvSpPr/>
            <p:nvPr/>
          </p:nvSpPr>
          <p:spPr>
            <a:xfrm>
              <a:off x="6643510" y="3863291"/>
              <a:ext cx="19746" cy="29619"/>
            </a:xfrm>
            <a:custGeom>
              <a:avLst/>
              <a:gdLst>
                <a:gd name="connsiteX0" fmla="*/ 8096 w 19050"/>
                <a:gd name="connsiteY0" fmla="*/ 0 h 28575"/>
                <a:gd name="connsiteX1" fmla="*/ 762 w 19050"/>
                <a:gd name="connsiteY1" fmla="*/ 14192 h 28575"/>
                <a:gd name="connsiteX2" fmla="*/ 0 w 19050"/>
                <a:gd name="connsiteY2" fmla="*/ 20098 h 28575"/>
                <a:gd name="connsiteX3" fmla="*/ 13525 w 19050"/>
                <a:gd name="connsiteY3" fmla="*/ 30099 h 28575"/>
                <a:gd name="connsiteX4" fmla="*/ 14573 w 19050"/>
                <a:gd name="connsiteY4" fmla="*/ 30671 h 28575"/>
                <a:gd name="connsiteX5" fmla="*/ 23146 w 19050"/>
                <a:gd name="connsiteY5" fmla="*/ 17145 h 28575"/>
                <a:gd name="connsiteX6" fmla="*/ 8096 w 19050"/>
                <a:gd name="connsiteY6" fmla="*/ 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0" h="28575">
                  <a:moveTo>
                    <a:pt x="8096" y="0"/>
                  </a:moveTo>
                  <a:cubicBezTo>
                    <a:pt x="4191" y="5334"/>
                    <a:pt x="286" y="12001"/>
                    <a:pt x="762" y="14192"/>
                  </a:cubicBezTo>
                  <a:cubicBezTo>
                    <a:pt x="952" y="15145"/>
                    <a:pt x="667" y="17335"/>
                    <a:pt x="0" y="20098"/>
                  </a:cubicBezTo>
                  <a:cubicBezTo>
                    <a:pt x="5048" y="24193"/>
                    <a:pt x="9906" y="28289"/>
                    <a:pt x="13525" y="30099"/>
                  </a:cubicBezTo>
                  <a:cubicBezTo>
                    <a:pt x="13906" y="30289"/>
                    <a:pt x="14192" y="30480"/>
                    <a:pt x="14573" y="30671"/>
                  </a:cubicBezTo>
                  <a:cubicBezTo>
                    <a:pt x="15716" y="24384"/>
                    <a:pt x="20002" y="17907"/>
                    <a:pt x="23146" y="17145"/>
                  </a:cubicBezTo>
                  <a:cubicBezTo>
                    <a:pt x="18764" y="11811"/>
                    <a:pt x="12287" y="4191"/>
                    <a:pt x="8096" y="0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xmlns="" id="{ECE9923B-DF8E-4B6F-B3C0-9BB251C1A2A3}"/>
                </a:ext>
              </a:extLst>
            </p:cNvPr>
            <p:cNvSpPr/>
            <p:nvPr/>
          </p:nvSpPr>
          <p:spPr>
            <a:xfrm>
              <a:off x="6649433" y="3792502"/>
              <a:ext cx="78984" cy="98730"/>
            </a:xfrm>
            <a:custGeom>
              <a:avLst/>
              <a:gdLst>
                <a:gd name="connsiteX0" fmla="*/ 69533 w 76200"/>
                <a:gd name="connsiteY0" fmla="*/ 63627 h 95250"/>
                <a:gd name="connsiteX1" fmla="*/ 69533 w 76200"/>
                <a:gd name="connsiteY1" fmla="*/ 50483 h 95250"/>
                <a:gd name="connsiteX2" fmla="*/ 69913 w 76200"/>
                <a:gd name="connsiteY2" fmla="*/ 40291 h 95250"/>
                <a:gd name="connsiteX3" fmla="*/ 48673 w 76200"/>
                <a:gd name="connsiteY3" fmla="*/ 33909 h 95250"/>
                <a:gd name="connsiteX4" fmla="*/ 46101 w 76200"/>
                <a:gd name="connsiteY4" fmla="*/ 22003 h 95250"/>
                <a:gd name="connsiteX5" fmla="*/ 39719 w 76200"/>
                <a:gd name="connsiteY5" fmla="*/ 15240 h 95250"/>
                <a:gd name="connsiteX6" fmla="*/ 32957 w 76200"/>
                <a:gd name="connsiteY6" fmla="*/ 4191 h 95250"/>
                <a:gd name="connsiteX7" fmla="*/ 33528 w 76200"/>
                <a:gd name="connsiteY7" fmla="*/ 3334 h 95250"/>
                <a:gd name="connsiteX8" fmla="*/ 28099 w 76200"/>
                <a:gd name="connsiteY8" fmla="*/ 2476 h 95250"/>
                <a:gd name="connsiteX9" fmla="*/ 19907 w 76200"/>
                <a:gd name="connsiteY9" fmla="*/ 0 h 95250"/>
                <a:gd name="connsiteX10" fmla="*/ 0 w 76200"/>
                <a:gd name="connsiteY10" fmla="*/ 6287 h 95250"/>
                <a:gd name="connsiteX11" fmla="*/ 4953 w 76200"/>
                <a:gd name="connsiteY11" fmla="*/ 17907 h 95250"/>
                <a:gd name="connsiteX12" fmla="*/ 11049 w 76200"/>
                <a:gd name="connsiteY12" fmla="*/ 31623 h 95250"/>
                <a:gd name="connsiteX13" fmla="*/ 9525 w 76200"/>
                <a:gd name="connsiteY13" fmla="*/ 61341 h 95250"/>
                <a:gd name="connsiteX14" fmla="*/ 2381 w 76200"/>
                <a:gd name="connsiteY14" fmla="*/ 68485 h 95250"/>
                <a:gd name="connsiteX15" fmla="*/ 17431 w 76200"/>
                <a:gd name="connsiteY15" fmla="*/ 85630 h 95250"/>
                <a:gd name="connsiteX16" fmla="*/ 18002 w 76200"/>
                <a:gd name="connsiteY16" fmla="*/ 85439 h 95250"/>
                <a:gd name="connsiteX17" fmla="*/ 35719 w 76200"/>
                <a:gd name="connsiteY17" fmla="*/ 95536 h 95250"/>
                <a:gd name="connsiteX18" fmla="*/ 68675 w 76200"/>
                <a:gd name="connsiteY18" fmla="*/ 89535 h 95250"/>
                <a:gd name="connsiteX19" fmla="*/ 69056 w 76200"/>
                <a:gd name="connsiteY19" fmla="*/ 83725 h 95250"/>
                <a:gd name="connsiteX20" fmla="*/ 75438 w 76200"/>
                <a:gd name="connsiteY20" fmla="*/ 76105 h 95250"/>
                <a:gd name="connsiteX21" fmla="*/ 69533 w 76200"/>
                <a:gd name="connsiteY21" fmla="*/ 63627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6200" h="95250">
                  <a:moveTo>
                    <a:pt x="69533" y="63627"/>
                  </a:moveTo>
                  <a:cubicBezTo>
                    <a:pt x="65246" y="59817"/>
                    <a:pt x="65723" y="53054"/>
                    <a:pt x="69533" y="50483"/>
                  </a:cubicBezTo>
                  <a:cubicBezTo>
                    <a:pt x="73343" y="47911"/>
                    <a:pt x="69913" y="44577"/>
                    <a:pt x="69913" y="40291"/>
                  </a:cubicBezTo>
                  <a:cubicBezTo>
                    <a:pt x="69913" y="36004"/>
                    <a:pt x="51626" y="34766"/>
                    <a:pt x="48673" y="33909"/>
                  </a:cubicBezTo>
                  <a:cubicBezTo>
                    <a:pt x="45720" y="33052"/>
                    <a:pt x="50768" y="22003"/>
                    <a:pt x="46101" y="22003"/>
                  </a:cubicBezTo>
                  <a:cubicBezTo>
                    <a:pt x="41434" y="22003"/>
                    <a:pt x="39719" y="18574"/>
                    <a:pt x="39719" y="15240"/>
                  </a:cubicBezTo>
                  <a:cubicBezTo>
                    <a:pt x="39719" y="11811"/>
                    <a:pt x="32480" y="6287"/>
                    <a:pt x="32957" y="4191"/>
                  </a:cubicBezTo>
                  <a:cubicBezTo>
                    <a:pt x="33052" y="3905"/>
                    <a:pt x="33242" y="3619"/>
                    <a:pt x="33528" y="3334"/>
                  </a:cubicBezTo>
                  <a:cubicBezTo>
                    <a:pt x="30861" y="2953"/>
                    <a:pt x="28861" y="2572"/>
                    <a:pt x="28099" y="2476"/>
                  </a:cubicBezTo>
                  <a:cubicBezTo>
                    <a:pt x="24956" y="1810"/>
                    <a:pt x="19907" y="0"/>
                    <a:pt x="19907" y="0"/>
                  </a:cubicBezTo>
                  <a:cubicBezTo>
                    <a:pt x="19907" y="0"/>
                    <a:pt x="8096" y="3810"/>
                    <a:pt x="0" y="6287"/>
                  </a:cubicBezTo>
                  <a:cubicBezTo>
                    <a:pt x="571" y="11239"/>
                    <a:pt x="1905" y="16669"/>
                    <a:pt x="4953" y="17907"/>
                  </a:cubicBezTo>
                  <a:cubicBezTo>
                    <a:pt x="11049" y="20193"/>
                    <a:pt x="8763" y="26289"/>
                    <a:pt x="11049" y="31623"/>
                  </a:cubicBezTo>
                  <a:cubicBezTo>
                    <a:pt x="13335" y="36957"/>
                    <a:pt x="12573" y="61341"/>
                    <a:pt x="9525" y="61341"/>
                  </a:cubicBezTo>
                  <a:cubicBezTo>
                    <a:pt x="8192" y="61341"/>
                    <a:pt x="5239" y="64484"/>
                    <a:pt x="2381" y="68485"/>
                  </a:cubicBezTo>
                  <a:cubicBezTo>
                    <a:pt x="6572" y="72676"/>
                    <a:pt x="13049" y="80296"/>
                    <a:pt x="17431" y="85630"/>
                  </a:cubicBezTo>
                  <a:cubicBezTo>
                    <a:pt x="17621" y="85534"/>
                    <a:pt x="17812" y="85439"/>
                    <a:pt x="18002" y="85439"/>
                  </a:cubicBezTo>
                  <a:cubicBezTo>
                    <a:pt x="21812" y="85439"/>
                    <a:pt x="35719" y="95536"/>
                    <a:pt x="35719" y="95536"/>
                  </a:cubicBezTo>
                  <a:cubicBezTo>
                    <a:pt x="35719" y="95536"/>
                    <a:pt x="55436" y="91440"/>
                    <a:pt x="68675" y="89535"/>
                  </a:cubicBezTo>
                  <a:cubicBezTo>
                    <a:pt x="68866" y="87535"/>
                    <a:pt x="69247" y="85154"/>
                    <a:pt x="69056" y="83725"/>
                  </a:cubicBezTo>
                  <a:cubicBezTo>
                    <a:pt x="68675" y="81153"/>
                    <a:pt x="71628" y="76105"/>
                    <a:pt x="75438" y="76105"/>
                  </a:cubicBezTo>
                  <a:cubicBezTo>
                    <a:pt x="79343" y="76009"/>
                    <a:pt x="73819" y="67437"/>
                    <a:pt x="69533" y="63627"/>
                  </a:cubicBezTo>
                  <a:close/>
                </a:path>
              </a:pathLst>
            </a:custGeom>
            <a:grpFill/>
            <a:ln w="23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434" name="Freeform: Shape 433">
            <a:extLst>
              <a:ext uri="{FF2B5EF4-FFF2-40B4-BE49-F238E27FC236}">
                <a16:creationId xmlns:a16="http://schemas.microsoft.com/office/drawing/2014/main" xmlns="" id="{771E74DC-831A-4759-8953-575A34AD6B68}"/>
              </a:ext>
            </a:extLst>
          </p:cNvPr>
          <p:cNvSpPr/>
          <p:nvPr/>
        </p:nvSpPr>
        <p:spPr>
          <a:xfrm>
            <a:off x="2392712" y="2597567"/>
            <a:ext cx="2281757" cy="1543541"/>
          </a:xfrm>
          <a:custGeom>
            <a:avLst/>
            <a:gdLst>
              <a:gd name="connsiteX0" fmla="*/ 728682 w 1943100"/>
              <a:gd name="connsiteY0" fmla="*/ 483567 h 1314450"/>
              <a:gd name="connsiteX1" fmla="*/ 710585 w 1943100"/>
              <a:gd name="connsiteY1" fmla="*/ 463184 h 1314450"/>
              <a:gd name="connsiteX2" fmla="*/ 676580 w 1943100"/>
              <a:gd name="connsiteY2" fmla="*/ 422988 h 1314450"/>
              <a:gd name="connsiteX3" fmla="*/ 635242 w 1943100"/>
              <a:gd name="connsiteY3" fmla="*/ 376030 h 1314450"/>
              <a:gd name="connsiteX4" fmla="*/ 609239 w 1943100"/>
              <a:gd name="connsiteY4" fmla="*/ 374887 h 1314450"/>
              <a:gd name="connsiteX5" fmla="*/ 591713 w 1943100"/>
              <a:gd name="connsiteY5" fmla="*/ 388508 h 1314450"/>
              <a:gd name="connsiteX6" fmla="*/ 576949 w 1943100"/>
              <a:gd name="connsiteY6" fmla="*/ 378887 h 1314450"/>
              <a:gd name="connsiteX7" fmla="*/ 557708 w 1943100"/>
              <a:gd name="connsiteY7" fmla="*/ 359647 h 1314450"/>
              <a:gd name="connsiteX8" fmla="*/ 544659 w 1943100"/>
              <a:gd name="connsiteY8" fmla="*/ 350027 h 1314450"/>
              <a:gd name="connsiteX9" fmla="*/ 527133 w 1943100"/>
              <a:gd name="connsiteY9" fmla="*/ 353456 h 1314450"/>
              <a:gd name="connsiteX10" fmla="*/ 516941 w 1943100"/>
              <a:gd name="connsiteY10" fmla="*/ 351360 h 1314450"/>
              <a:gd name="connsiteX11" fmla="*/ 516941 w 1943100"/>
              <a:gd name="connsiteY11" fmla="*/ 57704 h 1314450"/>
              <a:gd name="connsiteX12" fmla="*/ 508178 w 1943100"/>
              <a:gd name="connsiteY12" fmla="*/ 55895 h 1314450"/>
              <a:gd name="connsiteX13" fmla="*/ 467792 w 1943100"/>
              <a:gd name="connsiteY13" fmla="*/ 44846 h 1314450"/>
              <a:gd name="connsiteX14" fmla="*/ 431693 w 1943100"/>
              <a:gd name="connsiteY14" fmla="*/ 46084 h 1314450"/>
              <a:gd name="connsiteX15" fmla="*/ 401498 w 1943100"/>
              <a:gd name="connsiteY15" fmla="*/ 41798 h 1314450"/>
              <a:gd name="connsiteX16" fmla="*/ 360731 w 1943100"/>
              <a:gd name="connsiteY16" fmla="*/ 29892 h 1314450"/>
              <a:gd name="connsiteX17" fmla="*/ 311868 w 1943100"/>
              <a:gd name="connsiteY17" fmla="*/ 33320 h 1314450"/>
              <a:gd name="connsiteX18" fmla="*/ 299581 w 1943100"/>
              <a:gd name="connsiteY18" fmla="*/ 27796 h 1314450"/>
              <a:gd name="connsiteX19" fmla="*/ 293675 w 1943100"/>
              <a:gd name="connsiteY19" fmla="*/ 17985 h 1314450"/>
              <a:gd name="connsiteX20" fmla="*/ 260528 w 1943100"/>
              <a:gd name="connsiteY20" fmla="*/ 18366 h 1314450"/>
              <a:gd name="connsiteX21" fmla="*/ 251194 w 1943100"/>
              <a:gd name="connsiteY21" fmla="*/ 10746 h 1314450"/>
              <a:gd name="connsiteX22" fmla="*/ 241383 w 1943100"/>
              <a:gd name="connsiteY22" fmla="*/ 13318 h 1314450"/>
              <a:gd name="connsiteX23" fmla="*/ 226524 w 1943100"/>
              <a:gd name="connsiteY23" fmla="*/ 15890 h 1314450"/>
              <a:gd name="connsiteX24" fmla="*/ 234144 w 1943100"/>
              <a:gd name="connsiteY24" fmla="*/ 7412 h 1314450"/>
              <a:gd name="connsiteX25" fmla="*/ 218809 w 1943100"/>
              <a:gd name="connsiteY25" fmla="*/ 173 h 1314450"/>
              <a:gd name="connsiteX26" fmla="*/ 198806 w 1943100"/>
              <a:gd name="connsiteY26" fmla="*/ 12461 h 1314450"/>
              <a:gd name="connsiteX27" fmla="*/ 168612 w 1943100"/>
              <a:gd name="connsiteY27" fmla="*/ 18843 h 1314450"/>
              <a:gd name="connsiteX28" fmla="*/ 150896 w 1943100"/>
              <a:gd name="connsiteY28" fmla="*/ 24462 h 1314450"/>
              <a:gd name="connsiteX29" fmla="*/ 155182 w 1943100"/>
              <a:gd name="connsiteY29" fmla="*/ 34654 h 1314450"/>
              <a:gd name="connsiteX30" fmla="*/ 141180 w 1943100"/>
              <a:gd name="connsiteY30" fmla="*/ 32940 h 1314450"/>
              <a:gd name="connsiteX31" fmla="*/ 113177 w 1943100"/>
              <a:gd name="connsiteY31" fmla="*/ 37988 h 1314450"/>
              <a:gd name="connsiteX32" fmla="*/ 90698 w 1943100"/>
              <a:gd name="connsiteY32" fmla="*/ 56657 h 1314450"/>
              <a:gd name="connsiteX33" fmla="*/ 82601 w 1943100"/>
              <a:gd name="connsiteY33" fmla="*/ 77135 h 1314450"/>
              <a:gd name="connsiteX34" fmla="*/ 34214 w 1943100"/>
              <a:gd name="connsiteY34" fmla="*/ 86946 h 1314450"/>
              <a:gd name="connsiteX35" fmla="*/ 29071 w 1943100"/>
              <a:gd name="connsiteY35" fmla="*/ 98853 h 1314450"/>
              <a:gd name="connsiteX36" fmla="*/ 50312 w 1943100"/>
              <a:gd name="connsiteY36" fmla="*/ 112473 h 1314450"/>
              <a:gd name="connsiteX37" fmla="*/ 81744 w 1943100"/>
              <a:gd name="connsiteY37" fmla="*/ 145620 h 1314450"/>
              <a:gd name="connsiteX38" fmla="*/ 114034 w 1943100"/>
              <a:gd name="connsiteY38" fmla="*/ 146478 h 1314450"/>
              <a:gd name="connsiteX39" fmla="*/ 120416 w 1943100"/>
              <a:gd name="connsiteY39" fmla="*/ 163051 h 1314450"/>
              <a:gd name="connsiteX40" fmla="*/ 140799 w 1943100"/>
              <a:gd name="connsiteY40" fmla="*/ 167337 h 1314450"/>
              <a:gd name="connsiteX41" fmla="*/ 117844 w 1943100"/>
              <a:gd name="connsiteY41" fmla="*/ 173719 h 1314450"/>
              <a:gd name="connsiteX42" fmla="*/ 101747 w 1943100"/>
              <a:gd name="connsiteY42" fmla="*/ 178386 h 1314450"/>
              <a:gd name="connsiteX43" fmla="*/ 77077 w 1943100"/>
              <a:gd name="connsiteY43" fmla="*/ 177529 h 1314450"/>
              <a:gd name="connsiteX44" fmla="*/ 77077 w 1943100"/>
              <a:gd name="connsiteY44" fmla="*/ 164384 h 1314450"/>
              <a:gd name="connsiteX45" fmla="*/ 53264 w 1943100"/>
              <a:gd name="connsiteY45" fmla="*/ 165242 h 1314450"/>
              <a:gd name="connsiteX46" fmla="*/ 42692 w 1943100"/>
              <a:gd name="connsiteY46" fmla="*/ 176672 h 1314450"/>
              <a:gd name="connsiteX47" fmla="*/ 26118 w 1943100"/>
              <a:gd name="connsiteY47" fmla="*/ 178386 h 1314450"/>
              <a:gd name="connsiteX48" fmla="*/ 210 w 1943100"/>
              <a:gd name="connsiteY48" fmla="*/ 193245 h 1314450"/>
              <a:gd name="connsiteX49" fmla="*/ 27833 w 1943100"/>
              <a:gd name="connsiteY49" fmla="*/ 204294 h 1314450"/>
              <a:gd name="connsiteX50" fmla="*/ 24404 w 1943100"/>
              <a:gd name="connsiteY50" fmla="*/ 213629 h 1314450"/>
              <a:gd name="connsiteX51" fmla="*/ 38882 w 1943100"/>
              <a:gd name="connsiteY51" fmla="*/ 227630 h 1314450"/>
              <a:gd name="connsiteX52" fmla="*/ 79649 w 1943100"/>
              <a:gd name="connsiteY52" fmla="*/ 227630 h 1314450"/>
              <a:gd name="connsiteX53" fmla="*/ 97079 w 1943100"/>
              <a:gd name="connsiteY53" fmla="*/ 229726 h 1314450"/>
              <a:gd name="connsiteX54" fmla="*/ 131084 w 1943100"/>
              <a:gd name="connsiteY54" fmla="*/ 217820 h 1314450"/>
              <a:gd name="connsiteX55" fmla="*/ 125559 w 1943100"/>
              <a:gd name="connsiteY55" fmla="*/ 230964 h 1314450"/>
              <a:gd name="connsiteX56" fmla="*/ 127655 w 1943100"/>
              <a:gd name="connsiteY56" fmla="*/ 256491 h 1314450"/>
              <a:gd name="connsiteX57" fmla="*/ 104318 w 1943100"/>
              <a:gd name="connsiteY57" fmla="*/ 258206 h 1314450"/>
              <a:gd name="connsiteX58" fmla="*/ 94127 w 1943100"/>
              <a:gd name="connsiteY58" fmla="*/ 273922 h 1314450"/>
              <a:gd name="connsiteX59" fmla="*/ 69933 w 1943100"/>
              <a:gd name="connsiteY59" fmla="*/ 267159 h 1314450"/>
              <a:gd name="connsiteX60" fmla="*/ 62313 w 1943100"/>
              <a:gd name="connsiteY60" fmla="*/ 286685 h 1314450"/>
              <a:gd name="connsiteX61" fmla="*/ 43168 w 1943100"/>
              <a:gd name="connsiteY61" fmla="*/ 300687 h 1314450"/>
              <a:gd name="connsiteX62" fmla="*/ 33833 w 1943100"/>
              <a:gd name="connsiteY62" fmla="*/ 317642 h 1314450"/>
              <a:gd name="connsiteX63" fmla="*/ 51264 w 1943100"/>
              <a:gd name="connsiteY63" fmla="*/ 329072 h 1314450"/>
              <a:gd name="connsiteX64" fmla="*/ 50407 w 1943100"/>
              <a:gd name="connsiteY64" fmla="*/ 347360 h 1314450"/>
              <a:gd name="connsiteX65" fmla="*/ 74219 w 1943100"/>
              <a:gd name="connsiteY65" fmla="*/ 369839 h 1314450"/>
              <a:gd name="connsiteX66" fmla="*/ 96698 w 1943100"/>
              <a:gd name="connsiteY66" fmla="*/ 366410 h 1314450"/>
              <a:gd name="connsiteX67" fmla="*/ 106509 w 1943100"/>
              <a:gd name="connsiteY67" fmla="*/ 358314 h 1314450"/>
              <a:gd name="connsiteX68" fmla="*/ 114129 w 1943100"/>
              <a:gd name="connsiteY68" fmla="*/ 379935 h 1314450"/>
              <a:gd name="connsiteX69" fmla="*/ 112415 w 1943100"/>
              <a:gd name="connsiteY69" fmla="*/ 399081 h 1314450"/>
              <a:gd name="connsiteX70" fmla="*/ 133179 w 1943100"/>
              <a:gd name="connsiteY70" fmla="*/ 396509 h 1314450"/>
              <a:gd name="connsiteX71" fmla="*/ 159468 w 1943100"/>
              <a:gd name="connsiteY71" fmla="*/ 398604 h 1314450"/>
              <a:gd name="connsiteX72" fmla="*/ 171374 w 1943100"/>
              <a:gd name="connsiteY72" fmla="*/ 402414 h 1314450"/>
              <a:gd name="connsiteX73" fmla="*/ 179471 w 1943100"/>
              <a:gd name="connsiteY73" fmla="*/ 392603 h 1314450"/>
              <a:gd name="connsiteX74" fmla="*/ 200235 w 1943100"/>
              <a:gd name="connsiteY74" fmla="*/ 394699 h 1314450"/>
              <a:gd name="connsiteX75" fmla="*/ 200711 w 1943100"/>
              <a:gd name="connsiteY75" fmla="*/ 403653 h 1314450"/>
              <a:gd name="connsiteX76" fmla="*/ 193949 w 1943100"/>
              <a:gd name="connsiteY76" fmla="*/ 434228 h 1314450"/>
              <a:gd name="connsiteX77" fmla="*/ 170612 w 1943100"/>
              <a:gd name="connsiteY77" fmla="*/ 454611 h 1314450"/>
              <a:gd name="connsiteX78" fmla="*/ 138323 w 1943100"/>
              <a:gd name="connsiteY78" fmla="*/ 480138 h 1314450"/>
              <a:gd name="connsiteX79" fmla="*/ 108605 w 1943100"/>
              <a:gd name="connsiteY79" fmla="*/ 483091 h 1314450"/>
              <a:gd name="connsiteX80" fmla="*/ 94603 w 1943100"/>
              <a:gd name="connsiteY80" fmla="*/ 503951 h 1314450"/>
              <a:gd name="connsiteX81" fmla="*/ 117558 w 1943100"/>
              <a:gd name="connsiteY81" fmla="*/ 491664 h 1314450"/>
              <a:gd name="connsiteX82" fmla="*/ 124321 w 1943100"/>
              <a:gd name="connsiteY82" fmla="*/ 491283 h 1314450"/>
              <a:gd name="connsiteX83" fmla="*/ 140037 w 1943100"/>
              <a:gd name="connsiteY83" fmla="*/ 486139 h 1314450"/>
              <a:gd name="connsiteX84" fmla="*/ 154039 w 1943100"/>
              <a:gd name="connsiteY84" fmla="*/ 484424 h 1314450"/>
              <a:gd name="connsiteX85" fmla="*/ 170993 w 1943100"/>
              <a:gd name="connsiteY85" fmla="*/ 477662 h 1314450"/>
              <a:gd name="connsiteX86" fmla="*/ 182423 w 1943100"/>
              <a:gd name="connsiteY86" fmla="*/ 466232 h 1314450"/>
              <a:gd name="connsiteX87" fmla="*/ 217285 w 1943100"/>
              <a:gd name="connsiteY87" fmla="*/ 446229 h 1314450"/>
              <a:gd name="connsiteX88" fmla="*/ 224905 w 1943100"/>
              <a:gd name="connsiteY88" fmla="*/ 436037 h 1314450"/>
              <a:gd name="connsiteX89" fmla="*/ 246146 w 1943100"/>
              <a:gd name="connsiteY89" fmla="*/ 422893 h 1314450"/>
              <a:gd name="connsiteX90" fmla="*/ 260624 w 1943100"/>
              <a:gd name="connsiteY90" fmla="*/ 417368 h 1314450"/>
              <a:gd name="connsiteX91" fmla="*/ 267386 w 1943100"/>
              <a:gd name="connsiteY91" fmla="*/ 403367 h 1314450"/>
              <a:gd name="connsiteX92" fmla="*/ 277197 w 1943100"/>
              <a:gd name="connsiteY92" fmla="*/ 393556 h 1314450"/>
              <a:gd name="connsiteX93" fmla="*/ 261957 w 1943100"/>
              <a:gd name="connsiteY93" fmla="*/ 385936 h 1314450"/>
              <a:gd name="connsiteX94" fmla="*/ 277673 w 1943100"/>
              <a:gd name="connsiteY94" fmla="*/ 372315 h 1314450"/>
              <a:gd name="connsiteX95" fmla="*/ 290437 w 1943100"/>
              <a:gd name="connsiteY95" fmla="*/ 360885 h 1314450"/>
              <a:gd name="connsiteX96" fmla="*/ 303200 w 1943100"/>
              <a:gd name="connsiteY96" fmla="*/ 346883 h 1314450"/>
              <a:gd name="connsiteX97" fmla="*/ 313011 w 1943100"/>
              <a:gd name="connsiteY97" fmla="*/ 335453 h 1314450"/>
              <a:gd name="connsiteX98" fmla="*/ 329585 w 1943100"/>
              <a:gd name="connsiteY98" fmla="*/ 324024 h 1314450"/>
              <a:gd name="connsiteX99" fmla="*/ 341015 w 1943100"/>
              <a:gd name="connsiteY99" fmla="*/ 328691 h 1314450"/>
              <a:gd name="connsiteX100" fmla="*/ 341396 w 1943100"/>
              <a:gd name="connsiteY100" fmla="*/ 335930 h 1314450"/>
              <a:gd name="connsiteX101" fmla="*/ 321393 w 1943100"/>
              <a:gd name="connsiteY101" fmla="*/ 339740 h 1314450"/>
              <a:gd name="connsiteX102" fmla="*/ 313773 w 1943100"/>
              <a:gd name="connsiteY102" fmla="*/ 357170 h 1314450"/>
              <a:gd name="connsiteX103" fmla="*/ 315011 w 1943100"/>
              <a:gd name="connsiteY103" fmla="*/ 371172 h 1314450"/>
              <a:gd name="connsiteX104" fmla="*/ 308249 w 1943100"/>
              <a:gd name="connsiteY104" fmla="*/ 379649 h 1314450"/>
              <a:gd name="connsiteX105" fmla="*/ 315869 w 1943100"/>
              <a:gd name="connsiteY105" fmla="*/ 386031 h 1314450"/>
              <a:gd name="connsiteX106" fmla="*/ 353683 w 1943100"/>
              <a:gd name="connsiteY106" fmla="*/ 365172 h 1314450"/>
              <a:gd name="connsiteX107" fmla="*/ 381305 w 1943100"/>
              <a:gd name="connsiteY107" fmla="*/ 363933 h 1314450"/>
              <a:gd name="connsiteX108" fmla="*/ 381686 w 1943100"/>
              <a:gd name="connsiteY108" fmla="*/ 354218 h 1314450"/>
              <a:gd name="connsiteX109" fmla="*/ 373209 w 1943100"/>
              <a:gd name="connsiteY109" fmla="*/ 342788 h 1314450"/>
              <a:gd name="connsiteX110" fmla="*/ 379591 w 1943100"/>
              <a:gd name="connsiteY110" fmla="*/ 333453 h 1314450"/>
              <a:gd name="connsiteX111" fmla="*/ 390164 w 1943100"/>
              <a:gd name="connsiteY111" fmla="*/ 332596 h 1314450"/>
              <a:gd name="connsiteX112" fmla="*/ 404165 w 1943100"/>
              <a:gd name="connsiteY112" fmla="*/ 337739 h 1314450"/>
              <a:gd name="connsiteX113" fmla="*/ 419024 w 1943100"/>
              <a:gd name="connsiteY113" fmla="*/ 341168 h 1314450"/>
              <a:gd name="connsiteX114" fmla="*/ 410547 w 1943100"/>
              <a:gd name="connsiteY114" fmla="*/ 347550 h 1314450"/>
              <a:gd name="connsiteX115" fmla="*/ 412643 w 1943100"/>
              <a:gd name="connsiteY115" fmla="*/ 354313 h 1314450"/>
              <a:gd name="connsiteX116" fmla="*/ 427978 w 1943100"/>
              <a:gd name="connsiteY116" fmla="*/ 351360 h 1314450"/>
              <a:gd name="connsiteX117" fmla="*/ 439408 w 1943100"/>
              <a:gd name="connsiteY117" fmla="*/ 349646 h 1314450"/>
              <a:gd name="connsiteX118" fmla="*/ 443694 w 1943100"/>
              <a:gd name="connsiteY118" fmla="*/ 353456 h 1314450"/>
              <a:gd name="connsiteX119" fmla="*/ 465316 w 1943100"/>
              <a:gd name="connsiteY119" fmla="*/ 360218 h 1314450"/>
              <a:gd name="connsiteX120" fmla="*/ 506940 w 1943100"/>
              <a:gd name="connsiteY120" fmla="*/ 358980 h 1314450"/>
              <a:gd name="connsiteX121" fmla="*/ 523895 w 1943100"/>
              <a:gd name="connsiteY121" fmla="*/ 370410 h 1314450"/>
              <a:gd name="connsiteX122" fmla="*/ 547231 w 1943100"/>
              <a:gd name="connsiteY122" fmla="*/ 362790 h 1314450"/>
              <a:gd name="connsiteX123" fmla="*/ 543421 w 1943100"/>
              <a:gd name="connsiteY123" fmla="*/ 374697 h 1314450"/>
              <a:gd name="connsiteX124" fmla="*/ 552755 w 1943100"/>
              <a:gd name="connsiteY124" fmla="*/ 381459 h 1314450"/>
              <a:gd name="connsiteX125" fmla="*/ 575234 w 1943100"/>
              <a:gd name="connsiteY125" fmla="*/ 392508 h 1314450"/>
              <a:gd name="connsiteX126" fmla="*/ 597713 w 1943100"/>
              <a:gd name="connsiteY126" fmla="*/ 410796 h 1314450"/>
              <a:gd name="connsiteX127" fmla="*/ 608762 w 1943100"/>
              <a:gd name="connsiteY127" fmla="*/ 401462 h 1314450"/>
              <a:gd name="connsiteX128" fmla="*/ 624098 w 1943100"/>
              <a:gd name="connsiteY128" fmla="*/ 409558 h 1314450"/>
              <a:gd name="connsiteX129" fmla="*/ 625812 w 1943100"/>
              <a:gd name="connsiteY129" fmla="*/ 393461 h 1314450"/>
              <a:gd name="connsiteX130" fmla="*/ 633432 w 1943100"/>
              <a:gd name="connsiteY130" fmla="*/ 395175 h 1314450"/>
              <a:gd name="connsiteX131" fmla="*/ 634670 w 1943100"/>
              <a:gd name="connsiteY131" fmla="*/ 420226 h 1314450"/>
              <a:gd name="connsiteX132" fmla="*/ 620669 w 1943100"/>
              <a:gd name="connsiteY132" fmla="*/ 417273 h 1314450"/>
              <a:gd name="connsiteX133" fmla="*/ 607524 w 1943100"/>
              <a:gd name="connsiteY133" fmla="*/ 420702 h 1314450"/>
              <a:gd name="connsiteX134" fmla="*/ 623240 w 1943100"/>
              <a:gd name="connsiteY134" fmla="*/ 439371 h 1314450"/>
              <a:gd name="connsiteX135" fmla="*/ 629146 w 1943100"/>
              <a:gd name="connsiteY135" fmla="*/ 452516 h 1314450"/>
              <a:gd name="connsiteX136" fmla="*/ 638099 w 1943100"/>
              <a:gd name="connsiteY136" fmla="*/ 463565 h 1314450"/>
              <a:gd name="connsiteX137" fmla="*/ 636385 w 1943100"/>
              <a:gd name="connsiteY137" fmla="*/ 442800 h 1314450"/>
              <a:gd name="connsiteX138" fmla="*/ 639338 w 1943100"/>
              <a:gd name="connsiteY138" fmla="*/ 430037 h 1314450"/>
              <a:gd name="connsiteX139" fmla="*/ 641909 w 1943100"/>
              <a:gd name="connsiteY139" fmla="*/ 443658 h 1314450"/>
              <a:gd name="connsiteX140" fmla="*/ 653339 w 1943100"/>
              <a:gd name="connsiteY140" fmla="*/ 437276 h 1314450"/>
              <a:gd name="connsiteX141" fmla="*/ 652958 w 1943100"/>
              <a:gd name="connsiteY141" fmla="*/ 418988 h 1314450"/>
              <a:gd name="connsiteX142" fmla="*/ 664388 w 1943100"/>
              <a:gd name="connsiteY142" fmla="*/ 432132 h 1314450"/>
              <a:gd name="connsiteX143" fmla="*/ 658007 w 1943100"/>
              <a:gd name="connsiteY143" fmla="*/ 445277 h 1314450"/>
              <a:gd name="connsiteX144" fmla="*/ 647434 w 1943100"/>
              <a:gd name="connsiteY144" fmla="*/ 450420 h 1314450"/>
              <a:gd name="connsiteX145" fmla="*/ 649529 w 1943100"/>
              <a:gd name="connsiteY145" fmla="*/ 470423 h 1314450"/>
              <a:gd name="connsiteX146" fmla="*/ 657149 w 1943100"/>
              <a:gd name="connsiteY146" fmla="*/ 463660 h 1314450"/>
              <a:gd name="connsiteX147" fmla="*/ 669437 w 1943100"/>
              <a:gd name="connsiteY147" fmla="*/ 461088 h 1314450"/>
              <a:gd name="connsiteX148" fmla="*/ 685534 w 1943100"/>
              <a:gd name="connsiteY148" fmla="*/ 473852 h 1314450"/>
              <a:gd name="connsiteX149" fmla="*/ 677914 w 1943100"/>
              <a:gd name="connsiteY149" fmla="*/ 464517 h 1314450"/>
              <a:gd name="connsiteX150" fmla="*/ 678295 w 1943100"/>
              <a:gd name="connsiteY150" fmla="*/ 453849 h 1314450"/>
              <a:gd name="connsiteX151" fmla="*/ 693154 w 1943100"/>
              <a:gd name="connsiteY151" fmla="*/ 472995 h 1314450"/>
              <a:gd name="connsiteX152" fmla="*/ 683343 w 1943100"/>
              <a:gd name="connsiteY152" fmla="*/ 482805 h 1314450"/>
              <a:gd name="connsiteX153" fmla="*/ 666770 w 1943100"/>
              <a:gd name="connsiteY153" fmla="*/ 474709 h 1314450"/>
              <a:gd name="connsiteX154" fmla="*/ 669341 w 1943100"/>
              <a:gd name="connsiteY154" fmla="*/ 489568 h 1314450"/>
              <a:gd name="connsiteX155" fmla="*/ 669722 w 1943100"/>
              <a:gd name="connsiteY155" fmla="*/ 508237 h 1314450"/>
              <a:gd name="connsiteX156" fmla="*/ 676104 w 1943100"/>
              <a:gd name="connsiteY156" fmla="*/ 501855 h 1314450"/>
              <a:gd name="connsiteX157" fmla="*/ 686677 w 1943100"/>
              <a:gd name="connsiteY157" fmla="*/ 505665 h 1314450"/>
              <a:gd name="connsiteX158" fmla="*/ 690963 w 1943100"/>
              <a:gd name="connsiteY158" fmla="*/ 494997 h 1314450"/>
              <a:gd name="connsiteX159" fmla="*/ 700774 w 1943100"/>
              <a:gd name="connsiteY159" fmla="*/ 498426 h 1314450"/>
              <a:gd name="connsiteX160" fmla="*/ 709727 w 1943100"/>
              <a:gd name="connsiteY160" fmla="*/ 493759 h 1314450"/>
              <a:gd name="connsiteX161" fmla="*/ 711442 w 1943100"/>
              <a:gd name="connsiteY161" fmla="*/ 507380 h 1314450"/>
              <a:gd name="connsiteX162" fmla="*/ 719538 w 1943100"/>
              <a:gd name="connsiteY162" fmla="*/ 508618 h 1314450"/>
              <a:gd name="connsiteX163" fmla="*/ 719538 w 1943100"/>
              <a:gd name="connsiteY163" fmla="*/ 510809 h 1314450"/>
              <a:gd name="connsiteX164" fmla="*/ 732587 w 1943100"/>
              <a:gd name="connsiteY164" fmla="*/ 501570 h 1314450"/>
              <a:gd name="connsiteX165" fmla="*/ 728682 w 1943100"/>
              <a:gd name="connsiteY165" fmla="*/ 483567 h 1314450"/>
              <a:gd name="connsiteX166" fmla="*/ 12116 w 1943100"/>
              <a:gd name="connsiteY166" fmla="*/ 543860 h 1314450"/>
              <a:gd name="connsiteX167" fmla="*/ 22308 w 1943100"/>
              <a:gd name="connsiteY167" fmla="*/ 529383 h 1314450"/>
              <a:gd name="connsiteX168" fmla="*/ 12116 w 1943100"/>
              <a:gd name="connsiteY168" fmla="*/ 543860 h 1314450"/>
              <a:gd name="connsiteX169" fmla="*/ 84221 w 1943100"/>
              <a:gd name="connsiteY169" fmla="*/ 505665 h 1314450"/>
              <a:gd name="connsiteX170" fmla="*/ 58789 w 1943100"/>
              <a:gd name="connsiteY170" fmla="*/ 518429 h 1314450"/>
              <a:gd name="connsiteX171" fmla="*/ 74029 w 1943100"/>
              <a:gd name="connsiteY171" fmla="*/ 513285 h 1314450"/>
              <a:gd name="connsiteX172" fmla="*/ 84221 w 1943100"/>
              <a:gd name="connsiteY172" fmla="*/ 505665 h 1314450"/>
              <a:gd name="connsiteX173" fmla="*/ 299581 w 1943100"/>
              <a:gd name="connsiteY173" fmla="*/ 405843 h 1314450"/>
              <a:gd name="connsiteX174" fmla="*/ 284722 w 1943100"/>
              <a:gd name="connsiteY174" fmla="*/ 411368 h 1314450"/>
              <a:gd name="connsiteX175" fmla="*/ 267767 w 1943100"/>
              <a:gd name="connsiteY175" fmla="*/ 430894 h 1314450"/>
              <a:gd name="connsiteX176" fmla="*/ 253766 w 1943100"/>
              <a:gd name="connsiteY176" fmla="*/ 435942 h 1314450"/>
              <a:gd name="connsiteX177" fmla="*/ 261862 w 1943100"/>
              <a:gd name="connsiteY177" fmla="*/ 450801 h 1314450"/>
              <a:gd name="connsiteX178" fmla="*/ 272054 w 1943100"/>
              <a:gd name="connsiteY178" fmla="*/ 450801 h 1314450"/>
              <a:gd name="connsiteX179" fmla="*/ 297104 w 1943100"/>
              <a:gd name="connsiteY179" fmla="*/ 432894 h 1314450"/>
              <a:gd name="connsiteX180" fmla="*/ 289865 w 1943100"/>
              <a:gd name="connsiteY180" fmla="*/ 421464 h 1314450"/>
              <a:gd name="connsiteX181" fmla="*/ 303486 w 1943100"/>
              <a:gd name="connsiteY181" fmla="*/ 415083 h 1314450"/>
              <a:gd name="connsiteX182" fmla="*/ 299581 w 1943100"/>
              <a:gd name="connsiteY182" fmla="*/ 405843 h 1314450"/>
              <a:gd name="connsiteX183" fmla="*/ 29071 w 1943100"/>
              <a:gd name="connsiteY183" fmla="*/ 355742 h 1314450"/>
              <a:gd name="connsiteX184" fmla="*/ 12116 w 1943100"/>
              <a:gd name="connsiteY184" fmla="*/ 361647 h 1314450"/>
              <a:gd name="connsiteX185" fmla="*/ 38786 w 1943100"/>
              <a:gd name="connsiteY185" fmla="*/ 369743 h 1314450"/>
              <a:gd name="connsiteX186" fmla="*/ 42596 w 1943100"/>
              <a:gd name="connsiteY186" fmla="*/ 356599 h 1314450"/>
              <a:gd name="connsiteX187" fmla="*/ 29071 w 1943100"/>
              <a:gd name="connsiteY187" fmla="*/ 355742 h 1314450"/>
              <a:gd name="connsiteX188" fmla="*/ 235954 w 1943100"/>
              <a:gd name="connsiteY188" fmla="*/ 1293383 h 1314450"/>
              <a:gd name="connsiteX189" fmla="*/ 236906 w 1943100"/>
              <a:gd name="connsiteY189" fmla="*/ 1316814 h 1314450"/>
              <a:gd name="connsiteX190" fmla="*/ 250622 w 1943100"/>
              <a:gd name="connsiteY190" fmla="*/ 1309004 h 1314450"/>
              <a:gd name="connsiteX191" fmla="*/ 235954 w 1943100"/>
              <a:gd name="connsiteY191" fmla="*/ 1293383 h 1314450"/>
              <a:gd name="connsiteX192" fmla="*/ 221952 w 1943100"/>
              <a:gd name="connsiteY192" fmla="*/ 1277190 h 1314450"/>
              <a:gd name="connsiteX193" fmla="*/ 223857 w 1943100"/>
              <a:gd name="connsiteY193" fmla="*/ 1286525 h 1314450"/>
              <a:gd name="connsiteX194" fmla="*/ 221952 w 1943100"/>
              <a:gd name="connsiteY194" fmla="*/ 1277190 h 1314450"/>
              <a:gd name="connsiteX195" fmla="*/ 155753 w 1943100"/>
              <a:gd name="connsiteY195" fmla="*/ 1255664 h 1314450"/>
              <a:gd name="connsiteX196" fmla="*/ 166993 w 1943100"/>
              <a:gd name="connsiteY196" fmla="*/ 1254711 h 1314450"/>
              <a:gd name="connsiteX197" fmla="*/ 155753 w 1943100"/>
              <a:gd name="connsiteY197" fmla="*/ 1255664 h 1314450"/>
              <a:gd name="connsiteX198" fmla="*/ 185757 w 1943100"/>
              <a:gd name="connsiteY198" fmla="*/ 1268427 h 1314450"/>
              <a:gd name="connsiteX199" fmla="*/ 197663 w 1943100"/>
              <a:gd name="connsiteY199" fmla="*/ 1270332 h 1314450"/>
              <a:gd name="connsiteX200" fmla="*/ 185757 w 1943100"/>
              <a:gd name="connsiteY200" fmla="*/ 1268427 h 1314450"/>
              <a:gd name="connsiteX201" fmla="*/ 1928547 w 1943100"/>
              <a:gd name="connsiteY201" fmla="*/ 699880 h 1314450"/>
              <a:gd name="connsiteX202" fmla="*/ 1903115 w 1943100"/>
              <a:gd name="connsiteY202" fmla="*/ 692546 h 1314450"/>
              <a:gd name="connsiteX203" fmla="*/ 1878731 w 1943100"/>
              <a:gd name="connsiteY203" fmla="*/ 726550 h 1314450"/>
              <a:gd name="connsiteX204" fmla="*/ 1854918 w 1943100"/>
              <a:gd name="connsiteY204" fmla="*/ 751410 h 1314450"/>
              <a:gd name="connsiteX205" fmla="*/ 1789196 w 1943100"/>
              <a:gd name="connsiteY205" fmla="*/ 751982 h 1314450"/>
              <a:gd name="connsiteX206" fmla="*/ 1763573 w 1943100"/>
              <a:gd name="connsiteY206" fmla="*/ 771317 h 1314450"/>
              <a:gd name="connsiteX207" fmla="*/ 1764335 w 1943100"/>
              <a:gd name="connsiteY207" fmla="*/ 772365 h 1314450"/>
              <a:gd name="connsiteX208" fmla="*/ 1726998 w 1943100"/>
              <a:gd name="connsiteY208" fmla="*/ 791034 h 1314450"/>
              <a:gd name="connsiteX209" fmla="*/ 1711757 w 1943100"/>
              <a:gd name="connsiteY209" fmla="*/ 792463 h 1314450"/>
              <a:gd name="connsiteX210" fmla="*/ 1712805 w 1943100"/>
              <a:gd name="connsiteY210" fmla="*/ 800083 h 1314450"/>
              <a:gd name="connsiteX211" fmla="*/ 1707090 w 1943100"/>
              <a:gd name="connsiteY211" fmla="*/ 804846 h 1314450"/>
              <a:gd name="connsiteX212" fmla="*/ 1663180 w 1943100"/>
              <a:gd name="connsiteY212" fmla="*/ 831801 h 1314450"/>
              <a:gd name="connsiteX213" fmla="*/ 1624985 w 1943100"/>
              <a:gd name="connsiteY213" fmla="*/ 823324 h 1314450"/>
              <a:gd name="connsiteX214" fmla="*/ 1639463 w 1943100"/>
              <a:gd name="connsiteY214" fmla="*/ 819038 h 1314450"/>
              <a:gd name="connsiteX215" fmla="*/ 1647178 w 1943100"/>
              <a:gd name="connsiteY215" fmla="*/ 816847 h 1314450"/>
              <a:gd name="connsiteX216" fmla="*/ 1644035 w 1943100"/>
              <a:gd name="connsiteY216" fmla="*/ 801798 h 1314450"/>
              <a:gd name="connsiteX217" fmla="*/ 1636891 w 1943100"/>
              <a:gd name="connsiteY217" fmla="*/ 777413 h 1314450"/>
              <a:gd name="connsiteX218" fmla="*/ 1616507 w 1943100"/>
              <a:gd name="connsiteY218" fmla="*/ 780842 h 1314450"/>
              <a:gd name="connsiteX219" fmla="*/ 1624127 w 1943100"/>
              <a:gd name="connsiteY219" fmla="*/ 745981 h 1314450"/>
              <a:gd name="connsiteX220" fmla="*/ 1594410 w 1943100"/>
              <a:gd name="connsiteY220" fmla="*/ 742552 h 1314450"/>
              <a:gd name="connsiteX221" fmla="*/ 1574883 w 1943100"/>
              <a:gd name="connsiteY221" fmla="*/ 757030 h 1314450"/>
              <a:gd name="connsiteX222" fmla="*/ 1569835 w 1943100"/>
              <a:gd name="connsiteY222" fmla="*/ 797797 h 1314450"/>
              <a:gd name="connsiteX223" fmla="*/ 1556214 w 1943100"/>
              <a:gd name="connsiteY223" fmla="*/ 825800 h 1314450"/>
              <a:gd name="connsiteX224" fmla="*/ 1541736 w 1943100"/>
              <a:gd name="connsiteY224" fmla="*/ 789320 h 1314450"/>
              <a:gd name="connsiteX225" fmla="*/ 1546023 w 1943100"/>
              <a:gd name="connsiteY225" fmla="*/ 756173 h 1314450"/>
              <a:gd name="connsiteX226" fmla="*/ 1574883 w 1943100"/>
              <a:gd name="connsiteY226" fmla="*/ 731503 h 1314450"/>
              <a:gd name="connsiteX227" fmla="*/ 1614793 w 1943100"/>
              <a:gd name="connsiteY227" fmla="*/ 723883 h 1314450"/>
              <a:gd name="connsiteX228" fmla="*/ 1616984 w 1943100"/>
              <a:gd name="connsiteY228" fmla="*/ 721692 h 1314450"/>
              <a:gd name="connsiteX229" fmla="*/ 1606030 w 1943100"/>
              <a:gd name="connsiteY229" fmla="*/ 714072 h 1314450"/>
              <a:gd name="connsiteX230" fmla="*/ 1603744 w 1943100"/>
              <a:gd name="connsiteY230" fmla="*/ 717025 h 1314450"/>
              <a:gd name="connsiteX231" fmla="*/ 1585932 w 1943100"/>
              <a:gd name="connsiteY231" fmla="*/ 709405 h 1314450"/>
              <a:gd name="connsiteX232" fmla="*/ 1550214 w 1943100"/>
              <a:gd name="connsiteY232" fmla="*/ 716168 h 1314450"/>
              <a:gd name="connsiteX233" fmla="*/ 1535735 w 1943100"/>
              <a:gd name="connsiteY233" fmla="*/ 704262 h 1314450"/>
              <a:gd name="connsiteX234" fmla="*/ 1528973 w 1943100"/>
              <a:gd name="connsiteY234" fmla="*/ 694070 h 1314450"/>
              <a:gd name="connsiteX235" fmla="*/ 1485634 w 1943100"/>
              <a:gd name="connsiteY235" fmla="*/ 711882 h 1314450"/>
              <a:gd name="connsiteX236" fmla="*/ 1460964 w 1943100"/>
              <a:gd name="connsiteY236" fmla="*/ 707595 h 1314450"/>
              <a:gd name="connsiteX237" fmla="*/ 1499160 w 1943100"/>
              <a:gd name="connsiteY237" fmla="*/ 682926 h 1314450"/>
              <a:gd name="connsiteX238" fmla="*/ 1508970 w 1943100"/>
              <a:gd name="connsiteY238" fmla="*/ 679116 h 1314450"/>
              <a:gd name="connsiteX239" fmla="*/ 1481538 w 1943100"/>
              <a:gd name="connsiteY239" fmla="*/ 675306 h 1314450"/>
              <a:gd name="connsiteX240" fmla="*/ 1465155 w 1943100"/>
              <a:gd name="connsiteY240" fmla="*/ 672448 h 1314450"/>
              <a:gd name="connsiteX241" fmla="*/ 1449344 w 1943100"/>
              <a:gd name="connsiteY241" fmla="*/ 666257 h 1314450"/>
              <a:gd name="connsiteX242" fmla="*/ 1431818 w 1943100"/>
              <a:gd name="connsiteY242" fmla="*/ 665685 h 1314450"/>
              <a:gd name="connsiteX243" fmla="*/ 1415435 w 1943100"/>
              <a:gd name="connsiteY243" fmla="*/ 660066 h 1314450"/>
              <a:gd name="connsiteX244" fmla="*/ 1407529 w 1943100"/>
              <a:gd name="connsiteY244" fmla="*/ 645302 h 1314450"/>
              <a:gd name="connsiteX245" fmla="*/ 1400957 w 1943100"/>
              <a:gd name="connsiteY245" fmla="*/ 653874 h 1314450"/>
              <a:gd name="connsiteX246" fmla="*/ 873081 w 1943100"/>
              <a:gd name="connsiteY246" fmla="*/ 656732 h 1314450"/>
              <a:gd name="connsiteX247" fmla="*/ 874986 w 1943100"/>
              <a:gd name="connsiteY247" fmla="*/ 659208 h 1314450"/>
              <a:gd name="connsiteX248" fmla="*/ 878415 w 1943100"/>
              <a:gd name="connsiteY248" fmla="*/ 679211 h 1314450"/>
              <a:gd name="connsiteX249" fmla="*/ 872510 w 1943100"/>
              <a:gd name="connsiteY249" fmla="*/ 698737 h 1314450"/>
              <a:gd name="connsiteX250" fmla="*/ 869938 w 1943100"/>
              <a:gd name="connsiteY250" fmla="*/ 688926 h 1314450"/>
              <a:gd name="connsiteX251" fmla="*/ 867366 w 1943100"/>
              <a:gd name="connsiteY251" fmla="*/ 677020 h 1314450"/>
              <a:gd name="connsiteX252" fmla="*/ 863651 w 1943100"/>
              <a:gd name="connsiteY252" fmla="*/ 670067 h 1314450"/>
              <a:gd name="connsiteX253" fmla="*/ 833362 w 1943100"/>
              <a:gd name="connsiteY253" fmla="*/ 669972 h 1314450"/>
              <a:gd name="connsiteX254" fmla="*/ 833743 w 1943100"/>
              <a:gd name="connsiteY254" fmla="*/ 671496 h 1314450"/>
              <a:gd name="connsiteX255" fmla="*/ 843554 w 1943100"/>
              <a:gd name="connsiteY255" fmla="*/ 696927 h 1314450"/>
              <a:gd name="connsiteX256" fmla="*/ 852031 w 1943100"/>
              <a:gd name="connsiteY256" fmla="*/ 714739 h 1314450"/>
              <a:gd name="connsiteX257" fmla="*/ 852031 w 1943100"/>
              <a:gd name="connsiteY257" fmla="*/ 721121 h 1314450"/>
              <a:gd name="connsiteX258" fmla="*/ 848221 w 1943100"/>
              <a:gd name="connsiteY258" fmla="*/ 738552 h 1314450"/>
              <a:gd name="connsiteX259" fmla="*/ 845268 w 1943100"/>
              <a:gd name="connsiteY259" fmla="*/ 785700 h 1314450"/>
              <a:gd name="connsiteX260" fmla="*/ 840220 w 1943100"/>
              <a:gd name="connsiteY260" fmla="*/ 815418 h 1314450"/>
              <a:gd name="connsiteX261" fmla="*/ 846602 w 1943100"/>
              <a:gd name="connsiteY261" fmla="*/ 846375 h 1314450"/>
              <a:gd name="connsiteX262" fmla="*/ 848697 w 1943100"/>
              <a:gd name="connsiteY262" fmla="*/ 871425 h 1314450"/>
              <a:gd name="connsiteX263" fmla="*/ 854603 w 1943100"/>
              <a:gd name="connsiteY263" fmla="*/ 896476 h 1314450"/>
              <a:gd name="connsiteX264" fmla="*/ 869081 w 1943100"/>
              <a:gd name="connsiteY264" fmla="*/ 913050 h 1314450"/>
              <a:gd name="connsiteX265" fmla="*/ 878891 w 1943100"/>
              <a:gd name="connsiteY265" fmla="*/ 923717 h 1314450"/>
              <a:gd name="connsiteX266" fmla="*/ 886511 w 1943100"/>
              <a:gd name="connsiteY266" fmla="*/ 935624 h 1314450"/>
              <a:gd name="connsiteX267" fmla="*/ 889083 w 1943100"/>
              <a:gd name="connsiteY267" fmla="*/ 950483 h 1314450"/>
              <a:gd name="connsiteX268" fmla="*/ 909086 w 1943100"/>
              <a:gd name="connsiteY268" fmla="*/ 972104 h 1314450"/>
              <a:gd name="connsiteX269" fmla="*/ 918896 w 1943100"/>
              <a:gd name="connsiteY269" fmla="*/ 989916 h 1314450"/>
              <a:gd name="connsiteX270" fmla="*/ 942709 w 1943100"/>
              <a:gd name="connsiteY270" fmla="*/ 999727 h 1314450"/>
              <a:gd name="connsiteX271" fmla="*/ 958806 w 1943100"/>
              <a:gd name="connsiteY271" fmla="*/ 1003156 h 1314450"/>
              <a:gd name="connsiteX272" fmla="*/ 976618 w 1943100"/>
              <a:gd name="connsiteY272" fmla="*/ 1024397 h 1314450"/>
              <a:gd name="connsiteX273" fmla="*/ 980904 w 1943100"/>
              <a:gd name="connsiteY273" fmla="*/ 1036494 h 1314450"/>
              <a:gd name="connsiteX274" fmla="*/ 1024910 w 1943100"/>
              <a:gd name="connsiteY274" fmla="*/ 1030683 h 1314450"/>
              <a:gd name="connsiteX275" fmla="*/ 1046246 w 1943100"/>
              <a:gd name="connsiteY275" fmla="*/ 1042018 h 1314450"/>
              <a:gd name="connsiteX276" fmla="*/ 1095681 w 1943100"/>
              <a:gd name="connsiteY276" fmla="*/ 1059258 h 1314450"/>
              <a:gd name="connsiteX277" fmla="*/ 1150163 w 1943100"/>
              <a:gd name="connsiteY277" fmla="*/ 1058782 h 1314450"/>
              <a:gd name="connsiteX278" fmla="*/ 1156545 w 1943100"/>
              <a:gd name="connsiteY278" fmla="*/ 1050591 h 1314450"/>
              <a:gd name="connsiteX279" fmla="*/ 1186454 w 1943100"/>
              <a:gd name="connsiteY279" fmla="*/ 1050591 h 1314450"/>
              <a:gd name="connsiteX280" fmla="*/ 1208266 w 1943100"/>
              <a:gd name="connsiteY280" fmla="*/ 1070117 h 1314450"/>
              <a:gd name="connsiteX281" fmla="*/ 1220553 w 1943100"/>
              <a:gd name="connsiteY281" fmla="*/ 1085071 h 1314450"/>
              <a:gd name="connsiteX282" fmla="*/ 1227316 w 1943100"/>
              <a:gd name="connsiteY282" fmla="*/ 1097358 h 1314450"/>
              <a:gd name="connsiteX283" fmla="*/ 1249509 w 1943100"/>
              <a:gd name="connsiteY283" fmla="*/ 1108693 h 1314450"/>
              <a:gd name="connsiteX284" fmla="*/ 1264464 w 1943100"/>
              <a:gd name="connsiteY284" fmla="*/ 1090977 h 1314450"/>
              <a:gd name="connsiteX285" fmla="*/ 1298468 w 1943100"/>
              <a:gd name="connsiteY285" fmla="*/ 1110503 h 1314450"/>
              <a:gd name="connsiteX286" fmla="*/ 1316565 w 1943100"/>
              <a:gd name="connsiteY286" fmla="*/ 1136316 h 1314450"/>
              <a:gd name="connsiteX287" fmla="*/ 1321137 w 1943100"/>
              <a:gd name="connsiteY287" fmla="*/ 1150794 h 1314450"/>
              <a:gd name="connsiteX288" fmla="*/ 1326566 w 1943100"/>
              <a:gd name="connsiteY288" fmla="*/ 1162605 h 1314450"/>
              <a:gd name="connsiteX289" fmla="*/ 1353332 w 1943100"/>
              <a:gd name="connsiteY289" fmla="*/ 1172130 h 1314450"/>
              <a:gd name="connsiteX290" fmla="*/ 1361333 w 1943100"/>
              <a:gd name="connsiteY290" fmla="*/ 1175082 h 1314450"/>
              <a:gd name="connsiteX291" fmla="*/ 1355808 w 1943100"/>
              <a:gd name="connsiteY291" fmla="*/ 1150413 h 1314450"/>
              <a:gd name="connsiteX292" fmla="*/ 1360476 w 1943100"/>
              <a:gd name="connsiteY292" fmla="*/ 1132125 h 1314450"/>
              <a:gd name="connsiteX293" fmla="*/ 1374477 w 1943100"/>
              <a:gd name="connsiteY293" fmla="*/ 1120218 h 1314450"/>
              <a:gd name="connsiteX294" fmla="*/ 1385907 w 1943100"/>
              <a:gd name="connsiteY294" fmla="*/ 1115932 h 1314450"/>
              <a:gd name="connsiteX295" fmla="*/ 1404576 w 1943100"/>
              <a:gd name="connsiteY295" fmla="*/ 1100216 h 1314450"/>
              <a:gd name="connsiteX296" fmla="*/ 1413911 w 1943100"/>
              <a:gd name="connsiteY296" fmla="*/ 1096406 h 1314450"/>
              <a:gd name="connsiteX297" fmla="*/ 1425817 w 1943100"/>
              <a:gd name="connsiteY297" fmla="*/ 1088786 h 1314450"/>
              <a:gd name="connsiteX298" fmla="*/ 1435628 w 1943100"/>
              <a:gd name="connsiteY298" fmla="*/ 1089643 h 1314450"/>
              <a:gd name="connsiteX299" fmla="*/ 1444962 w 1943100"/>
              <a:gd name="connsiteY299" fmla="*/ 1091738 h 1314450"/>
              <a:gd name="connsiteX300" fmla="*/ 1460678 w 1943100"/>
              <a:gd name="connsiteY300" fmla="*/ 1092120 h 1314450"/>
              <a:gd name="connsiteX301" fmla="*/ 1473442 w 1943100"/>
              <a:gd name="connsiteY301" fmla="*/ 1098025 h 1314450"/>
              <a:gd name="connsiteX302" fmla="*/ 1489539 w 1943100"/>
              <a:gd name="connsiteY302" fmla="*/ 1102692 h 1314450"/>
              <a:gd name="connsiteX303" fmla="*/ 1498016 w 1943100"/>
              <a:gd name="connsiteY303" fmla="*/ 1095930 h 1314450"/>
              <a:gd name="connsiteX304" fmla="*/ 1514971 w 1943100"/>
              <a:gd name="connsiteY304" fmla="*/ 1107836 h 1314450"/>
              <a:gd name="connsiteX305" fmla="*/ 1510685 w 1943100"/>
              <a:gd name="connsiteY305" fmla="*/ 1098025 h 1314450"/>
              <a:gd name="connsiteX306" fmla="*/ 1506875 w 1943100"/>
              <a:gd name="connsiteY306" fmla="*/ 1087452 h 1314450"/>
              <a:gd name="connsiteX307" fmla="*/ 1523448 w 1943100"/>
              <a:gd name="connsiteY307" fmla="*/ 1078975 h 1314450"/>
              <a:gd name="connsiteX308" fmla="*/ 1537069 w 1943100"/>
              <a:gd name="connsiteY308" fmla="*/ 1076022 h 1314450"/>
              <a:gd name="connsiteX309" fmla="*/ 1544689 w 1943100"/>
              <a:gd name="connsiteY309" fmla="*/ 1081071 h 1314450"/>
              <a:gd name="connsiteX310" fmla="*/ 1570121 w 1943100"/>
              <a:gd name="connsiteY310" fmla="*/ 1078118 h 1314450"/>
              <a:gd name="connsiteX311" fmla="*/ 1587932 w 1943100"/>
              <a:gd name="connsiteY311" fmla="*/ 1090881 h 1314450"/>
              <a:gd name="connsiteX312" fmla="*/ 1601077 w 1943100"/>
              <a:gd name="connsiteY312" fmla="*/ 1092977 h 1314450"/>
              <a:gd name="connsiteX313" fmla="*/ 1618889 w 1943100"/>
              <a:gd name="connsiteY313" fmla="*/ 1086976 h 1314450"/>
              <a:gd name="connsiteX314" fmla="*/ 1638034 w 1943100"/>
              <a:gd name="connsiteY314" fmla="*/ 1108217 h 1314450"/>
              <a:gd name="connsiteX315" fmla="*/ 1638415 w 1943100"/>
              <a:gd name="connsiteY315" fmla="*/ 1129838 h 1314450"/>
              <a:gd name="connsiteX316" fmla="*/ 1646511 w 1943100"/>
              <a:gd name="connsiteY316" fmla="*/ 1148984 h 1314450"/>
              <a:gd name="connsiteX317" fmla="*/ 1654131 w 1943100"/>
              <a:gd name="connsiteY317" fmla="*/ 1168986 h 1314450"/>
              <a:gd name="connsiteX318" fmla="*/ 1667276 w 1943100"/>
              <a:gd name="connsiteY318" fmla="*/ 1185560 h 1314450"/>
              <a:gd name="connsiteX319" fmla="*/ 1681754 w 1943100"/>
              <a:gd name="connsiteY319" fmla="*/ 1188132 h 1314450"/>
              <a:gd name="connsiteX320" fmla="*/ 1690231 w 1943100"/>
              <a:gd name="connsiteY320" fmla="*/ 1165653 h 1314450"/>
              <a:gd name="connsiteX321" fmla="*/ 1679658 w 1943100"/>
              <a:gd name="connsiteY321" fmla="*/ 1126981 h 1314450"/>
              <a:gd name="connsiteX322" fmla="*/ 1674134 w 1943100"/>
              <a:gd name="connsiteY322" fmla="*/ 1108693 h 1314450"/>
              <a:gd name="connsiteX323" fmla="*/ 1663561 w 1943100"/>
              <a:gd name="connsiteY323" fmla="*/ 1071355 h 1314450"/>
              <a:gd name="connsiteX324" fmla="*/ 1686040 w 1943100"/>
              <a:gd name="connsiteY324" fmla="*/ 1031445 h 1314450"/>
              <a:gd name="connsiteX325" fmla="*/ 1702994 w 1943100"/>
              <a:gd name="connsiteY325" fmla="*/ 1021634 h 1314450"/>
              <a:gd name="connsiteX326" fmla="*/ 1718711 w 1943100"/>
              <a:gd name="connsiteY326" fmla="*/ 1006395 h 1314450"/>
              <a:gd name="connsiteX327" fmla="*/ 1730141 w 1943100"/>
              <a:gd name="connsiteY327" fmla="*/ 1002108 h 1314450"/>
              <a:gd name="connsiteX328" fmla="*/ 1750524 w 1943100"/>
              <a:gd name="connsiteY328" fmla="*/ 988107 h 1314450"/>
              <a:gd name="connsiteX329" fmla="*/ 1752239 w 1943100"/>
              <a:gd name="connsiteY329" fmla="*/ 975343 h 1314450"/>
              <a:gd name="connsiteX330" fmla="*/ 1756906 w 1943100"/>
              <a:gd name="connsiteY330" fmla="*/ 968580 h 1314450"/>
              <a:gd name="connsiteX331" fmla="*/ 1770051 w 1943100"/>
              <a:gd name="connsiteY331" fmla="*/ 969437 h 1314450"/>
              <a:gd name="connsiteX332" fmla="*/ 1774718 w 1943100"/>
              <a:gd name="connsiteY332" fmla="*/ 958008 h 1314450"/>
              <a:gd name="connsiteX333" fmla="*/ 1768812 w 1943100"/>
              <a:gd name="connsiteY333" fmla="*/ 951626 h 1314450"/>
              <a:gd name="connsiteX334" fmla="*/ 1762049 w 1943100"/>
              <a:gd name="connsiteY334" fmla="*/ 938481 h 1314450"/>
              <a:gd name="connsiteX335" fmla="*/ 1761668 w 1943100"/>
              <a:gd name="connsiteY335" fmla="*/ 929147 h 1314450"/>
              <a:gd name="connsiteX336" fmla="*/ 1749381 w 1943100"/>
              <a:gd name="connsiteY336" fmla="*/ 913050 h 1314450"/>
              <a:gd name="connsiteX337" fmla="*/ 1757001 w 1943100"/>
              <a:gd name="connsiteY337" fmla="*/ 906287 h 1314450"/>
              <a:gd name="connsiteX338" fmla="*/ 1759954 w 1943100"/>
              <a:gd name="connsiteY338" fmla="*/ 881236 h 1314450"/>
              <a:gd name="connsiteX339" fmla="*/ 1766336 w 1943100"/>
              <a:gd name="connsiteY339" fmla="*/ 881236 h 1314450"/>
              <a:gd name="connsiteX340" fmla="*/ 1764621 w 1943100"/>
              <a:gd name="connsiteY340" fmla="*/ 899905 h 1314450"/>
              <a:gd name="connsiteX341" fmla="*/ 1769669 w 1943100"/>
              <a:gd name="connsiteY341" fmla="*/ 922860 h 1314450"/>
              <a:gd name="connsiteX342" fmla="*/ 1778147 w 1943100"/>
              <a:gd name="connsiteY342" fmla="*/ 917336 h 1314450"/>
              <a:gd name="connsiteX343" fmla="*/ 1781099 w 1943100"/>
              <a:gd name="connsiteY343" fmla="*/ 892285 h 1314450"/>
              <a:gd name="connsiteX344" fmla="*/ 1781957 w 1943100"/>
              <a:gd name="connsiteY344" fmla="*/ 884189 h 1314450"/>
              <a:gd name="connsiteX345" fmla="*/ 1795577 w 1943100"/>
              <a:gd name="connsiteY345" fmla="*/ 883332 h 1314450"/>
              <a:gd name="connsiteX346" fmla="*/ 1805769 w 1943100"/>
              <a:gd name="connsiteY346" fmla="*/ 859519 h 1314450"/>
              <a:gd name="connsiteX347" fmla="*/ 1816342 w 1943100"/>
              <a:gd name="connsiteY347" fmla="*/ 853995 h 1314450"/>
              <a:gd name="connsiteX348" fmla="*/ 1844345 w 1943100"/>
              <a:gd name="connsiteY348" fmla="*/ 846375 h 1314450"/>
              <a:gd name="connsiteX349" fmla="*/ 1815008 w 1943100"/>
              <a:gd name="connsiteY349" fmla="*/ 845517 h 1314450"/>
              <a:gd name="connsiteX350" fmla="*/ 1845965 w 1943100"/>
              <a:gd name="connsiteY350" fmla="*/ 835707 h 1314450"/>
              <a:gd name="connsiteX351" fmla="*/ 1855299 w 1943100"/>
              <a:gd name="connsiteY351" fmla="*/ 827610 h 1314450"/>
              <a:gd name="connsiteX352" fmla="*/ 1871397 w 1943100"/>
              <a:gd name="connsiteY352" fmla="*/ 828849 h 1314450"/>
              <a:gd name="connsiteX353" fmla="*/ 1866348 w 1943100"/>
              <a:gd name="connsiteY353" fmla="*/ 813990 h 1314450"/>
              <a:gd name="connsiteX354" fmla="*/ 1868920 w 1943100"/>
              <a:gd name="connsiteY354" fmla="*/ 804179 h 1314450"/>
              <a:gd name="connsiteX355" fmla="*/ 1881207 w 1943100"/>
              <a:gd name="connsiteY355" fmla="*/ 783319 h 1314450"/>
              <a:gd name="connsiteX356" fmla="*/ 1892256 w 1943100"/>
              <a:gd name="connsiteY356" fmla="*/ 776556 h 1314450"/>
              <a:gd name="connsiteX357" fmla="*/ 1906258 w 1943100"/>
              <a:gd name="connsiteY357" fmla="*/ 762554 h 1314450"/>
              <a:gd name="connsiteX358" fmla="*/ 1930070 w 1943100"/>
              <a:gd name="connsiteY358" fmla="*/ 763412 h 1314450"/>
              <a:gd name="connsiteX359" fmla="*/ 1944358 w 1943100"/>
              <a:gd name="connsiteY359" fmla="*/ 752649 h 1314450"/>
              <a:gd name="connsiteX360" fmla="*/ 1928547 w 1943100"/>
              <a:gd name="connsiteY360" fmla="*/ 699880 h 131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</a:cxnLst>
            <a:rect l="l" t="t" r="r" b="b"/>
            <a:pathLst>
              <a:path w="1943100" h="1314450">
                <a:moveTo>
                  <a:pt x="728682" y="483567"/>
                </a:moveTo>
                <a:cubicBezTo>
                  <a:pt x="731540" y="476233"/>
                  <a:pt x="732111" y="471661"/>
                  <a:pt x="710585" y="463184"/>
                </a:cubicBezTo>
                <a:cubicBezTo>
                  <a:pt x="689058" y="454707"/>
                  <a:pt x="691344" y="448991"/>
                  <a:pt x="676580" y="422988"/>
                </a:cubicBezTo>
                <a:cubicBezTo>
                  <a:pt x="661817" y="396985"/>
                  <a:pt x="635242" y="385650"/>
                  <a:pt x="635242" y="376030"/>
                </a:cubicBezTo>
                <a:cubicBezTo>
                  <a:pt x="635242" y="366410"/>
                  <a:pt x="609239" y="367553"/>
                  <a:pt x="609239" y="374887"/>
                </a:cubicBezTo>
                <a:cubicBezTo>
                  <a:pt x="609239" y="382221"/>
                  <a:pt x="597904" y="384507"/>
                  <a:pt x="591713" y="388508"/>
                </a:cubicBezTo>
                <a:cubicBezTo>
                  <a:pt x="585521" y="392508"/>
                  <a:pt x="582664" y="386222"/>
                  <a:pt x="576949" y="378887"/>
                </a:cubicBezTo>
                <a:cubicBezTo>
                  <a:pt x="571329" y="371553"/>
                  <a:pt x="557708" y="364219"/>
                  <a:pt x="557708" y="359647"/>
                </a:cubicBezTo>
                <a:cubicBezTo>
                  <a:pt x="557708" y="355170"/>
                  <a:pt x="554279" y="345455"/>
                  <a:pt x="544659" y="350027"/>
                </a:cubicBezTo>
                <a:cubicBezTo>
                  <a:pt x="535039" y="354599"/>
                  <a:pt x="529895" y="350027"/>
                  <a:pt x="527133" y="353456"/>
                </a:cubicBezTo>
                <a:cubicBezTo>
                  <a:pt x="524276" y="356885"/>
                  <a:pt x="516941" y="351360"/>
                  <a:pt x="516941" y="351360"/>
                </a:cubicBezTo>
                <a:lnTo>
                  <a:pt x="516941" y="57704"/>
                </a:lnTo>
                <a:cubicBezTo>
                  <a:pt x="513512" y="57323"/>
                  <a:pt x="510464" y="56752"/>
                  <a:pt x="508178" y="55895"/>
                </a:cubicBezTo>
                <a:cubicBezTo>
                  <a:pt x="495891" y="51227"/>
                  <a:pt x="477603" y="42750"/>
                  <a:pt x="467792" y="44846"/>
                </a:cubicBezTo>
                <a:cubicBezTo>
                  <a:pt x="457982" y="46941"/>
                  <a:pt x="438455" y="49513"/>
                  <a:pt x="431693" y="46084"/>
                </a:cubicBezTo>
                <a:cubicBezTo>
                  <a:pt x="424930" y="42655"/>
                  <a:pt x="415595" y="39702"/>
                  <a:pt x="401498" y="41798"/>
                </a:cubicBezTo>
                <a:cubicBezTo>
                  <a:pt x="387497" y="43893"/>
                  <a:pt x="378543" y="34178"/>
                  <a:pt x="360731" y="29892"/>
                </a:cubicBezTo>
                <a:cubicBezTo>
                  <a:pt x="342920" y="25605"/>
                  <a:pt x="317869" y="31130"/>
                  <a:pt x="311868" y="33320"/>
                </a:cubicBezTo>
                <a:cubicBezTo>
                  <a:pt x="305963" y="35416"/>
                  <a:pt x="307201" y="26939"/>
                  <a:pt x="299581" y="27796"/>
                </a:cubicBezTo>
                <a:cubicBezTo>
                  <a:pt x="291961" y="28653"/>
                  <a:pt x="297866" y="24367"/>
                  <a:pt x="293675" y="17985"/>
                </a:cubicBezTo>
                <a:cubicBezTo>
                  <a:pt x="289389" y="11603"/>
                  <a:pt x="268148" y="17604"/>
                  <a:pt x="260528" y="18366"/>
                </a:cubicBezTo>
                <a:cubicBezTo>
                  <a:pt x="252908" y="19223"/>
                  <a:pt x="250718" y="14556"/>
                  <a:pt x="251194" y="10746"/>
                </a:cubicBezTo>
                <a:cubicBezTo>
                  <a:pt x="251575" y="6936"/>
                  <a:pt x="244431" y="8174"/>
                  <a:pt x="241383" y="13318"/>
                </a:cubicBezTo>
                <a:cubicBezTo>
                  <a:pt x="238430" y="18461"/>
                  <a:pt x="229953" y="19223"/>
                  <a:pt x="226524" y="15890"/>
                </a:cubicBezTo>
                <a:cubicBezTo>
                  <a:pt x="223095" y="12461"/>
                  <a:pt x="233763" y="11222"/>
                  <a:pt x="234144" y="7412"/>
                </a:cubicBezTo>
                <a:cubicBezTo>
                  <a:pt x="234525" y="3602"/>
                  <a:pt x="223095" y="1507"/>
                  <a:pt x="218809" y="173"/>
                </a:cubicBezTo>
                <a:cubicBezTo>
                  <a:pt x="214523" y="-1065"/>
                  <a:pt x="207760" y="4460"/>
                  <a:pt x="198806" y="12461"/>
                </a:cubicBezTo>
                <a:cubicBezTo>
                  <a:pt x="189853" y="20557"/>
                  <a:pt x="176708" y="19700"/>
                  <a:pt x="168612" y="18843"/>
                </a:cubicBezTo>
                <a:cubicBezTo>
                  <a:pt x="160706" y="18080"/>
                  <a:pt x="150515" y="19795"/>
                  <a:pt x="150896" y="24462"/>
                </a:cubicBezTo>
                <a:cubicBezTo>
                  <a:pt x="151277" y="29129"/>
                  <a:pt x="161087" y="28748"/>
                  <a:pt x="155182" y="34654"/>
                </a:cubicBezTo>
                <a:cubicBezTo>
                  <a:pt x="149276" y="40559"/>
                  <a:pt x="147086" y="26558"/>
                  <a:pt x="141180" y="32940"/>
                </a:cubicBezTo>
                <a:cubicBezTo>
                  <a:pt x="135275" y="39321"/>
                  <a:pt x="117368" y="38845"/>
                  <a:pt x="113177" y="37988"/>
                </a:cubicBezTo>
                <a:cubicBezTo>
                  <a:pt x="108890" y="37130"/>
                  <a:pt x="94889" y="52466"/>
                  <a:pt x="90698" y="56657"/>
                </a:cubicBezTo>
                <a:cubicBezTo>
                  <a:pt x="86411" y="60943"/>
                  <a:pt x="94031" y="64848"/>
                  <a:pt x="82601" y="77135"/>
                </a:cubicBezTo>
                <a:cubicBezTo>
                  <a:pt x="71171" y="89423"/>
                  <a:pt x="40596" y="86946"/>
                  <a:pt x="34214" y="86946"/>
                </a:cubicBezTo>
                <a:cubicBezTo>
                  <a:pt x="27833" y="86946"/>
                  <a:pt x="32500" y="94185"/>
                  <a:pt x="29071" y="98853"/>
                </a:cubicBezTo>
                <a:cubicBezTo>
                  <a:pt x="25642" y="103520"/>
                  <a:pt x="32881" y="107806"/>
                  <a:pt x="50312" y="112473"/>
                </a:cubicBezTo>
                <a:cubicBezTo>
                  <a:pt x="67742" y="117141"/>
                  <a:pt x="79649" y="140096"/>
                  <a:pt x="81744" y="145620"/>
                </a:cubicBezTo>
                <a:cubicBezTo>
                  <a:pt x="83840" y="151145"/>
                  <a:pt x="105557" y="145239"/>
                  <a:pt x="114034" y="146478"/>
                </a:cubicBezTo>
                <a:cubicBezTo>
                  <a:pt x="122511" y="147716"/>
                  <a:pt x="113177" y="159622"/>
                  <a:pt x="120416" y="163051"/>
                </a:cubicBezTo>
                <a:cubicBezTo>
                  <a:pt x="127655" y="166480"/>
                  <a:pt x="138704" y="161337"/>
                  <a:pt x="140799" y="167337"/>
                </a:cubicBezTo>
                <a:cubicBezTo>
                  <a:pt x="142895" y="173243"/>
                  <a:pt x="126321" y="167337"/>
                  <a:pt x="117844" y="173719"/>
                </a:cubicBezTo>
                <a:cubicBezTo>
                  <a:pt x="109367" y="180101"/>
                  <a:pt x="105080" y="183053"/>
                  <a:pt x="101747" y="178386"/>
                </a:cubicBezTo>
                <a:cubicBezTo>
                  <a:pt x="98318" y="173719"/>
                  <a:pt x="84316" y="176672"/>
                  <a:pt x="77077" y="177529"/>
                </a:cubicBezTo>
                <a:cubicBezTo>
                  <a:pt x="69838" y="178386"/>
                  <a:pt x="76696" y="168576"/>
                  <a:pt x="77077" y="164384"/>
                </a:cubicBezTo>
                <a:cubicBezTo>
                  <a:pt x="77458" y="160098"/>
                  <a:pt x="67266" y="157145"/>
                  <a:pt x="53264" y="165242"/>
                </a:cubicBezTo>
                <a:cubicBezTo>
                  <a:pt x="39263" y="173338"/>
                  <a:pt x="44311" y="170385"/>
                  <a:pt x="42692" y="176672"/>
                </a:cubicBezTo>
                <a:cubicBezTo>
                  <a:pt x="40977" y="183053"/>
                  <a:pt x="35072" y="172862"/>
                  <a:pt x="26118" y="178386"/>
                </a:cubicBezTo>
                <a:cubicBezTo>
                  <a:pt x="17165" y="183911"/>
                  <a:pt x="2782" y="187721"/>
                  <a:pt x="210" y="193245"/>
                </a:cubicBezTo>
                <a:cubicBezTo>
                  <a:pt x="-2362" y="198770"/>
                  <a:pt x="19355" y="202580"/>
                  <a:pt x="27833" y="204294"/>
                </a:cubicBezTo>
                <a:cubicBezTo>
                  <a:pt x="36310" y="206009"/>
                  <a:pt x="17641" y="211533"/>
                  <a:pt x="24404" y="213629"/>
                </a:cubicBezTo>
                <a:cubicBezTo>
                  <a:pt x="31166" y="215724"/>
                  <a:pt x="28214" y="222106"/>
                  <a:pt x="38882" y="227630"/>
                </a:cubicBezTo>
                <a:cubicBezTo>
                  <a:pt x="49454" y="233155"/>
                  <a:pt x="73267" y="227630"/>
                  <a:pt x="79649" y="227630"/>
                </a:cubicBezTo>
                <a:cubicBezTo>
                  <a:pt x="86030" y="227630"/>
                  <a:pt x="91936" y="235251"/>
                  <a:pt x="97079" y="229726"/>
                </a:cubicBezTo>
                <a:cubicBezTo>
                  <a:pt x="102223" y="224201"/>
                  <a:pt x="121273" y="208962"/>
                  <a:pt x="131084" y="217820"/>
                </a:cubicBezTo>
                <a:cubicBezTo>
                  <a:pt x="140894" y="226773"/>
                  <a:pt x="120511" y="225440"/>
                  <a:pt x="125559" y="230964"/>
                </a:cubicBezTo>
                <a:cubicBezTo>
                  <a:pt x="130703" y="236489"/>
                  <a:pt x="136989" y="249633"/>
                  <a:pt x="127655" y="256491"/>
                </a:cubicBezTo>
                <a:cubicBezTo>
                  <a:pt x="118320" y="263254"/>
                  <a:pt x="109367" y="258587"/>
                  <a:pt x="104318" y="258206"/>
                </a:cubicBezTo>
                <a:cubicBezTo>
                  <a:pt x="99270" y="257825"/>
                  <a:pt x="102223" y="267540"/>
                  <a:pt x="94127" y="273922"/>
                </a:cubicBezTo>
                <a:cubicBezTo>
                  <a:pt x="86030" y="280304"/>
                  <a:pt x="80125" y="267159"/>
                  <a:pt x="69933" y="267159"/>
                </a:cubicBezTo>
                <a:cubicBezTo>
                  <a:pt x="59741" y="267159"/>
                  <a:pt x="61837" y="280304"/>
                  <a:pt x="62313" y="286685"/>
                </a:cubicBezTo>
                <a:cubicBezTo>
                  <a:pt x="62694" y="293067"/>
                  <a:pt x="47073" y="285447"/>
                  <a:pt x="43168" y="300687"/>
                </a:cubicBezTo>
                <a:cubicBezTo>
                  <a:pt x="39358" y="316022"/>
                  <a:pt x="23165" y="302783"/>
                  <a:pt x="33833" y="317642"/>
                </a:cubicBezTo>
                <a:cubicBezTo>
                  <a:pt x="44406" y="332501"/>
                  <a:pt x="42787" y="323166"/>
                  <a:pt x="51264" y="329072"/>
                </a:cubicBezTo>
                <a:cubicBezTo>
                  <a:pt x="59741" y="334977"/>
                  <a:pt x="41930" y="345645"/>
                  <a:pt x="50407" y="347360"/>
                </a:cubicBezTo>
                <a:cubicBezTo>
                  <a:pt x="58884" y="349074"/>
                  <a:pt x="68219" y="364314"/>
                  <a:pt x="74219" y="369839"/>
                </a:cubicBezTo>
                <a:cubicBezTo>
                  <a:pt x="80125" y="375363"/>
                  <a:pt x="87840" y="366886"/>
                  <a:pt x="96698" y="366410"/>
                </a:cubicBezTo>
                <a:cubicBezTo>
                  <a:pt x="105652" y="366029"/>
                  <a:pt x="101366" y="353646"/>
                  <a:pt x="106509" y="358314"/>
                </a:cubicBezTo>
                <a:cubicBezTo>
                  <a:pt x="111653" y="362981"/>
                  <a:pt x="118796" y="376601"/>
                  <a:pt x="114129" y="379935"/>
                </a:cubicBezTo>
                <a:cubicBezTo>
                  <a:pt x="109462" y="383364"/>
                  <a:pt x="113272" y="393937"/>
                  <a:pt x="112415" y="399081"/>
                </a:cubicBezTo>
                <a:cubicBezTo>
                  <a:pt x="111557" y="404224"/>
                  <a:pt x="131941" y="402510"/>
                  <a:pt x="133179" y="396509"/>
                </a:cubicBezTo>
                <a:cubicBezTo>
                  <a:pt x="134417" y="390603"/>
                  <a:pt x="150610" y="388889"/>
                  <a:pt x="159468" y="398604"/>
                </a:cubicBezTo>
                <a:cubicBezTo>
                  <a:pt x="168422" y="408415"/>
                  <a:pt x="171374" y="410034"/>
                  <a:pt x="171374" y="402414"/>
                </a:cubicBezTo>
                <a:cubicBezTo>
                  <a:pt x="171374" y="394794"/>
                  <a:pt x="178994" y="386222"/>
                  <a:pt x="179471" y="392603"/>
                </a:cubicBezTo>
                <a:cubicBezTo>
                  <a:pt x="179852" y="398985"/>
                  <a:pt x="187091" y="400700"/>
                  <a:pt x="200235" y="394699"/>
                </a:cubicBezTo>
                <a:cubicBezTo>
                  <a:pt x="213380" y="388793"/>
                  <a:pt x="207474" y="395175"/>
                  <a:pt x="200711" y="403653"/>
                </a:cubicBezTo>
                <a:cubicBezTo>
                  <a:pt x="191377" y="415368"/>
                  <a:pt x="200711" y="432513"/>
                  <a:pt x="193949" y="434228"/>
                </a:cubicBezTo>
                <a:cubicBezTo>
                  <a:pt x="187186" y="435942"/>
                  <a:pt x="181661" y="453373"/>
                  <a:pt x="170612" y="454611"/>
                </a:cubicBezTo>
                <a:cubicBezTo>
                  <a:pt x="159563" y="455849"/>
                  <a:pt x="140894" y="476709"/>
                  <a:pt x="138323" y="480138"/>
                </a:cubicBezTo>
                <a:cubicBezTo>
                  <a:pt x="135751" y="483567"/>
                  <a:pt x="112034" y="473376"/>
                  <a:pt x="108605" y="483091"/>
                </a:cubicBezTo>
                <a:cubicBezTo>
                  <a:pt x="105176" y="492902"/>
                  <a:pt x="90793" y="500141"/>
                  <a:pt x="94603" y="503951"/>
                </a:cubicBezTo>
                <a:cubicBezTo>
                  <a:pt x="97175" y="506522"/>
                  <a:pt x="116701" y="496712"/>
                  <a:pt x="117558" y="491664"/>
                </a:cubicBezTo>
                <a:cubicBezTo>
                  <a:pt x="118415" y="486615"/>
                  <a:pt x="120987" y="487377"/>
                  <a:pt x="124321" y="491283"/>
                </a:cubicBezTo>
                <a:cubicBezTo>
                  <a:pt x="127750" y="495093"/>
                  <a:pt x="136227" y="489568"/>
                  <a:pt x="140037" y="486139"/>
                </a:cubicBezTo>
                <a:cubicBezTo>
                  <a:pt x="143847" y="482710"/>
                  <a:pt x="150229" y="484043"/>
                  <a:pt x="154039" y="484424"/>
                </a:cubicBezTo>
                <a:cubicBezTo>
                  <a:pt x="157849" y="484806"/>
                  <a:pt x="159563" y="479757"/>
                  <a:pt x="170993" y="477662"/>
                </a:cubicBezTo>
                <a:cubicBezTo>
                  <a:pt x="182423" y="475566"/>
                  <a:pt x="179947" y="472137"/>
                  <a:pt x="182423" y="466232"/>
                </a:cubicBezTo>
                <a:cubicBezTo>
                  <a:pt x="184995" y="460326"/>
                  <a:pt x="212141" y="447563"/>
                  <a:pt x="217285" y="446229"/>
                </a:cubicBezTo>
                <a:cubicBezTo>
                  <a:pt x="222428" y="444991"/>
                  <a:pt x="219380" y="436418"/>
                  <a:pt x="224905" y="436037"/>
                </a:cubicBezTo>
                <a:cubicBezTo>
                  <a:pt x="230429" y="435657"/>
                  <a:pt x="238907" y="428799"/>
                  <a:pt x="246146" y="422893"/>
                </a:cubicBezTo>
                <a:cubicBezTo>
                  <a:pt x="253385" y="416987"/>
                  <a:pt x="255099" y="419464"/>
                  <a:pt x="260624" y="417368"/>
                </a:cubicBezTo>
                <a:cubicBezTo>
                  <a:pt x="266148" y="415273"/>
                  <a:pt x="261862" y="404224"/>
                  <a:pt x="267386" y="403367"/>
                </a:cubicBezTo>
                <a:cubicBezTo>
                  <a:pt x="272911" y="402510"/>
                  <a:pt x="277197" y="398318"/>
                  <a:pt x="277197" y="393556"/>
                </a:cubicBezTo>
                <a:cubicBezTo>
                  <a:pt x="277197" y="388889"/>
                  <a:pt x="263195" y="388889"/>
                  <a:pt x="261957" y="385936"/>
                </a:cubicBezTo>
                <a:cubicBezTo>
                  <a:pt x="260719" y="382983"/>
                  <a:pt x="273006" y="371934"/>
                  <a:pt x="277673" y="372315"/>
                </a:cubicBezTo>
                <a:cubicBezTo>
                  <a:pt x="282341" y="372791"/>
                  <a:pt x="289961" y="367648"/>
                  <a:pt x="290437" y="360885"/>
                </a:cubicBezTo>
                <a:cubicBezTo>
                  <a:pt x="290818" y="354122"/>
                  <a:pt x="297676" y="352789"/>
                  <a:pt x="303200" y="346883"/>
                </a:cubicBezTo>
                <a:cubicBezTo>
                  <a:pt x="308725" y="340883"/>
                  <a:pt x="307487" y="335835"/>
                  <a:pt x="313011" y="335453"/>
                </a:cubicBezTo>
                <a:cubicBezTo>
                  <a:pt x="318536" y="335072"/>
                  <a:pt x="323584" y="327357"/>
                  <a:pt x="329585" y="324024"/>
                </a:cubicBezTo>
                <a:cubicBezTo>
                  <a:pt x="335490" y="320595"/>
                  <a:pt x="329585" y="328310"/>
                  <a:pt x="341015" y="328691"/>
                </a:cubicBezTo>
                <a:cubicBezTo>
                  <a:pt x="352445" y="329072"/>
                  <a:pt x="349968" y="339740"/>
                  <a:pt x="341396" y="335930"/>
                </a:cubicBezTo>
                <a:cubicBezTo>
                  <a:pt x="332918" y="332120"/>
                  <a:pt x="329108" y="332501"/>
                  <a:pt x="321393" y="339740"/>
                </a:cubicBezTo>
                <a:cubicBezTo>
                  <a:pt x="313773" y="346979"/>
                  <a:pt x="319679" y="349074"/>
                  <a:pt x="313773" y="357170"/>
                </a:cubicBezTo>
                <a:cubicBezTo>
                  <a:pt x="307868" y="365267"/>
                  <a:pt x="307391" y="370315"/>
                  <a:pt x="315011" y="371172"/>
                </a:cubicBezTo>
                <a:cubicBezTo>
                  <a:pt x="322631" y="372030"/>
                  <a:pt x="315392" y="377554"/>
                  <a:pt x="308249" y="379649"/>
                </a:cubicBezTo>
                <a:cubicBezTo>
                  <a:pt x="301010" y="381745"/>
                  <a:pt x="306153" y="386031"/>
                  <a:pt x="315869" y="386031"/>
                </a:cubicBezTo>
                <a:cubicBezTo>
                  <a:pt x="325679" y="386031"/>
                  <a:pt x="340062" y="372030"/>
                  <a:pt x="353683" y="365172"/>
                </a:cubicBezTo>
                <a:cubicBezTo>
                  <a:pt x="367304" y="358409"/>
                  <a:pt x="377495" y="365172"/>
                  <a:pt x="381305" y="363933"/>
                </a:cubicBezTo>
                <a:cubicBezTo>
                  <a:pt x="385115" y="362695"/>
                  <a:pt x="377019" y="356313"/>
                  <a:pt x="381686" y="354218"/>
                </a:cubicBezTo>
                <a:cubicBezTo>
                  <a:pt x="386354" y="352122"/>
                  <a:pt x="376162" y="350789"/>
                  <a:pt x="373209" y="342788"/>
                </a:cubicBezTo>
                <a:cubicBezTo>
                  <a:pt x="370256" y="334691"/>
                  <a:pt x="377876" y="339835"/>
                  <a:pt x="379591" y="333453"/>
                </a:cubicBezTo>
                <a:cubicBezTo>
                  <a:pt x="381305" y="327072"/>
                  <a:pt x="385973" y="329643"/>
                  <a:pt x="390164" y="332596"/>
                </a:cubicBezTo>
                <a:cubicBezTo>
                  <a:pt x="394450" y="335549"/>
                  <a:pt x="400355" y="329643"/>
                  <a:pt x="404165" y="337739"/>
                </a:cubicBezTo>
                <a:cubicBezTo>
                  <a:pt x="407975" y="345836"/>
                  <a:pt x="412262" y="335644"/>
                  <a:pt x="419024" y="341168"/>
                </a:cubicBezTo>
                <a:cubicBezTo>
                  <a:pt x="425787" y="346693"/>
                  <a:pt x="417786" y="345836"/>
                  <a:pt x="410547" y="347550"/>
                </a:cubicBezTo>
                <a:cubicBezTo>
                  <a:pt x="403308" y="349265"/>
                  <a:pt x="407118" y="358980"/>
                  <a:pt x="412643" y="354313"/>
                </a:cubicBezTo>
                <a:cubicBezTo>
                  <a:pt x="418167" y="349646"/>
                  <a:pt x="422834" y="346693"/>
                  <a:pt x="427978" y="351360"/>
                </a:cubicBezTo>
                <a:cubicBezTo>
                  <a:pt x="433026" y="356028"/>
                  <a:pt x="435217" y="353932"/>
                  <a:pt x="439408" y="349646"/>
                </a:cubicBezTo>
                <a:cubicBezTo>
                  <a:pt x="443694" y="345360"/>
                  <a:pt x="443694" y="350027"/>
                  <a:pt x="443694" y="353456"/>
                </a:cubicBezTo>
                <a:cubicBezTo>
                  <a:pt x="443694" y="356885"/>
                  <a:pt x="452648" y="358123"/>
                  <a:pt x="465316" y="360218"/>
                </a:cubicBezTo>
                <a:cubicBezTo>
                  <a:pt x="478079" y="362314"/>
                  <a:pt x="501035" y="359361"/>
                  <a:pt x="506940" y="358980"/>
                </a:cubicBezTo>
                <a:cubicBezTo>
                  <a:pt x="512846" y="358599"/>
                  <a:pt x="510750" y="367934"/>
                  <a:pt x="523895" y="370410"/>
                </a:cubicBezTo>
                <a:cubicBezTo>
                  <a:pt x="537039" y="372982"/>
                  <a:pt x="540468" y="357266"/>
                  <a:pt x="547231" y="362790"/>
                </a:cubicBezTo>
                <a:cubicBezTo>
                  <a:pt x="553994" y="368315"/>
                  <a:pt x="547231" y="370410"/>
                  <a:pt x="543421" y="374697"/>
                </a:cubicBezTo>
                <a:cubicBezTo>
                  <a:pt x="539611" y="378983"/>
                  <a:pt x="547707" y="379364"/>
                  <a:pt x="552755" y="381459"/>
                </a:cubicBezTo>
                <a:cubicBezTo>
                  <a:pt x="557899" y="383555"/>
                  <a:pt x="569710" y="386984"/>
                  <a:pt x="575234" y="392508"/>
                </a:cubicBezTo>
                <a:cubicBezTo>
                  <a:pt x="580759" y="398033"/>
                  <a:pt x="584188" y="403938"/>
                  <a:pt x="597713" y="410796"/>
                </a:cubicBezTo>
                <a:cubicBezTo>
                  <a:pt x="611334" y="417559"/>
                  <a:pt x="598094" y="393842"/>
                  <a:pt x="608762" y="401462"/>
                </a:cubicBezTo>
                <a:cubicBezTo>
                  <a:pt x="619335" y="409082"/>
                  <a:pt x="615525" y="401843"/>
                  <a:pt x="624098" y="409558"/>
                </a:cubicBezTo>
                <a:cubicBezTo>
                  <a:pt x="632575" y="417178"/>
                  <a:pt x="629622" y="406129"/>
                  <a:pt x="625812" y="393461"/>
                </a:cubicBezTo>
                <a:cubicBezTo>
                  <a:pt x="622002" y="380697"/>
                  <a:pt x="629622" y="389174"/>
                  <a:pt x="633432" y="395175"/>
                </a:cubicBezTo>
                <a:cubicBezTo>
                  <a:pt x="637242" y="401081"/>
                  <a:pt x="637242" y="412606"/>
                  <a:pt x="634670" y="420226"/>
                </a:cubicBezTo>
                <a:cubicBezTo>
                  <a:pt x="632099" y="427846"/>
                  <a:pt x="619335" y="421464"/>
                  <a:pt x="620669" y="417273"/>
                </a:cubicBezTo>
                <a:cubicBezTo>
                  <a:pt x="621907" y="412987"/>
                  <a:pt x="607905" y="414701"/>
                  <a:pt x="607524" y="420702"/>
                </a:cubicBezTo>
                <a:cubicBezTo>
                  <a:pt x="607143" y="426608"/>
                  <a:pt x="616478" y="438133"/>
                  <a:pt x="623240" y="439371"/>
                </a:cubicBezTo>
                <a:cubicBezTo>
                  <a:pt x="630003" y="440610"/>
                  <a:pt x="624955" y="451278"/>
                  <a:pt x="629146" y="452516"/>
                </a:cubicBezTo>
                <a:cubicBezTo>
                  <a:pt x="634956" y="454230"/>
                  <a:pt x="634670" y="465279"/>
                  <a:pt x="638099" y="463565"/>
                </a:cubicBezTo>
                <a:cubicBezTo>
                  <a:pt x="641528" y="461850"/>
                  <a:pt x="640195" y="448706"/>
                  <a:pt x="636385" y="442800"/>
                </a:cubicBezTo>
                <a:cubicBezTo>
                  <a:pt x="632575" y="436799"/>
                  <a:pt x="634289" y="428322"/>
                  <a:pt x="639338" y="430037"/>
                </a:cubicBezTo>
                <a:cubicBezTo>
                  <a:pt x="644481" y="431751"/>
                  <a:pt x="639338" y="440705"/>
                  <a:pt x="641909" y="443658"/>
                </a:cubicBezTo>
                <a:cubicBezTo>
                  <a:pt x="644481" y="446610"/>
                  <a:pt x="647434" y="440705"/>
                  <a:pt x="653339" y="437276"/>
                </a:cubicBezTo>
                <a:cubicBezTo>
                  <a:pt x="659245" y="433847"/>
                  <a:pt x="650768" y="424131"/>
                  <a:pt x="652958" y="418988"/>
                </a:cubicBezTo>
                <a:cubicBezTo>
                  <a:pt x="655054" y="413844"/>
                  <a:pt x="661912" y="423274"/>
                  <a:pt x="664388" y="432132"/>
                </a:cubicBezTo>
                <a:cubicBezTo>
                  <a:pt x="666960" y="441086"/>
                  <a:pt x="658007" y="440610"/>
                  <a:pt x="658007" y="445277"/>
                </a:cubicBezTo>
                <a:cubicBezTo>
                  <a:pt x="658007" y="449944"/>
                  <a:pt x="649910" y="447849"/>
                  <a:pt x="647434" y="450420"/>
                </a:cubicBezTo>
                <a:cubicBezTo>
                  <a:pt x="644862" y="452992"/>
                  <a:pt x="646196" y="469947"/>
                  <a:pt x="649529" y="470423"/>
                </a:cubicBezTo>
                <a:cubicBezTo>
                  <a:pt x="652958" y="470804"/>
                  <a:pt x="655054" y="456421"/>
                  <a:pt x="657149" y="463660"/>
                </a:cubicBezTo>
                <a:cubicBezTo>
                  <a:pt x="659245" y="470899"/>
                  <a:pt x="667341" y="454326"/>
                  <a:pt x="669437" y="461088"/>
                </a:cubicBezTo>
                <a:cubicBezTo>
                  <a:pt x="671532" y="467851"/>
                  <a:pt x="681724" y="475566"/>
                  <a:pt x="685534" y="473852"/>
                </a:cubicBezTo>
                <a:cubicBezTo>
                  <a:pt x="689344" y="472137"/>
                  <a:pt x="683819" y="464898"/>
                  <a:pt x="677914" y="464517"/>
                </a:cubicBezTo>
                <a:cubicBezTo>
                  <a:pt x="672008" y="464136"/>
                  <a:pt x="672770" y="454326"/>
                  <a:pt x="678295" y="453849"/>
                </a:cubicBezTo>
                <a:cubicBezTo>
                  <a:pt x="683819" y="453468"/>
                  <a:pt x="693535" y="467851"/>
                  <a:pt x="693154" y="472995"/>
                </a:cubicBezTo>
                <a:cubicBezTo>
                  <a:pt x="692773" y="478043"/>
                  <a:pt x="688010" y="477662"/>
                  <a:pt x="683343" y="482805"/>
                </a:cubicBezTo>
                <a:cubicBezTo>
                  <a:pt x="678676" y="487853"/>
                  <a:pt x="672294" y="474328"/>
                  <a:pt x="666770" y="474709"/>
                </a:cubicBezTo>
                <a:cubicBezTo>
                  <a:pt x="661245" y="475090"/>
                  <a:pt x="666770" y="483662"/>
                  <a:pt x="669341" y="489568"/>
                </a:cubicBezTo>
                <a:cubicBezTo>
                  <a:pt x="671913" y="495569"/>
                  <a:pt x="662579" y="503570"/>
                  <a:pt x="669722" y="508237"/>
                </a:cubicBezTo>
                <a:cubicBezTo>
                  <a:pt x="676961" y="512904"/>
                  <a:pt x="674866" y="505284"/>
                  <a:pt x="676104" y="501855"/>
                </a:cubicBezTo>
                <a:cubicBezTo>
                  <a:pt x="677342" y="498426"/>
                  <a:pt x="682867" y="502712"/>
                  <a:pt x="686677" y="505665"/>
                </a:cubicBezTo>
                <a:cubicBezTo>
                  <a:pt x="690201" y="508428"/>
                  <a:pt x="690963" y="498903"/>
                  <a:pt x="690963" y="494997"/>
                </a:cubicBezTo>
                <a:cubicBezTo>
                  <a:pt x="690963" y="491187"/>
                  <a:pt x="697345" y="493283"/>
                  <a:pt x="700774" y="498426"/>
                </a:cubicBezTo>
                <a:cubicBezTo>
                  <a:pt x="704203" y="503474"/>
                  <a:pt x="704584" y="492902"/>
                  <a:pt x="709727" y="493759"/>
                </a:cubicBezTo>
                <a:cubicBezTo>
                  <a:pt x="714871" y="494616"/>
                  <a:pt x="711442" y="502712"/>
                  <a:pt x="711442" y="507380"/>
                </a:cubicBezTo>
                <a:cubicBezTo>
                  <a:pt x="711442" y="512047"/>
                  <a:pt x="720395" y="503570"/>
                  <a:pt x="719538" y="508618"/>
                </a:cubicBezTo>
                <a:cubicBezTo>
                  <a:pt x="719443" y="509380"/>
                  <a:pt x="719443" y="510142"/>
                  <a:pt x="719538" y="510809"/>
                </a:cubicBezTo>
                <a:cubicBezTo>
                  <a:pt x="724205" y="507475"/>
                  <a:pt x="729158" y="503951"/>
                  <a:pt x="732587" y="501570"/>
                </a:cubicBezTo>
                <a:cubicBezTo>
                  <a:pt x="741636" y="494902"/>
                  <a:pt x="725825" y="490901"/>
                  <a:pt x="728682" y="483567"/>
                </a:cubicBezTo>
                <a:close/>
                <a:moveTo>
                  <a:pt x="12116" y="543860"/>
                </a:moveTo>
                <a:cubicBezTo>
                  <a:pt x="22308" y="539574"/>
                  <a:pt x="26594" y="534526"/>
                  <a:pt x="22308" y="529383"/>
                </a:cubicBezTo>
                <a:cubicBezTo>
                  <a:pt x="18022" y="524334"/>
                  <a:pt x="4211" y="547099"/>
                  <a:pt x="12116" y="543860"/>
                </a:cubicBezTo>
                <a:close/>
                <a:moveTo>
                  <a:pt x="84221" y="505665"/>
                </a:moveTo>
                <a:cubicBezTo>
                  <a:pt x="74886" y="502236"/>
                  <a:pt x="50312" y="517191"/>
                  <a:pt x="58789" y="518429"/>
                </a:cubicBezTo>
                <a:cubicBezTo>
                  <a:pt x="64694" y="519286"/>
                  <a:pt x="67266" y="513285"/>
                  <a:pt x="74029" y="513285"/>
                </a:cubicBezTo>
                <a:cubicBezTo>
                  <a:pt x="80887" y="513285"/>
                  <a:pt x="93650" y="508999"/>
                  <a:pt x="84221" y="505665"/>
                </a:cubicBezTo>
                <a:close/>
                <a:moveTo>
                  <a:pt x="299581" y="405843"/>
                </a:moveTo>
                <a:cubicBezTo>
                  <a:pt x="299962" y="401176"/>
                  <a:pt x="293199" y="401557"/>
                  <a:pt x="284722" y="411368"/>
                </a:cubicBezTo>
                <a:cubicBezTo>
                  <a:pt x="276245" y="421178"/>
                  <a:pt x="269006" y="426227"/>
                  <a:pt x="267767" y="430894"/>
                </a:cubicBezTo>
                <a:cubicBezTo>
                  <a:pt x="266529" y="435561"/>
                  <a:pt x="256718" y="430037"/>
                  <a:pt x="253766" y="435942"/>
                </a:cubicBezTo>
                <a:cubicBezTo>
                  <a:pt x="250813" y="441943"/>
                  <a:pt x="255861" y="455087"/>
                  <a:pt x="261862" y="450801"/>
                </a:cubicBezTo>
                <a:cubicBezTo>
                  <a:pt x="267767" y="446515"/>
                  <a:pt x="268244" y="450801"/>
                  <a:pt x="272054" y="450801"/>
                </a:cubicBezTo>
                <a:cubicBezTo>
                  <a:pt x="275864" y="450801"/>
                  <a:pt x="293294" y="438895"/>
                  <a:pt x="297104" y="432894"/>
                </a:cubicBezTo>
                <a:cubicBezTo>
                  <a:pt x="300914" y="426989"/>
                  <a:pt x="290342" y="425274"/>
                  <a:pt x="289865" y="421464"/>
                </a:cubicBezTo>
                <a:cubicBezTo>
                  <a:pt x="289484" y="417654"/>
                  <a:pt x="298819" y="417654"/>
                  <a:pt x="303486" y="415083"/>
                </a:cubicBezTo>
                <a:cubicBezTo>
                  <a:pt x="308058" y="412606"/>
                  <a:pt x="299200" y="410510"/>
                  <a:pt x="299581" y="405843"/>
                </a:cubicBezTo>
                <a:close/>
                <a:moveTo>
                  <a:pt x="29071" y="355742"/>
                </a:moveTo>
                <a:cubicBezTo>
                  <a:pt x="28214" y="348979"/>
                  <a:pt x="9926" y="355361"/>
                  <a:pt x="12116" y="361647"/>
                </a:cubicBezTo>
                <a:cubicBezTo>
                  <a:pt x="14212" y="368029"/>
                  <a:pt x="31452" y="372220"/>
                  <a:pt x="38786" y="369743"/>
                </a:cubicBezTo>
                <a:cubicBezTo>
                  <a:pt x="45168" y="367648"/>
                  <a:pt x="47264" y="360790"/>
                  <a:pt x="42596" y="356599"/>
                </a:cubicBezTo>
                <a:cubicBezTo>
                  <a:pt x="38024" y="352313"/>
                  <a:pt x="29928" y="362505"/>
                  <a:pt x="29071" y="355742"/>
                </a:cubicBezTo>
                <a:close/>
                <a:moveTo>
                  <a:pt x="235954" y="1293383"/>
                </a:moveTo>
                <a:cubicBezTo>
                  <a:pt x="225286" y="1294621"/>
                  <a:pt x="231191" y="1321196"/>
                  <a:pt x="236906" y="1316814"/>
                </a:cubicBezTo>
                <a:cubicBezTo>
                  <a:pt x="241002" y="1313671"/>
                  <a:pt x="248432" y="1313100"/>
                  <a:pt x="250622" y="1309004"/>
                </a:cubicBezTo>
                <a:cubicBezTo>
                  <a:pt x="253575" y="1303575"/>
                  <a:pt x="246622" y="1292145"/>
                  <a:pt x="235954" y="1293383"/>
                </a:cubicBezTo>
                <a:close/>
                <a:moveTo>
                  <a:pt x="221952" y="1277190"/>
                </a:moveTo>
                <a:cubicBezTo>
                  <a:pt x="215666" y="1278143"/>
                  <a:pt x="219761" y="1289478"/>
                  <a:pt x="223857" y="1286525"/>
                </a:cubicBezTo>
                <a:cubicBezTo>
                  <a:pt x="230715" y="1281572"/>
                  <a:pt x="228143" y="1276238"/>
                  <a:pt x="221952" y="1277190"/>
                </a:cubicBezTo>
                <a:close/>
                <a:moveTo>
                  <a:pt x="155753" y="1255664"/>
                </a:moveTo>
                <a:cubicBezTo>
                  <a:pt x="161373" y="1261569"/>
                  <a:pt x="165469" y="1260045"/>
                  <a:pt x="166993" y="1254711"/>
                </a:cubicBezTo>
                <a:cubicBezTo>
                  <a:pt x="168517" y="1249377"/>
                  <a:pt x="149753" y="1249282"/>
                  <a:pt x="155753" y="1255664"/>
                </a:cubicBezTo>
                <a:close/>
                <a:moveTo>
                  <a:pt x="185757" y="1268427"/>
                </a:moveTo>
                <a:cubicBezTo>
                  <a:pt x="189853" y="1274714"/>
                  <a:pt x="194234" y="1275952"/>
                  <a:pt x="197663" y="1270332"/>
                </a:cubicBezTo>
                <a:cubicBezTo>
                  <a:pt x="200997" y="1264713"/>
                  <a:pt x="180995" y="1261188"/>
                  <a:pt x="185757" y="1268427"/>
                </a:cubicBezTo>
                <a:close/>
                <a:moveTo>
                  <a:pt x="1928547" y="699880"/>
                </a:moveTo>
                <a:cubicBezTo>
                  <a:pt x="1927975" y="694260"/>
                  <a:pt x="1911020" y="698737"/>
                  <a:pt x="1903115" y="692546"/>
                </a:cubicBezTo>
                <a:cubicBezTo>
                  <a:pt x="1895209" y="686259"/>
                  <a:pt x="1881588" y="714644"/>
                  <a:pt x="1878731" y="726550"/>
                </a:cubicBezTo>
                <a:cubicBezTo>
                  <a:pt x="1875873" y="738456"/>
                  <a:pt x="1854918" y="751410"/>
                  <a:pt x="1854918" y="751410"/>
                </a:cubicBezTo>
                <a:cubicBezTo>
                  <a:pt x="1854918" y="751410"/>
                  <a:pt x="1794339" y="751982"/>
                  <a:pt x="1789196" y="751982"/>
                </a:cubicBezTo>
                <a:cubicBezTo>
                  <a:pt x="1785672" y="751982"/>
                  <a:pt x="1771765" y="763983"/>
                  <a:pt x="1763573" y="771317"/>
                </a:cubicBezTo>
                <a:cubicBezTo>
                  <a:pt x="1763859" y="771603"/>
                  <a:pt x="1764050" y="771984"/>
                  <a:pt x="1764335" y="772365"/>
                </a:cubicBezTo>
                <a:cubicBezTo>
                  <a:pt x="1770431" y="783414"/>
                  <a:pt x="1748238" y="790177"/>
                  <a:pt x="1726998" y="791034"/>
                </a:cubicBezTo>
                <a:cubicBezTo>
                  <a:pt x="1720425" y="791320"/>
                  <a:pt x="1715568" y="791987"/>
                  <a:pt x="1711757" y="792463"/>
                </a:cubicBezTo>
                <a:cubicBezTo>
                  <a:pt x="1712519" y="795035"/>
                  <a:pt x="1713091" y="797892"/>
                  <a:pt x="1712805" y="800083"/>
                </a:cubicBezTo>
                <a:cubicBezTo>
                  <a:pt x="1712615" y="801416"/>
                  <a:pt x="1710329" y="803131"/>
                  <a:pt x="1707090" y="804846"/>
                </a:cubicBezTo>
                <a:cubicBezTo>
                  <a:pt x="1703852" y="811418"/>
                  <a:pt x="1677753" y="824181"/>
                  <a:pt x="1663180" y="831801"/>
                </a:cubicBezTo>
                <a:cubicBezTo>
                  <a:pt x="1647083" y="840279"/>
                  <a:pt x="1624985" y="836087"/>
                  <a:pt x="1624985" y="823324"/>
                </a:cubicBezTo>
                <a:cubicBezTo>
                  <a:pt x="1624985" y="810561"/>
                  <a:pt x="1636891" y="813132"/>
                  <a:pt x="1639463" y="819038"/>
                </a:cubicBezTo>
                <a:cubicBezTo>
                  <a:pt x="1640415" y="821229"/>
                  <a:pt x="1643273" y="819609"/>
                  <a:pt x="1647178" y="816847"/>
                </a:cubicBezTo>
                <a:cubicBezTo>
                  <a:pt x="1643177" y="812942"/>
                  <a:pt x="1643177" y="806655"/>
                  <a:pt x="1644035" y="801798"/>
                </a:cubicBezTo>
                <a:cubicBezTo>
                  <a:pt x="1639177" y="799702"/>
                  <a:pt x="1646702" y="780652"/>
                  <a:pt x="1636891" y="777413"/>
                </a:cubicBezTo>
                <a:cubicBezTo>
                  <a:pt x="1626699" y="773984"/>
                  <a:pt x="1614793" y="791891"/>
                  <a:pt x="1616507" y="780842"/>
                </a:cubicBezTo>
                <a:cubicBezTo>
                  <a:pt x="1618222" y="769794"/>
                  <a:pt x="1633462" y="760459"/>
                  <a:pt x="1624127" y="745981"/>
                </a:cubicBezTo>
                <a:cubicBezTo>
                  <a:pt x="1614793" y="731503"/>
                  <a:pt x="1597839" y="731503"/>
                  <a:pt x="1594410" y="742552"/>
                </a:cubicBezTo>
                <a:cubicBezTo>
                  <a:pt x="1590981" y="753601"/>
                  <a:pt x="1579169" y="748458"/>
                  <a:pt x="1574883" y="757030"/>
                </a:cubicBezTo>
                <a:cubicBezTo>
                  <a:pt x="1570597" y="765507"/>
                  <a:pt x="1566406" y="784176"/>
                  <a:pt x="1569835" y="797797"/>
                </a:cubicBezTo>
                <a:cubicBezTo>
                  <a:pt x="1573264" y="811418"/>
                  <a:pt x="1568978" y="818181"/>
                  <a:pt x="1556214" y="825800"/>
                </a:cubicBezTo>
                <a:cubicBezTo>
                  <a:pt x="1543451" y="833421"/>
                  <a:pt x="1536783" y="814085"/>
                  <a:pt x="1541736" y="789320"/>
                </a:cubicBezTo>
                <a:cubicBezTo>
                  <a:pt x="1545165" y="772365"/>
                  <a:pt x="1554500" y="756173"/>
                  <a:pt x="1546023" y="756173"/>
                </a:cubicBezTo>
                <a:cubicBezTo>
                  <a:pt x="1537545" y="756173"/>
                  <a:pt x="1557072" y="735789"/>
                  <a:pt x="1574883" y="731503"/>
                </a:cubicBezTo>
                <a:cubicBezTo>
                  <a:pt x="1592695" y="727217"/>
                  <a:pt x="1614793" y="728931"/>
                  <a:pt x="1614793" y="723883"/>
                </a:cubicBezTo>
                <a:cubicBezTo>
                  <a:pt x="1614793" y="722835"/>
                  <a:pt x="1615555" y="722169"/>
                  <a:pt x="1616984" y="721692"/>
                </a:cubicBezTo>
                <a:cubicBezTo>
                  <a:pt x="1613364" y="718835"/>
                  <a:pt x="1609268" y="716168"/>
                  <a:pt x="1606030" y="714072"/>
                </a:cubicBezTo>
                <a:cubicBezTo>
                  <a:pt x="1605744" y="715120"/>
                  <a:pt x="1604982" y="716168"/>
                  <a:pt x="1603744" y="717025"/>
                </a:cubicBezTo>
                <a:cubicBezTo>
                  <a:pt x="1596791" y="721883"/>
                  <a:pt x="1598601" y="709405"/>
                  <a:pt x="1585932" y="709405"/>
                </a:cubicBezTo>
                <a:cubicBezTo>
                  <a:pt x="1573169" y="709405"/>
                  <a:pt x="1560405" y="721311"/>
                  <a:pt x="1550214" y="716168"/>
                </a:cubicBezTo>
                <a:cubicBezTo>
                  <a:pt x="1540022" y="711024"/>
                  <a:pt x="1545070" y="704262"/>
                  <a:pt x="1535735" y="704262"/>
                </a:cubicBezTo>
                <a:cubicBezTo>
                  <a:pt x="1526401" y="704262"/>
                  <a:pt x="1542498" y="686450"/>
                  <a:pt x="1528973" y="694070"/>
                </a:cubicBezTo>
                <a:cubicBezTo>
                  <a:pt x="1515352" y="701690"/>
                  <a:pt x="1494968" y="720454"/>
                  <a:pt x="1485634" y="711882"/>
                </a:cubicBezTo>
                <a:cubicBezTo>
                  <a:pt x="1476299" y="703404"/>
                  <a:pt x="1467822" y="714453"/>
                  <a:pt x="1460964" y="707595"/>
                </a:cubicBezTo>
                <a:cubicBezTo>
                  <a:pt x="1454202" y="700833"/>
                  <a:pt x="1484777" y="682068"/>
                  <a:pt x="1499160" y="682926"/>
                </a:cubicBezTo>
                <a:cubicBezTo>
                  <a:pt x="1502684" y="683116"/>
                  <a:pt x="1505922" y="681592"/>
                  <a:pt x="1508970" y="679116"/>
                </a:cubicBezTo>
                <a:cubicBezTo>
                  <a:pt x="1501350" y="676353"/>
                  <a:pt x="1485729" y="670162"/>
                  <a:pt x="1481538" y="675306"/>
                </a:cubicBezTo>
                <a:cubicBezTo>
                  <a:pt x="1476490" y="681497"/>
                  <a:pt x="1469060" y="677591"/>
                  <a:pt x="1465155" y="672448"/>
                </a:cubicBezTo>
                <a:cubicBezTo>
                  <a:pt x="1461155" y="667305"/>
                  <a:pt x="1456106" y="674162"/>
                  <a:pt x="1449344" y="666257"/>
                </a:cubicBezTo>
                <a:cubicBezTo>
                  <a:pt x="1442581" y="658351"/>
                  <a:pt x="1435723" y="663971"/>
                  <a:pt x="1431818" y="665685"/>
                </a:cubicBezTo>
                <a:cubicBezTo>
                  <a:pt x="1427817" y="667400"/>
                  <a:pt x="1422769" y="662828"/>
                  <a:pt x="1415435" y="660066"/>
                </a:cubicBezTo>
                <a:cubicBezTo>
                  <a:pt x="1408101" y="657208"/>
                  <a:pt x="1413720" y="649874"/>
                  <a:pt x="1407529" y="645302"/>
                </a:cubicBezTo>
                <a:cubicBezTo>
                  <a:pt x="1401338" y="640825"/>
                  <a:pt x="1400957" y="653874"/>
                  <a:pt x="1400957" y="653874"/>
                </a:cubicBezTo>
                <a:lnTo>
                  <a:pt x="873081" y="656732"/>
                </a:lnTo>
                <a:cubicBezTo>
                  <a:pt x="873653" y="657589"/>
                  <a:pt x="874319" y="658446"/>
                  <a:pt x="874986" y="659208"/>
                </a:cubicBezTo>
                <a:cubicBezTo>
                  <a:pt x="881368" y="665971"/>
                  <a:pt x="876224" y="671114"/>
                  <a:pt x="878415" y="679211"/>
                </a:cubicBezTo>
                <a:cubicBezTo>
                  <a:pt x="880511" y="687307"/>
                  <a:pt x="878796" y="698737"/>
                  <a:pt x="872510" y="698737"/>
                </a:cubicBezTo>
                <a:cubicBezTo>
                  <a:pt x="866128" y="698737"/>
                  <a:pt x="865271" y="691498"/>
                  <a:pt x="869938" y="688926"/>
                </a:cubicBezTo>
                <a:cubicBezTo>
                  <a:pt x="874605" y="686355"/>
                  <a:pt x="872033" y="677020"/>
                  <a:pt x="867366" y="677020"/>
                </a:cubicBezTo>
                <a:cubicBezTo>
                  <a:pt x="864604" y="677020"/>
                  <a:pt x="863556" y="673782"/>
                  <a:pt x="863651" y="670067"/>
                </a:cubicBezTo>
                <a:cubicBezTo>
                  <a:pt x="854984" y="672448"/>
                  <a:pt x="844982" y="671400"/>
                  <a:pt x="833362" y="669972"/>
                </a:cubicBezTo>
                <a:cubicBezTo>
                  <a:pt x="833552" y="670448"/>
                  <a:pt x="833743" y="670924"/>
                  <a:pt x="833743" y="671496"/>
                </a:cubicBezTo>
                <a:cubicBezTo>
                  <a:pt x="834124" y="676639"/>
                  <a:pt x="836696" y="688069"/>
                  <a:pt x="843554" y="696927"/>
                </a:cubicBezTo>
                <a:cubicBezTo>
                  <a:pt x="850316" y="705881"/>
                  <a:pt x="845649" y="711405"/>
                  <a:pt x="852031" y="714739"/>
                </a:cubicBezTo>
                <a:cubicBezTo>
                  <a:pt x="858413" y="718168"/>
                  <a:pt x="857936" y="721978"/>
                  <a:pt x="852031" y="721121"/>
                </a:cubicBezTo>
                <a:cubicBezTo>
                  <a:pt x="846125" y="720263"/>
                  <a:pt x="850316" y="725788"/>
                  <a:pt x="848221" y="738552"/>
                </a:cubicBezTo>
                <a:cubicBezTo>
                  <a:pt x="846125" y="751315"/>
                  <a:pt x="846506" y="777604"/>
                  <a:pt x="845268" y="785700"/>
                </a:cubicBezTo>
                <a:cubicBezTo>
                  <a:pt x="844030" y="793796"/>
                  <a:pt x="834695" y="806941"/>
                  <a:pt x="840220" y="815418"/>
                </a:cubicBezTo>
                <a:cubicBezTo>
                  <a:pt x="845744" y="823896"/>
                  <a:pt x="849554" y="835802"/>
                  <a:pt x="846602" y="846375"/>
                </a:cubicBezTo>
                <a:cubicBezTo>
                  <a:pt x="843649" y="857042"/>
                  <a:pt x="844030" y="863329"/>
                  <a:pt x="848697" y="871425"/>
                </a:cubicBezTo>
                <a:cubicBezTo>
                  <a:pt x="853364" y="879521"/>
                  <a:pt x="849554" y="893523"/>
                  <a:pt x="854603" y="896476"/>
                </a:cubicBezTo>
                <a:cubicBezTo>
                  <a:pt x="859746" y="899429"/>
                  <a:pt x="864413" y="905429"/>
                  <a:pt x="869081" y="913050"/>
                </a:cubicBezTo>
                <a:cubicBezTo>
                  <a:pt x="873748" y="920670"/>
                  <a:pt x="878034" y="916002"/>
                  <a:pt x="878891" y="923717"/>
                </a:cubicBezTo>
                <a:cubicBezTo>
                  <a:pt x="879749" y="931337"/>
                  <a:pt x="879749" y="932671"/>
                  <a:pt x="886511" y="935624"/>
                </a:cubicBezTo>
                <a:cubicBezTo>
                  <a:pt x="893274" y="938577"/>
                  <a:pt x="889083" y="946196"/>
                  <a:pt x="889083" y="950483"/>
                </a:cubicBezTo>
                <a:cubicBezTo>
                  <a:pt x="889083" y="954769"/>
                  <a:pt x="898037" y="962389"/>
                  <a:pt x="909086" y="972104"/>
                </a:cubicBezTo>
                <a:cubicBezTo>
                  <a:pt x="920135" y="981820"/>
                  <a:pt x="910800" y="989916"/>
                  <a:pt x="918896" y="989916"/>
                </a:cubicBezTo>
                <a:cubicBezTo>
                  <a:pt x="926993" y="989916"/>
                  <a:pt x="934613" y="994583"/>
                  <a:pt x="942709" y="999727"/>
                </a:cubicBezTo>
                <a:cubicBezTo>
                  <a:pt x="950805" y="1004871"/>
                  <a:pt x="953282" y="1001823"/>
                  <a:pt x="958806" y="1003156"/>
                </a:cubicBezTo>
                <a:cubicBezTo>
                  <a:pt x="964331" y="1004394"/>
                  <a:pt x="974522" y="1016300"/>
                  <a:pt x="976618" y="1024397"/>
                </a:cubicBezTo>
                <a:cubicBezTo>
                  <a:pt x="977666" y="1028207"/>
                  <a:pt x="978904" y="1032207"/>
                  <a:pt x="980904" y="1036494"/>
                </a:cubicBezTo>
                <a:lnTo>
                  <a:pt x="1024910" y="1030683"/>
                </a:lnTo>
                <a:cubicBezTo>
                  <a:pt x="1024910" y="1030683"/>
                  <a:pt x="1038530" y="1040208"/>
                  <a:pt x="1046246" y="1042018"/>
                </a:cubicBezTo>
                <a:cubicBezTo>
                  <a:pt x="1053961" y="1043828"/>
                  <a:pt x="1095681" y="1059258"/>
                  <a:pt x="1095681" y="1059258"/>
                </a:cubicBezTo>
                <a:lnTo>
                  <a:pt x="1150163" y="1058782"/>
                </a:lnTo>
                <a:lnTo>
                  <a:pt x="1156545" y="1050591"/>
                </a:lnTo>
                <a:lnTo>
                  <a:pt x="1186454" y="1050591"/>
                </a:lnTo>
                <a:cubicBezTo>
                  <a:pt x="1186454" y="1050591"/>
                  <a:pt x="1205504" y="1069164"/>
                  <a:pt x="1208266" y="1070117"/>
                </a:cubicBezTo>
                <a:cubicBezTo>
                  <a:pt x="1211028" y="1070974"/>
                  <a:pt x="1220553" y="1079642"/>
                  <a:pt x="1220553" y="1085071"/>
                </a:cubicBezTo>
                <a:cubicBezTo>
                  <a:pt x="1220553" y="1090500"/>
                  <a:pt x="1222839" y="1095072"/>
                  <a:pt x="1227316" y="1097358"/>
                </a:cubicBezTo>
                <a:cubicBezTo>
                  <a:pt x="1231888" y="1099644"/>
                  <a:pt x="1247318" y="1109646"/>
                  <a:pt x="1249509" y="1108693"/>
                </a:cubicBezTo>
                <a:cubicBezTo>
                  <a:pt x="1251795" y="1107836"/>
                  <a:pt x="1256272" y="1090500"/>
                  <a:pt x="1264464" y="1090977"/>
                </a:cubicBezTo>
                <a:cubicBezTo>
                  <a:pt x="1272655" y="1091453"/>
                  <a:pt x="1294848" y="1097739"/>
                  <a:pt x="1298468" y="1110503"/>
                </a:cubicBezTo>
                <a:cubicBezTo>
                  <a:pt x="1302087" y="1123171"/>
                  <a:pt x="1312946" y="1133649"/>
                  <a:pt x="1316565" y="1136316"/>
                </a:cubicBezTo>
                <a:cubicBezTo>
                  <a:pt x="1320185" y="1139078"/>
                  <a:pt x="1318375" y="1146793"/>
                  <a:pt x="1321137" y="1150794"/>
                </a:cubicBezTo>
                <a:cubicBezTo>
                  <a:pt x="1323899" y="1154889"/>
                  <a:pt x="1323423" y="1162605"/>
                  <a:pt x="1326566" y="1162605"/>
                </a:cubicBezTo>
                <a:cubicBezTo>
                  <a:pt x="1329710" y="1162605"/>
                  <a:pt x="1346093" y="1172606"/>
                  <a:pt x="1353332" y="1172130"/>
                </a:cubicBezTo>
                <a:cubicBezTo>
                  <a:pt x="1355523" y="1172034"/>
                  <a:pt x="1358380" y="1173273"/>
                  <a:pt x="1361333" y="1175082"/>
                </a:cubicBezTo>
                <a:cubicBezTo>
                  <a:pt x="1362190" y="1159938"/>
                  <a:pt x="1346569" y="1157366"/>
                  <a:pt x="1355808" y="1150413"/>
                </a:cubicBezTo>
                <a:cubicBezTo>
                  <a:pt x="1366381" y="1142316"/>
                  <a:pt x="1355427" y="1135554"/>
                  <a:pt x="1360476" y="1132125"/>
                </a:cubicBezTo>
                <a:cubicBezTo>
                  <a:pt x="1365619" y="1128696"/>
                  <a:pt x="1374477" y="1125362"/>
                  <a:pt x="1374477" y="1120218"/>
                </a:cubicBezTo>
                <a:cubicBezTo>
                  <a:pt x="1374477" y="1115075"/>
                  <a:pt x="1379144" y="1115075"/>
                  <a:pt x="1385907" y="1115932"/>
                </a:cubicBezTo>
                <a:cubicBezTo>
                  <a:pt x="1392670" y="1116789"/>
                  <a:pt x="1405433" y="1104883"/>
                  <a:pt x="1404576" y="1100216"/>
                </a:cubicBezTo>
                <a:cubicBezTo>
                  <a:pt x="1403719" y="1095549"/>
                  <a:pt x="1405814" y="1094691"/>
                  <a:pt x="1413911" y="1096406"/>
                </a:cubicBezTo>
                <a:cubicBezTo>
                  <a:pt x="1422007" y="1098120"/>
                  <a:pt x="1420673" y="1087071"/>
                  <a:pt x="1425817" y="1088786"/>
                </a:cubicBezTo>
                <a:cubicBezTo>
                  <a:pt x="1430960" y="1090500"/>
                  <a:pt x="1435152" y="1093453"/>
                  <a:pt x="1435628" y="1089643"/>
                </a:cubicBezTo>
                <a:cubicBezTo>
                  <a:pt x="1436009" y="1085833"/>
                  <a:pt x="1441152" y="1086690"/>
                  <a:pt x="1444962" y="1091738"/>
                </a:cubicBezTo>
                <a:cubicBezTo>
                  <a:pt x="1448772" y="1096882"/>
                  <a:pt x="1459821" y="1098120"/>
                  <a:pt x="1460678" y="1092120"/>
                </a:cubicBezTo>
                <a:cubicBezTo>
                  <a:pt x="1461536" y="1086214"/>
                  <a:pt x="1467918" y="1092120"/>
                  <a:pt x="1473442" y="1098025"/>
                </a:cubicBezTo>
                <a:cubicBezTo>
                  <a:pt x="1478966" y="1103931"/>
                  <a:pt x="1481538" y="1102311"/>
                  <a:pt x="1489539" y="1102692"/>
                </a:cubicBezTo>
                <a:cubicBezTo>
                  <a:pt x="1497635" y="1103073"/>
                  <a:pt x="1497635" y="1100978"/>
                  <a:pt x="1498016" y="1095930"/>
                </a:cubicBezTo>
                <a:cubicBezTo>
                  <a:pt x="1498398" y="1090786"/>
                  <a:pt x="1506970" y="1106979"/>
                  <a:pt x="1514971" y="1107836"/>
                </a:cubicBezTo>
                <a:cubicBezTo>
                  <a:pt x="1523067" y="1108693"/>
                  <a:pt x="1516685" y="1102692"/>
                  <a:pt x="1510685" y="1098025"/>
                </a:cubicBezTo>
                <a:cubicBezTo>
                  <a:pt x="1504779" y="1093358"/>
                  <a:pt x="1511923" y="1091262"/>
                  <a:pt x="1506875" y="1087452"/>
                </a:cubicBezTo>
                <a:cubicBezTo>
                  <a:pt x="1501731" y="1083642"/>
                  <a:pt x="1513256" y="1078499"/>
                  <a:pt x="1523448" y="1078975"/>
                </a:cubicBezTo>
                <a:cubicBezTo>
                  <a:pt x="1533640" y="1079356"/>
                  <a:pt x="1533259" y="1081928"/>
                  <a:pt x="1537069" y="1076022"/>
                </a:cubicBezTo>
                <a:cubicBezTo>
                  <a:pt x="1540879" y="1070021"/>
                  <a:pt x="1544689" y="1076022"/>
                  <a:pt x="1544689" y="1081071"/>
                </a:cubicBezTo>
                <a:cubicBezTo>
                  <a:pt x="1544689" y="1086214"/>
                  <a:pt x="1561262" y="1078118"/>
                  <a:pt x="1570121" y="1078118"/>
                </a:cubicBezTo>
                <a:cubicBezTo>
                  <a:pt x="1579074" y="1078118"/>
                  <a:pt x="1587075" y="1085738"/>
                  <a:pt x="1587932" y="1090881"/>
                </a:cubicBezTo>
                <a:cubicBezTo>
                  <a:pt x="1588790" y="1096025"/>
                  <a:pt x="1594695" y="1098501"/>
                  <a:pt x="1601077" y="1092977"/>
                </a:cubicBezTo>
                <a:cubicBezTo>
                  <a:pt x="1607459" y="1087452"/>
                  <a:pt x="1612983" y="1081071"/>
                  <a:pt x="1618889" y="1086976"/>
                </a:cubicBezTo>
                <a:cubicBezTo>
                  <a:pt x="1624794" y="1092977"/>
                  <a:pt x="1630795" y="1100978"/>
                  <a:pt x="1638034" y="1108217"/>
                </a:cubicBezTo>
                <a:cubicBezTo>
                  <a:pt x="1645273" y="1115456"/>
                  <a:pt x="1634605" y="1124409"/>
                  <a:pt x="1638415" y="1129838"/>
                </a:cubicBezTo>
                <a:cubicBezTo>
                  <a:pt x="1642225" y="1135363"/>
                  <a:pt x="1638034" y="1142983"/>
                  <a:pt x="1646511" y="1148984"/>
                </a:cubicBezTo>
                <a:cubicBezTo>
                  <a:pt x="1654989" y="1154889"/>
                  <a:pt x="1647368" y="1167272"/>
                  <a:pt x="1654131" y="1168986"/>
                </a:cubicBezTo>
                <a:cubicBezTo>
                  <a:pt x="1660894" y="1170701"/>
                  <a:pt x="1666418" y="1181274"/>
                  <a:pt x="1667276" y="1185560"/>
                </a:cubicBezTo>
                <a:cubicBezTo>
                  <a:pt x="1668133" y="1189846"/>
                  <a:pt x="1680897" y="1195371"/>
                  <a:pt x="1681754" y="1188132"/>
                </a:cubicBezTo>
                <a:cubicBezTo>
                  <a:pt x="1682611" y="1180892"/>
                  <a:pt x="1689374" y="1172415"/>
                  <a:pt x="1690231" y="1165653"/>
                </a:cubicBezTo>
                <a:cubicBezTo>
                  <a:pt x="1691088" y="1158890"/>
                  <a:pt x="1685087" y="1134696"/>
                  <a:pt x="1679658" y="1126981"/>
                </a:cubicBezTo>
                <a:cubicBezTo>
                  <a:pt x="1674134" y="1119361"/>
                  <a:pt x="1680897" y="1117646"/>
                  <a:pt x="1674134" y="1108693"/>
                </a:cubicBezTo>
                <a:cubicBezTo>
                  <a:pt x="1667371" y="1099740"/>
                  <a:pt x="1663085" y="1084023"/>
                  <a:pt x="1663561" y="1071355"/>
                </a:cubicBezTo>
                <a:cubicBezTo>
                  <a:pt x="1663942" y="1058592"/>
                  <a:pt x="1678896" y="1037827"/>
                  <a:pt x="1686040" y="1031445"/>
                </a:cubicBezTo>
                <a:cubicBezTo>
                  <a:pt x="1693279" y="1025063"/>
                  <a:pt x="1701280" y="1028492"/>
                  <a:pt x="1702994" y="1021634"/>
                </a:cubicBezTo>
                <a:cubicBezTo>
                  <a:pt x="1704709" y="1014872"/>
                  <a:pt x="1713567" y="1006395"/>
                  <a:pt x="1718711" y="1006395"/>
                </a:cubicBezTo>
                <a:cubicBezTo>
                  <a:pt x="1723854" y="1006395"/>
                  <a:pt x="1729283" y="1007633"/>
                  <a:pt x="1730141" y="1002108"/>
                </a:cubicBezTo>
                <a:cubicBezTo>
                  <a:pt x="1730998" y="996584"/>
                  <a:pt x="1739475" y="989821"/>
                  <a:pt x="1750524" y="988107"/>
                </a:cubicBezTo>
                <a:cubicBezTo>
                  <a:pt x="1761573" y="986392"/>
                  <a:pt x="1755191" y="980487"/>
                  <a:pt x="1752239" y="975343"/>
                </a:cubicBezTo>
                <a:cubicBezTo>
                  <a:pt x="1749286" y="970200"/>
                  <a:pt x="1754810" y="965151"/>
                  <a:pt x="1756906" y="968580"/>
                </a:cubicBezTo>
                <a:cubicBezTo>
                  <a:pt x="1759002" y="972009"/>
                  <a:pt x="1765860" y="972390"/>
                  <a:pt x="1770051" y="969437"/>
                </a:cubicBezTo>
                <a:cubicBezTo>
                  <a:pt x="1774337" y="966485"/>
                  <a:pt x="1784052" y="958388"/>
                  <a:pt x="1774718" y="958008"/>
                </a:cubicBezTo>
                <a:cubicBezTo>
                  <a:pt x="1765383" y="957627"/>
                  <a:pt x="1763288" y="953721"/>
                  <a:pt x="1768812" y="951626"/>
                </a:cubicBezTo>
                <a:cubicBezTo>
                  <a:pt x="1774337" y="949530"/>
                  <a:pt x="1769669" y="939338"/>
                  <a:pt x="1762049" y="938481"/>
                </a:cubicBezTo>
                <a:cubicBezTo>
                  <a:pt x="1754430" y="937624"/>
                  <a:pt x="1756906" y="933814"/>
                  <a:pt x="1761668" y="929147"/>
                </a:cubicBezTo>
                <a:cubicBezTo>
                  <a:pt x="1766336" y="924479"/>
                  <a:pt x="1754906" y="916859"/>
                  <a:pt x="1749381" y="913050"/>
                </a:cubicBezTo>
                <a:cubicBezTo>
                  <a:pt x="1743857" y="909240"/>
                  <a:pt x="1752810" y="907144"/>
                  <a:pt x="1757001" y="906287"/>
                </a:cubicBezTo>
                <a:cubicBezTo>
                  <a:pt x="1761287" y="905429"/>
                  <a:pt x="1757858" y="885903"/>
                  <a:pt x="1759954" y="881236"/>
                </a:cubicBezTo>
                <a:cubicBezTo>
                  <a:pt x="1762049" y="876569"/>
                  <a:pt x="1769289" y="876569"/>
                  <a:pt x="1766336" y="881236"/>
                </a:cubicBezTo>
                <a:cubicBezTo>
                  <a:pt x="1763383" y="885903"/>
                  <a:pt x="1759097" y="893523"/>
                  <a:pt x="1764621" y="899905"/>
                </a:cubicBezTo>
                <a:cubicBezTo>
                  <a:pt x="1770146" y="906287"/>
                  <a:pt x="1771860" y="913050"/>
                  <a:pt x="1769669" y="922860"/>
                </a:cubicBezTo>
                <a:cubicBezTo>
                  <a:pt x="1767574" y="932671"/>
                  <a:pt x="1771765" y="930099"/>
                  <a:pt x="1778147" y="917336"/>
                </a:cubicBezTo>
                <a:cubicBezTo>
                  <a:pt x="1784528" y="904572"/>
                  <a:pt x="1785386" y="893523"/>
                  <a:pt x="1781099" y="892285"/>
                </a:cubicBezTo>
                <a:cubicBezTo>
                  <a:pt x="1776813" y="891047"/>
                  <a:pt x="1777289" y="878283"/>
                  <a:pt x="1781957" y="884189"/>
                </a:cubicBezTo>
                <a:cubicBezTo>
                  <a:pt x="1786624" y="890094"/>
                  <a:pt x="1788339" y="890952"/>
                  <a:pt x="1795577" y="883332"/>
                </a:cubicBezTo>
                <a:cubicBezTo>
                  <a:pt x="1802816" y="875712"/>
                  <a:pt x="1810436" y="862567"/>
                  <a:pt x="1805769" y="859519"/>
                </a:cubicBezTo>
                <a:cubicBezTo>
                  <a:pt x="1801102" y="856566"/>
                  <a:pt x="1807865" y="853518"/>
                  <a:pt x="1816342" y="853995"/>
                </a:cubicBezTo>
                <a:cubicBezTo>
                  <a:pt x="1824819" y="854375"/>
                  <a:pt x="1843107" y="848851"/>
                  <a:pt x="1844345" y="846375"/>
                </a:cubicBezTo>
                <a:cubicBezTo>
                  <a:pt x="1848536" y="838088"/>
                  <a:pt x="1815008" y="850184"/>
                  <a:pt x="1815008" y="845517"/>
                </a:cubicBezTo>
                <a:cubicBezTo>
                  <a:pt x="1815008" y="840850"/>
                  <a:pt x="1836249" y="836183"/>
                  <a:pt x="1845965" y="835707"/>
                </a:cubicBezTo>
                <a:cubicBezTo>
                  <a:pt x="1855776" y="835325"/>
                  <a:pt x="1851108" y="822086"/>
                  <a:pt x="1855299" y="827610"/>
                </a:cubicBezTo>
                <a:cubicBezTo>
                  <a:pt x="1859585" y="833135"/>
                  <a:pt x="1865872" y="832278"/>
                  <a:pt x="1871397" y="828849"/>
                </a:cubicBezTo>
                <a:cubicBezTo>
                  <a:pt x="1876921" y="825420"/>
                  <a:pt x="1872635" y="815704"/>
                  <a:pt x="1866348" y="813990"/>
                </a:cubicBezTo>
                <a:cubicBezTo>
                  <a:pt x="1859966" y="812275"/>
                  <a:pt x="1871015" y="807989"/>
                  <a:pt x="1868920" y="804179"/>
                </a:cubicBezTo>
                <a:cubicBezTo>
                  <a:pt x="1866824" y="800369"/>
                  <a:pt x="1873206" y="785033"/>
                  <a:pt x="1881207" y="783319"/>
                </a:cubicBezTo>
                <a:cubicBezTo>
                  <a:pt x="1889303" y="781604"/>
                  <a:pt x="1885493" y="776556"/>
                  <a:pt x="1892256" y="776556"/>
                </a:cubicBezTo>
                <a:cubicBezTo>
                  <a:pt x="1899019" y="776556"/>
                  <a:pt x="1900352" y="768460"/>
                  <a:pt x="1906258" y="762554"/>
                </a:cubicBezTo>
                <a:cubicBezTo>
                  <a:pt x="1912164" y="756554"/>
                  <a:pt x="1920736" y="771889"/>
                  <a:pt x="1930070" y="763412"/>
                </a:cubicBezTo>
                <a:cubicBezTo>
                  <a:pt x="1933881" y="759887"/>
                  <a:pt x="1939024" y="756078"/>
                  <a:pt x="1944358" y="752649"/>
                </a:cubicBezTo>
                <a:cubicBezTo>
                  <a:pt x="1922927" y="724359"/>
                  <a:pt x="1929023" y="705119"/>
                  <a:pt x="1928547" y="699880"/>
                </a:cubicBezTo>
                <a:close/>
              </a:path>
            </a:pathLst>
          </a:custGeom>
          <a:solidFill>
            <a:srgbClr val="FE6D05"/>
          </a:solidFill>
          <a:ln w="2381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05" name="Rectangle 28">
            <a:extLst>
              <a:ext uri="{FF2B5EF4-FFF2-40B4-BE49-F238E27FC236}">
                <a16:creationId xmlns:a16="http://schemas.microsoft.com/office/drawing/2014/main" xmlns="" id="{58D13C6E-4880-429F-80ED-60A85A0F01C6}"/>
              </a:ext>
            </a:extLst>
          </p:cNvPr>
          <p:cNvSpPr/>
          <p:nvPr/>
        </p:nvSpPr>
        <p:spPr>
          <a:xfrm>
            <a:off x="2679155" y="4269705"/>
            <a:ext cx="506775" cy="27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77"/>
              </a:rPr>
              <a:t>USA </a:t>
            </a:r>
            <a:endParaRPr lang="he-IL" sz="1000" b="1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2497913" y="4469302"/>
            <a:ext cx="522499" cy="455149"/>
            <a:chOff x="2584273" y="4869477"/>
            <a:chExt cx="461206" cy="401757"/>
          </a:xfrm>
        </p:grpSpPr>
        <p:sp>
          <p:nvSpPr>
            <p:cNvPr id="207" name="Graphic 16">
              <a:extLst>
                <a:ext uri="{FF2B5EF4-FFF2-40B4-BE49-F238E27FC236}">
                  <a16:creationId xmlns:a16="http://schemas.microsoft.com/office/drawing/2014/main" xmlns="" id="{5FFD0733-A8CC-46FC-A723-F0D2E9CB5042}"/>
                </a:ext>
              </a:extLst>
            </p:cNvPr>
            <p:cNvSpPr/>
            <p:nvPr/>
          </p:nvSpPr>
          <p:spPr>
            <a:xfrm>
              <a:off x="2731088" y="5140468"/>
              <a:ext cx="167577" cy="130766"/>
            </a:xfrm>
            <a:custGeom>
              <a:avLst/>
              <a:gdLst>
                <a:gd name="connsiteX0" fmla="*/ 1865065 w 5336158"/>
                <a:gd name="connsiteY0" fmla="*/ 2778170 h 4164016"/>
                <a:gd name="connsiteX1" fmla="*/ 4643236 w 5336158"/>
                <a:gd name="connsiteY1" fmla="*/ 0 h 4164016"/>
                <a:gd name="connsiteX2" fmla="*/ 5336159 w 5336158"/>
                <a:gd name="connsiteY2" fmla="*/ 692924 h 4164016"/>
                <a:gd name="connsiteX3" fmla="*/ 1865065 w 5336158"/>
                <a:gd name="connsiteY3" fmla="*/ 4164017 h 4164016"/>
                <a:gd name="connsiteX4" fmla="*/ 0 w 5336158"/>
                <a:gd name="connsiteY4" fmla="*/ 2298952 h 4164016"/>
                <a:gd name="connsiteX5" fmla="*/ 692924 w 5336158"/>
                <a:gd name="connsiteY5" fmla="*/ 1606028 h 4164016"/>
                <a:gd name="connsiteX6" fmla="*/ 1865065 w 5336158"/>
                <a:gd name="connsiteY6" fmla="*/ 2778170 h 4164016"/>
                <a:gd name="connsiteX7" fmla="*/ 1865065 w 5336158"/>
                <a:gd name="connsiteY7" fmla="*/ 3017779 h 4164016"/>
                <a:gd name="connsiteX8" fmla="*/ 4643236 w 5336158"/>
                <a:gd name="connsiteY8" fmla="*/ 239609 h 4164016"/>
                <a:gd name="connsiteX9" fmla="*/ 5096550 w 5336158"/>
                <a:gd name="connsiteY9" fmla="*/ 692924 h 4164016"/>
                <a:gd name="connsiteX10" fmla="*/ 1865065 w 5336158"/>
                <a:gd name="connsiteY10" fmla="*/ 3924408 h 4164016"/>
                <a:gd name="connsiteX11" fmla="*/ 246085 w 5336158"/>
                <a:gd name="connsiteY11" fmla="*/ 2298952 h 4164016"/>
                <a:gd name="connsiteX12" fmla="*/ 692924 w 5336158"/>
                <a:gd name="connsiteY12" fmla="*/ 1845637 h 4164016"/>
                <a:gd name="connsiteX13" fmla="*/ 1865065 w 5336158"/>
                <a:gd name="connsiteY13" fmla="*/ 3017779 h 416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36158" h="4164016">
                  <a:moveTo>
                    <a:pt x="1865065" y="2778170"/>
                  </a:moveTo>
                  <a:lnTo>
                    <a:pt x="4643236" y="0"/>
                  </a:lnTo>
                  <a:lnTo>
                    <a:pt x="5336159" y="692924"/>
                  </a:lnTo>
                  <a:lnTo>
                    <a:pt x="1865065" y="4164017"/>
                  </a:lnTo>
                  <a:lnTo>
                    <a:pt x="0" y="2298952"/>
                  </a:lnTo>
                  <a:lnTo>
                    <a:pt x="692924" y="1606028"/>
                  </a:lnTo>
                  <a:lnTo>
                    <a:pt x="1865065" y="2778170"/>
                  </a:lnTo>
                  <a:close/>
                  <a:moveTo>
                    <a:pt x="1865065" y="3017779"/>
                  </a:moveTo>
                  <a:lnTo>
                    <a:pt x="4643236" y="239609"/>
                  </a:lnTo>
                  <a:lnTo>
                    <a:pt x="5096550" y="692924"/>
                  </a:lnTo>
                  <a:lnTo>
                    <a:pt x="1865065" y="3924408"/>
                  </a:lnTo>
                  <a:lnTo>
                    <a:pt x="246085" y="2298952"/>
                  </a:lnTo>
                  <a:lnTo>
                    <a:pt x="692924" y="1845637"/>
                  </a:lnTo>
                  <a:lnTo>
                    <a:pt x="1865065" y="3017779"/>
                  </a:lnTo>
                  <a:close/>
                </a:path>
              </a:pathLst>
            </a:custGeom>
            <a:solidFill>
              <a:srgbClr val="FE6D05"/>
            </a:solidFill>
            <a:ln w="64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09" name="Rectangle 28">
              <a:extLst>
                <a:ext uri="{FF2B5EF4-FFF2-40B4-BE49-F238E27FC236}">
                  <a16:creationId xmlns:a16="http://schemas.microsoft.com/office/drawing/2014/main" xmlns="" id="{61614671-B3E6-4E80-8D7D-417C52504EF8}"/>
                </a:ext>
              </a:extLst>
            </p:cNvPr>
            <p:cNvSpPr/>
            <p:nvPr/>
          </p:nvSpPr>
          <p:spPr>
            <a:xfrm>
              <a:off x="2584273" y="4869477"/>
              <a:ext cx="46120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51%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2852303" y="4467208"/>
            <a:ext cx="525842" cy="457243"/>
            <a:chOff x="3217920" y="4867629"/>
            <a:chExt cx="464156" cy="403605"/>
          </a:xfrm>
        </p:grpSpPr>
        <p:sp>
          <p:nvSpPr>
            <p:cNvPr id="208" name="Graphic 20">
              <a:extLst>
                <a:ext uri="{FF2B5EF4-FFF2-40B4-BE49-F238E27FC236}">
                  <a16:creationId xmlns:a16="http://schemas.microsoft.com/office/drawing/2014/main" xmlns="" id="{DA13C2D0-32F3-4D2C-9ABE-D9A00E831743}"/>
                </a:ext>
              </a:extLst>
            </p:cNvPr>
            <p:cNvSpPr/>
            <p:nvPr/>
          </p:nvSpPr>
          <p:spPr>
            <a:xfrm>
              <a:off x="3392360" y="5155957"/>
              <a:ext cx="115277" cy="115277"/>
            </a:xfrm>
            <a:custGeom>
              <a:avLst/>
              <a:gdLst>
                <a:gd name="connsiteX0" fmla="*/ 35207 w 219075"/>
                <a:gd name="connsiteY0" fmla="*/ 1 h 219075"/>
                <a:gd name="connsiteX1" fmla="*/ 31718 w 219075"/>
                <a:gd name="connsiteY1" fmla="*/ 1477 h 219075"/>
                <a:gd name="connsiteX2" fmla="*/ 1476 w 219075"/>
                <a:gd name="connsiteY2" fmla="*/ 31719 h 219075"/>
                <a:gd name="connsiteX3" fmla="*/ 1476 w 219075"/>
                <a:gd name="connsiteY3" fmla="*/ 38846 h 219075"/>
                <a:gd name="connsiteX4" fmla="*/ 73517 w 219075"/>
                <a:gd name="connsiteY4" fmla="*/ 110887 h 219075"/>
                <a:gd name="connsiteX5" fmla="*/ 1476 w 219075"/>
                <a:gd name="connsiteY5" fmla="*/ 182928 h 219075"/>
                <a:gd name="connsiteX6" fmla="*/ 1476 w 219075"/>
                <a:gd name="connsiteY6" fmla="*/ 190056 h 219075"/>
                <a:gd name="connsiteX7" fmla="*/ 31718 w 219075"/>
                <a:gd name="connsiteY7" fmla="*/ 220298 h 219075"/>
                <a:gd name="connsiteX8" fmla="*/ 38845 w 219075"/>
                <a:gd name="connsiteY8" fmla="*/ 220298 h 219075"/>
                <a:gd name="connsiteX9" fmla="*/ 110886 w 219075"/>
                <a:gd name="connsiteY9" fmla="*/ 148256 h 219075"/>
                <a:gd name="connsiteX10" fmla="*/ 182927 w 219075"/>
                <a:gd name="connsiteY10" fmla="*/ 220298 h 219075"/>
                <a:gd name="connsiteX11" fmla="*/ 190054 w 219075"/>
                <a:gd name="connsiteY11" fmla="*/ 220298 h 219075"/>
                <a:gd name="connsiteX12" fmla="*/ 220296 w 219075"/>
                <a:gd name="connsiteY12" fmla="*/ 190056 h 219075"/>
                <a:gd name="connsiteX13" fmla="*/ 220296 w 219075"/>
                <a:gd name="connsiteY13" fmla="*/ 182928 h 219075"/>
                <a:gd name="connsiteX14" fmla="*/ 148255 w 219075"/>
                <a:gd name="connsiteY14" fmla="*/ 110887 h 219075"/>
                <a:gd name="connsiteX15" fmla="*/ 220296 w 219075"/>
                <a:gd name="connsiteY15" fmla="*/ 38846 h 219075"/>
                <a:gd name="connsiteX16" fmla="*/ 220296 w 219075"/>
                <a:gd name="connsiteY16" fmla="*/ 31719 h 219075"/>
                <a:gd name="connsiteX17" fmla="*/ 190054 w 219075"/>
                <a:gd name="connsiteY17" fmla="*/ 1477 h 219075"/>
                <a:gd name="connsiteX18" fmla="*/ 182927 w 219075"/>
                <a:gd name="connsiteY18" fmla="*/ 1477 h 219075"/>
                <a:gd name="connsiteX19" fmla="*/ 110886 w 219075"/>
                <a:gd name="connsiteY19" fmla="*/ 73518 h 219075"/>
                <a:gd name="connsiteX20" fmla="*/ 38845 w 219075"/>
                <a:gd name="connsiteY20" fmla="*/ 1477 h 219075"/>
                <a:gd name="connsiteX21" fmla="*/ 35207 w 219075"/>
                <a:gd name="connsiteY21" fmla="*/ 1 h 219075"/>
                <a:gd name="connsiteX22" fmla="*/ 35281 w 219075"/>
                <a:gd name="connsiteY22" fmla="*/ 12168 h 219075"/>
                <a:gd name="connsiteX23" fmla="*/ 107322 w 219075"/>
                <a:gd name="connsiteY23" fmla="*/ 84209 h 219075"/>
                <a:gd name="connsiteX24" fmla="*/ 114450 w 219075"/>
                <a:gd name="connsiteY24" fmla="*/ 84209 h 219075"/>
                <a:gd name="connsiteX25" fmla="*/ 186491 w 219075"/>
                <a:gd name="connsiteY25" fmla="*/ 12168 h 219075"/>
                <a:gd name="connsiteX26" fmla="*/ 209605 w 219075"/>
                <a:gd name="connsiteY26" fmla="*/ 35283 h 219075"/>
                <a:gd name="connsiteX27" fmla="*/ 137564 w 219075"/>
                <a:gd name="connsiteY27" fmla="*/ 107324 h 219075"/>
                <a:gd name="connsiteX28" fmla="*/ 137564 w 219075"/>
                <a:gd name="connsiteY28" fmla="*/ 114451 h 219075"/>
                <a:gd name="connsiteX29" fmla="*/ 209605 w 219075"/>
                <a:gd name="connsiteY29" fmla="*/ 186492 h 219075"/>
                <a:gd name="connsiteX30" fmla="*/ 186491 w 219075"/>
                <a:gd name="connsiteY30" fmla="*/ 209607 h 219075"/>
                <a:gd name="connsiteX31" fmla="*/ 114450 w 219075"/>
                <a:gd name="connsiteY31" fmla="*/ 137565 h 219075"/>
                <a:gd name="connsiteX32" fmla="*/ 107322 w 219075"/>
                <a:gd name="connsiteY32" fmla="*/ 137565 h 219075"/>
                <a:gd name="connsiteX33" fmla="*/ 35281 w 219075"/>
                <a:gd name="connsiteY33" fmla="*/ 209607 h 219075"/>
                <a:gd name="connsiteX34" fmla="*/ 12167 w 219075"/>
                <a:gd name="connsiteY34" fmla="*/ 186492 h 219075"/>
                <a:gd name="connsiteX35" fmla="*/ 84208 w 219075"/>
                <a:gd name="connsiteY35" fmla="*/ 114451 h 219075"/>
                <a:gd name="connsiteX36" fmla="*/ 84208 w 219075"/>
                <a:gd name="connsiteY36" fmla="*/ 107324 h 219075"/>
                <a:gd name="connsiteX37" fmla="*/ 12167 w 219075"/>
                <a:gd name="connsiteY37" fmla="*/ 35283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19075" h="219075">
                  <a:moveTo>
                    <a:pt x="35207" y="1"/>
                  </a:moveTo>
                  <a:cubicBezTo>
                    <a:pt x="33896" y="20"/>
                    <a:pt x="32645" y="550"/>
                    <a:pt x="31718" y="1477"/>
                  </a:cubicBezTo>
                  <a:lnTo>
                    <a:pt x="1476" y="31719"/>
                  </a:lnTo>
                  <a:cubicBezTo>
                    <a:pt x="-492" y="33687"/>
                    <a:pt x="-492" y="36878"/>
                    <a:pt x="1476" y="38846"/>
                  </a:cubicBezTo>
                  <a:lnTo>
                    <a:pt x="73517" y="110887"/>
                  </a:lnTo>
                  <a:lnTo>
                    <a:pt x="1476" y="182928"/>
                  </a:lnTo>
                  <a:cubicBezTo>
                    <a:pt x="-492" y="184897"/>
                    <a:pt x="-492" y="188087"/>
                    <a:pt x="1476" y="190056"/>
                  </a:cubicBezTo>
                  <a:lnTo>
                    <a:pt x="31718" y="220298"/>
                  </a:lnTo>
                  <a:cubicBezTo>
                    <a:pt x="33686" y="222265"/>
                    <a:pt x="36877" y="222265"/>
                    <a:pt x="38845" y="220298"/>
                  </a:cubicBezTo>
                  <a:lnTo>
                    <a:pt x="110886" y="148256"/>
                  </a:lnTo>
                  <a:lnTo>
                    <a:pt x="182927" y="220298"/>
                  </a:lnTo>
                  <a:cubicBezTo>
                    <a:pt x="184895" y="222265"/>
                    <a:pt x="188086" y="222265"/>
                    <a:pt x="190054" y="220298"/>
                  </a:cubicBezTo>
                  <a:lnTo>
                    <a:pt x="220296" y="190056"/>
                  </a:lnTo>
                  <a:cubicBezTo>
                    <a:pt x="222264" y="188087"/>
                    <a:pt x="222264" y="184897"/>
                    <a:pt x="220296" y="182928"/>
                  </a:cubicBezTo>
                  <a:lnTo>
                    <a:pt x="148255" y="110887"/>
                  </a:lnTo>
                  <a:lnTo>
                    <a:pt x="220296" y="38846"/>
                  </a:lnTo>
                  <a:cubicBezTo>
                    <a:pt x="222264" y="36878"/>
                    <a:pt x="222264" y="33687"/>
                    <a:pt x="220296" y="31719"/>
                  </a:cubicBezTo>
                  <a:lnTo>
                    <a:pt x="190054" y="1477"/>
                  </a:lnTo>
                  <a:cubicBezTo>
                    <a:pt x="188086" y="-490"/>
                    <a:pt x="184895" y="-490"/>
                    <a:pt x="182927" y="1477"/>
                  </a:cubicBezTo>
                  <a:lnTo>
                    <a:pt x="110886" y="73518"/>
                  </a:lnTo>
                  <a:lnTo>
                    <a:pt x="38845" y="1477"/>
                  </a:lnTo>
                  <a:cubicBezTo>
                    <a:pt x="37882" y="514"/>
                    <a:pt x="36570" y="-19"/>
                    <a:pt x="35207" y="1"/>
                  </a:cubicBezTo>
                  <a:close/>
                  <a:moveTo>
                    <a:pt x="35281" y="12168"/>
                  </a:moveTo>
                  <a:lnTo>
                    <a:pt x="107322" y="84209"/>
                  </a:lnTo>
                  <a:cubicBezTo>
                    <a:pt x="109291" y="86177"/>
                    <a:pt x="112481" y="86177"/>
                    <a:pt x="114450" y="84209"/>
                  </a:cubicBezTo>
                  <a:lnTo>
                    <a:pt x="186491" y="12168"/>
                  </a:lnTo>
                  <a:lnTo>
                    <a:pt x="209605" y="35283"/>
                  </a:lnTo>
                  <a:lnTo>
                    <a:pt x="137564" y="107324"/>
                  </a:lnTo>
                  <a:cubicBezTo>
                    <a:pt x="135597" y="109292"/>
                    <a:pt x="135597" y="112483"/>
                    <a:pt x="137564" y="114451"/>
                  </a:cubicBezTo>
                  <a:lnTo>
                    <a:pt x="209605" y="186492"/>
                  </a:lnTo>
                  <a:lnTo>
                    <a:pt x="186491" y="209607"/>
                  </a:lnTo>
                  <a:lnTo>
                    <a:pt x="114450" y="137565"/>
                  </a:lnTo>
                  <a:cubicBezTo>
                    <a:pt x="112481" y="135598"/>
                    <a:pt x="109291" y="135598"/>
                    <a:pt x="107322" y="137565"/>
                  </a:cubicBezTo>
                  <a:lnTo>
                    <a:pt x="35281" y="209607"/>
                  </a:lnTo>
                  <a:lnTo>
                    <a:pt x="12167" y="186492"/>
                  </a:lnTo>
                  <a:lnTo>
                    <a:pt x="84208" y="114451"/>
                  </a:lnTo>
                  <a:cubicBezTo>
                    <a:pt x="86175" y="112483"/>
                    <a:pt x="86175" y="109292"/>
                    <a:pt x="84208" y="107324"/>
                  </a:cubicBezTo>
                  <a:lnTo>
                    <a:pt x="12167" y="35283"/>
                  </a:lnTo>
                  <a:close/>
                </a:path>
              </a:pathLst>
            </a:custGeom>
            <a:solidFill>
              <a:srgbClr val="FE6D05"/>
            </a:solidFill>
            <a:ln w="10081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10" name="Rectangle 28">
              <a:extLst>
                <a:ext uri="{FF2B5EF4-FFF2-40B4-BE49-F238E27FC236}">
                  <a16:creationId xmlns:a16="http://schemas.microsoft.com/office/drawing/2014/main" xmlns="" id="{5ED079A0-98FD-49AD-90FF-4057EFC5D414}"/>
                </a:ext>
              </a:extLst>
            </p:cNvPr>
            <p:cNvSpPr/>
            <p:nvPr/>
          </p:nvSpPr>
          <p:spPr>
            <a:xfrm>
              <a:off x="3217920" y="4867629"/>
              <a:ext cx="46415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49%</a:t>
              </a:r>
            </a:p>
          </p:txBody>
        </p:sp>
      </p:grpSp>
      <p:cxnSp>
        <p:nvCxnSpPr>
          <p:cNvPr id="496" name="Straight Connector 495">
            <a:extLst>
              <a:ext uri="{FF2B5EF4-FFF2-40B4-BE49-F238E27FC236}">
                <a16:creationId xmlns:a16="http://schemas.microsoft.com/office/drawing/2014/main" xmlns="" id="{F936EA52-048E-431E-A50A-E3C650B61D4B}"/>
              </a:ext>
            </a:extLst>
          </p:cNvPr>
          <p:cNvCxnSpPr>
            <a:cxnSpLocks/>
          </p:cNvCxnSpPr>
          <p:nvPr/>
        </p:nvCxnSpPr>
        <p:spPr>
          <a:xfrm flipH="1">
            <a:off x="2926804" y="3641948"/>
            <a:ext cx="548147" cy="556176"/>
          </a:xfrm>
          <a:prstGeom prst="line">
            <a:avLst/>
          </a:prstGeom>
          <a:ln w="3175">
            <a:solidFill>
              <a:srgbClr val="FE6D05"/>
            </a:solidFill>
            <a:prstDash val="dash"/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3" name="Freeform: Shape 462">
            <a:extLst>
              <a:ext uri="{FF2B5EF4-FFF2-40B4-BE49-F238E27FC236}">
                <a16:creationId xmlns:a16="http://schemas.microsoft.com/office/drawing/2014/main" xmlns="" id="{5AF49E83-BCF3-4307-B502-324242E295BA}"/>
              </a:ext>
            </a:extLst>
          </p:cNvPr>
          <p:cNvSpPr/>
          <p:nvPr/>
        </p:nvSpPr>
        <p:spPr>
          <a:xfrm>
            <a:off x="8707491" y="4824607"/>
            <a:ext cx="917176" cy="816512"/>
          </a:xfrm>
          <a:custGeom>
            <a:avLst/>
            <a:gdLst>
              <a:gd name="connsiteX0" fmla="*/ 780959 w 781050"/>
              <a:gd name="connsiteY0" fmla="*/ 348616 h 695325"/>
              <a:gd name="connsiteX1" fmla="*/ 776292 w 781050"/>
              <a:gd name="connsiteY1" fmla="*/ 334614 h 695325"/>
              <a:gd name="connsiteX2" fmla="*/ 775435 w 781050"/>
              <a:gd name="connsiteY2" fmla="*/ 302801 h 695325"/>
              <a:gd name="connsiteX3" fmla="*/ 770768 w 781050"/>
              <a:gd name="connsiteY3" fmla="*/ 298991 h 695325"/>
              <a:gd name="connsiteX4" fmla="*/ 758005 w 781050"/>
              <a:gd name="connsiteY4" fmla="*/ 284132 h 695325"/>
              <a:gd name="connsiteX5" fmla="*/ 743145 w 781050"/>
              <a:gd name="connsiteY5" fmla="*/ 269654 h 695325"/>
              <a:gd name="connsiteX6" fmla="*/ 733811 w 781050"/>
              <a:gd name="connsiteY6" fmla="*/ 260700 h 695325"/>
              <a:gd name="connsiteX7" fmla="*/ 727048 w 781050"/>
              <a:gd name="connsiteY7" fmla="*/ 240698 h 695325"/>
              <a:gd name="connsiteX8" fmla="*/ 719428 w 781050"/>
              <a:gd name="connsiteY8" fmla="*/ 234316 h 695325"/>
              <a:gd name="connsiteX9" fmla="*/ 708379 w 781050"/>
              <a:gd name="connsiteY9" fmla="*/ 235173 h 695325"/>
              <a:gd name="connsiteX10" fmla="*/ 703712 w 781050"/>
              <a:gd name="connsiteY10" fmla="*/ 222029 h 695325"/>
              <a:gd name="connsiteX11" fmla="*/ 696473 w 781050"/>
              <a:gd name="connsiteY11" fmla="*/ 208027 h 695325"/>
              <a:gd name="connsiteX12" fmla="*/ 690091 w 781050"/>
              <a:gd name="connsiteY12" fmla="*/ 194025 h 695325"/>
              <a:gd name="connsiteX13" fmla="*/ 645895 w 781050"/>
              <a:gd name="connsiteY13" fmla="*/ 168117 h 695325"/>
              <a:gd name="connsiteX14" fmla="*/ 641228 w 781050"/>
              <a:gd name="connsiteY14" fmla="*/ 154973 h 695325"/>
              <a:gd name="connsiteX15" fmla="*/ 636561 w 781050"/>
              <a:gd name="connsiteY15" fmla="*/ 131637 h 695325"/>
              <a:gd name="connsiteX16" fmla="*/ 625131 w 781050"/>
              <a:gd name="connsiteY16" fmla="*/ 111634 h 695325"/>
              <a:gd name="connsiteX17" fmla="*/ 622559 w 781050"/>
              <a:gd name="connsiteY17" fmla="*/ 88298 h 695325"/>
              <a:gd name="connsiteX18" fmla="*/ 609795 w 781050"/>
              <a:gd name="connsiteY18" fmla="*/ 73058 h 695325"/>
              <a:gd name="connsiteX19" fmla="*/ 594936 w 781050"/>
              <a:gd name="connsiteY19" fmla="*/ 73439 h 695325"/>
              <a:gd name="connsiteX20" fmla="*/ 589031 w 781050"/>
              <a:gd name="connsiteY20" fmla="*/ 54294 h 695325"/>
              <a:gd name="connsiteX21" fmla="*/ 580077 w 781050"/>
              <a:gd name="connsiteY21" fmla="*/ 23718 h 695325"/>
              <a:gd name="connsiteX22" fmla="*/ 570743 w 781050"/>
              <a:gd name="connsiteY22" fmla="*/ 382 h 695325"/>
              <a:gd name="connsiteX23" fmla="*/ 558456 w 781050"/>
              <a:gd name="connsiteY23" fmla="*/ 14384 h 695325"/>
              <a:gd name="connsiteX24" fmla="*/ 553788 w 781050"/>
              <a:gd name="connsiteY24" fmla="*/ 29719 h 695325"/>
              <a:gd name="connsiteX25" fmla="*/ 551217 w 781050"/>
              <a:gd name="connsiteY25" fmla="*/ 50960 h 695325"/>
              <a:gd name="connsiteX26" fmla="*/ 549502 w 781050"/>
              <a:gd name="connsiteY26" fmla="*/ 84964 h 695325"/>
              <a:gd name="connsiteX27" fmla="*/ 543597 w 781050"/>
              <a:gd name="connsiteY27" fmla="*/ 114301 h 695325"/>
              <a:gd name="connsiteX28" fmla="*/ 527404 w 781050"/>
              <a:gd name="connsiteY28" fmla="*/ 136780 h 695325"/>
              <a:gd name="connsiteX29" fmla="*/ 504068 w 781050"/>
              <a:gd name="connsiteY29" fmla="*/ 126969 h 695325"/>
              <a:gd name="connsiteX30" fmla="*/ 487113 w 781050"/>
              <a:gd name="connsiteY30" fmla="*/ 118873 h 695325"/>
              <a:gd name="connsiteX31" fmla="*/ 468444 w 781050"/>
              <a:gd name="connsiteY31" fmla="*/ 104014 h 695325"/>
              <a:gd name="connsiteX32" fmla="*/ 448918 w 781050"/>
              <a:gd name="connsiteY32" fmla="*/ 97251 h 695325"/>
              <a:gd name="connsiteX33" fmla="*/ 436154 w 781050"/>
              <a:gd name="connsiteY33" fmla="*/ 82773 h 695325"/>
              <a:gd name="connsiteX34" fmla="*/ 437869 w 781050"/>
              <a:gd name="connsiteY34" fmla="*/ 73439 h 695325"/>
              <a:gd name="connsiteX35" fmla="*/ 439583 w 781050"/>
              <a:gd name="connsiteY35" fmla="*/ 57246 h 695325"/>
              <a:gd name="connsiteX36" fmla="*/ 451871 w 781050"/>
              <a:gd name="connsiteY36" fmla="*/ 48293 h 695325"/>
              <a:gd name="connsiteX37" fmla="*/ 458252 w 781050"/>
              <a:gd name="connsiteY37" fmla="*/ 35529 h 695325"/>
              <a:gd name="connsiteX38" fmla="*/ 453966 w 781050"/>
              <a:gd name="connsiteY38" fmla="*/ 26195 h 695325"/>
              <a:gd name="connsiteX39" fmla="*/ 446727 w 781050"/>
              <a:gd name="connsiteY39" fmla="*/ 33815 h 695325"/>
              <a:gd name="connsiteX40" fmla="*/ 439488 w 781050"/>
              <a:gd name="connsiteY40" fmla="*/ 23623 h 695325"/>
              <a:gd name="connsiteX41" fmla="*/ 425010 w 781050"/>
              <a:gd name="connsiteY41" fmla="*/ 29529 h 695325"/>
              <a:gd name="connsiteX42" fmla="*/ 387672 w 781050"/>
              <a:gd name="connsiteY42" fmla="*/ 18099 h 695325"/>
              <a:gd name="connsiteX43" fmla="*/ 369861 w 781050"/>
              <a:gd name="connsiteY43" fmla="*/ 7050 h 695325"/>
              <a:gd name="connsiteX44" fmla="*/ 377099 w 781050"/>
              <a:gd name="connsiteY44" fmla="*/ 19813 h 695325"/>
              <a:gd name="connsiteX45" fmla="*/ 347763 w 781050"/>
              <a:gd name="connsiteY45" fmla="*/ 28766 h 695325"/>
              <a:gd name="connsiteX46" fmla="*/ 342238 w 781050"/>
              <a:gd name="connsiteY46" fmla="*/ 34291 h 695325"/>
              <a:gd name="connsiteX47" fmla="*/ 328617 w 781050"/>
              <a:gd name="connsiteY47" fmla="*/ 51722 h 695325"/>
              <a:gd name="connsiteX48" fmla="*/ 320997 w 781050"/>
              <a:gd name="connsiteY48" fmla="*/ 65724 h 695325"/>
              <a:gd name="connsiteX49" fmla="*/ 321854 w 781050"/>
              <a:gd name="connsiteY49" fmla="*/ 81916 h 695325"/>
              <a:gd name="connsiteX50" fmla="*/ 312044 w 781050"/>
              <a:gd name="connsiteY50" fmla="*/ 84012 h 695325"/>
              <a:gd name="connsiteX51" fmla="*/ 299756 w 781050"/>
              <a:gd name="connsiteY51" fmla="*/ 84869 h 695325"/>
              <a:gd name="connsiteX52" fmla="*/ 293375 w 781050"/>
              <a:gd name="connsiteY52" fmla="*/ 80582 h 695325"/>
              <a:gd name="connsiteX53" fmla="*/ 282802 w 781050"/>
              <a:gd name="connsiteY53" fmla="*/ 71629 h 695325"/>
              <a:gd name="connsiteX54" fmla="*/ 266609 w 781050"/>
              <a:gd name="connsiteY54" fmla="*/ 59723 h 695325"/>
              <a:gd name="connsiteX55" fmla="*/ 255561 w 781050"/>
              <a:gd name="connsiteY55" fmla="*/ 66105 h 695325"/>
              <a:gd name="connsiteX56" fmla="*/ 249560 w 781050"/>
              <a:gd name="connsiteY56" fmla="*/ 75058 h 695325"/>
              <a:gd name="connsiteX57" fmla="*/ 234701 w 781050"/>
              <a:gd name="connsiteY57" fmla="*/ 75439 h 695325"/>
              <a:gd name="connsiteX58" fmla="*/ 231272 w 781050"/>
              <a:gd name="connsiteY58" fmla="*/ 83916 h 695325"/>
              <a:gd name="connsiteX59" fmla="*/ 222318 w 781050"/>
              <a:gd name="connsiteY59" fmla="*/ 90298 h 695325"/>
              <a:gd name="connsiteX60" fmla="*/ 218508 w 781050"/>
              <a:gd name="connsiteY60" fmla="*/ 108967 h 695325"/>
              <a:gd name="connsiteX61" fmla="*/ 204506 w 781050"/>
              <a:gd name="connsiteY61" fmla="*/ 107729 h 695325"/>
              <a:gd name="connsiteX62" fmla="*/ 207459 w 781050"/>
              <a:gd name="connsiteY62" fmla="*/ 122207 h 695325"/>
              <a:gd name="connsiteX63" fmla="*/ 201554 w 781050"/>
              <a:gd name="connsiteY63" fmla="*/ 132018 h 695325"/>
              <a:gd name="connsiteX64" fmla="*/ 193934 w 781050"/>
              <a:gd name="connsiteY64" fmla="*/ 117540 h 695325"/>
              <a:gd name="connsiteX65" fmla="*/ 179075 w 781050"/>
              <a:gd name="connsiteY65" fmla="*/ 125160 h 695325"/>
              <a:gd name="connsiteX66" fmla="*/ 178217 w 781050"/>
              <a:gd name="connsiteY66" fmla="*/ 147639 h 695325"/>
              <a:gd name="connsiteX67" fmla="*/ 150595 w 781050"/>
              <a:gd name="connsiteY67" fmla="*/ 174785 h 695325"/>
              <a:gd name="connsiteX68" fmla="*/ 116591 w 781050"/>
              <a:gd name="connsiteY68" fmla="*/ 184119 h 695325"/>
              <a:gd name="connsiteX69" fmla="*/ 98303 w 781050"/>
              <a:gd name="connsiteY69" fmla="*/ 190025 h 695325"/>
              <a:gd name="connsiteX70" fmla="*/ 80014 w 781050"/>
              <a:gd name="connsiteY70" fmla="*/ 198121 h 695325"/>
              <a:gd name="connsiteX71" fmla="*/ 57059 w 781050"/>
              <a:gd name="connsiteY71" fmla="*/ 203646 h 695325"/>
              <a:gd name="connsiteX72" fmla="*/ 33247 w 781050"/>
              <a:gd name="connsiteY72" fmla="*/ 216790 h 695325"/>
              <a:gd name="connsiteX73" fmla="*/ 23055 w 781050"/>
              <a:gd name="connsiteY73" fmla="*/ 230792 h 695325"/>
              <a:gd name="connsiteX74" fmla="*/ 20960 w 781050"/>
              <a:gd name="connsiteY74" fmla="*/ 218886 h 695325"/>
              <a:gd name="connsiteX75" fmla="*/ 11149 w 781050"/>
              <a:gd name="connsiteY75" fmla="*/ 232887 h 695325"/>
              <a:gd name="connsiteX76" fmla="*/ 12006 w 781050"/>
              <a:gd name="connsiteY76" fmla="*/ 254509 h 695325"/>
              <a:gd name="connsiteX77" fmla="*/ 8577 w 781050"/>
              <a:gd name="connsiteY77" fmla="*/ 285084 h 695325"/>
              <a:gd name="connsiteX78" fmla="*/ 19626 w 781050"/>
              <a:gd name="connsiteY78" fmla="*/ 310516 h 695325"/>
              <a:gd name="connsiteX79" fmla="*/ 8196 w 781050"/>
              <a:gd name="connsiteY79" fmla="*/ 300800 h 695325"/>
              <a:gd name="connsiteX80" fmla="*/ 13721 w 781050"/>
              <a:gd name="connsiteY80" fmla="*/ 314421 h 695325"/>
              <a:gd name="connsiteX81" fmla="*/ 100 w 781050"/>
              <a:gd name="connsiteY81" fmla="*/ 304230 h 695325"/>
              <a:gd name="connsiteX82" fmla="*/ 19626 w 781050"/>
              <a:gd name="connsiteY82" fmla="*/ 347568 h 695325"/>
              <a:gd name="connsiteX83" fmla="*/ 35819 w 781050"/>
              <a:gd name="connsiteY83" fmla="*/ 383668 h 695325"/>
              <a:gd name="connsiteX84" fmla="*/ 52773 w 781050"/>
              <a:gd name="connsiteY84" fmla="*/ 427388 h 695325"/>
              <a:gd name="connsiteX85" fmla="*/ 48487 w 781050"/>
              <a:gd name="connsiteY85" fmla="*/ 452820 h 695325"/>
              <a:gd name="connsiteX86" fmla="*/ 37438 w 781050"/>
              <a:gd name="connsiteY86" fmla="*/ 468536 h 695325"/>
              <a:gd name="connsiteX87" fmla="*/ 42486 w 781050"/>
              <a:gd name="connsiteY87" fmla="*/ 481299 h 695325"/>
              <a:gd name="connsiteX88" fmla="*/ 56488 w 781050"/>
              <a:gd name="connsiteY88" fmla="*/ 493587 h 695325"/>
              <a:gd name="connsiteX89" fmla="*/ 93826 w 781050"/>
              <a:gd name="connsiteY89" fmla="*/ 497397 h 695325"/>
              <a:gd name="connsiteX90" fmla="*/ 112971 w 781050"/>
              <a:gd name="connsiteY90" fmla="*/ 485966 h 695325"/>
              <a:gd name="connsiteX91" fmla="*/ 126592 w 781050"/>
              <a:gd name="connsiteY91" fmla="*/ 476632 h 695325"/>
              <a:gd name="connsiteX92" fmla="*/ 175836 w 781050"/>
              <a:gd name="connsiteY92" fmla="*/ 473679 h 695325"/>
              <a:gd name="connsiteX93" fmla="*/ 211555 w 781050"/>
              <a:gd name="connsiteY93" fmla="*/ 458820 h 695325"/>
              <a:gd name="connsiteX94" fmla="*/ 236987 w 781050"/>
              <a:gd name="connsiteY94" fmla="*/ 444342 h 695325"/>
              <a:gd name="connsiteX95" fmla="*/ 265467 w 781050"/>
              <a:gd name="connsiteY95" fmla="*/ 438818 h 695325"/>
              <a:gd name="connsiteX96" fmla="*/ 307948 w 781050"/>
              <a:gd name="connsiteY96" fmla="*/ 426531 h 695325"/>
              <a:gd name="connsiteX97" fmla="*/ 348334 w 781050"/>
              <a:gd name="connsiteY97" fmla="*/ 421387 h 695325"/>
              <a:gd name="connsiteX98" fmla="*/ 371670 w 781050"/>
              <a:gd name="connsiteY98" fmla="*/ 432817 h 695325"/>
              <a:gd name="connsiteX99" fmla="*/ 394149 w 781050"/>
              <a:gd name="connsiteY99" fmla="*/ 435770 h 695325"/>
              <a:gd name="connsiteX100" fmla="*/ 405198 w 781050"/>
              <a:gd name="connsiteY100" fmla="*/ 441294 h 695325"/>
              <a:gd name="connsiteX101" fmla="*/ 406436 w 781050"/>
              <a:gd name="connsiteY101" fmla="*/ 453200 h 695325"/>
              <a:gd name="connsiteX102" fmla="*/ 423391 w 781050"/>
              <a:gd name="connsiteY102" fmla="*/ 469298 h 695325"/>
              <a:gd name="connsiteX103" fmla="*/ 428058 w 781050"/>
              <a:gd name="connsiteY103" fmla="*/ 490539 h 695325"/>
              <a:gd name="connsiteX104" fmla="*/ 443774 w 781050"/>
              <a:gd name="connsiteY104" fmla="*/ 485014 h 695325"/>
              <a:gd name="connsiteX105" fmla="*/ 462920 w 781050"/>
              <a:gd name="connsiteY105" fmla="*/ 470536 h 695325"/>
              <a:gd name="connsiteX106" fmla="*/ 479112 w 781050"/>
              <a:gd name="connsiteY106" fmla="*/ 453582 h 695325"/>
              <a:gd name="connsiteX107" fmla="*/ 471016 w 781050"/>
              <a:gd name="connsiteY107" fmla="*/ 480728 h 695325"/>
              <a:gd name="connsiteX108" fmla="*/ 459110 w 781050"/>
              <a:gd name="connsiteY108" fmla="*/ 495587 h 695325"/>
              <a:gd name="connsiteX109" fmla="*/ 476922 w 781050"/>
              <a:gd name="connsiteY109" fmla="*/ 493872 h 695325"/>
              <a:gd name="connsiteX110" fmla="*/ 487590 w 781050"/>
              <a:gd name="connsiteY110" fmla="*/ 488348 h 695325"/>
              <a:gd name="connsiteX111" fmla="*/ 485018 w 781050"/>
              <a:gd name="connsiteY111" fmla="*/ 509589 h 695325"/>
              <a:gd name="connsiteX112" fmla="*/ 499020 w 781050"/>
              <a:gd name="connsiteY112" fmla="*/ 508731 h 695325"/>
              <a:gd name="connsiteX113" fmla="*/ 515117 w 781050"/>
              <a:gd name="connsiteY113" fmla="*/ 535020 h 695325"/>
              <a:gd name="connsiteX114" fmla="*/ 525308 w 781050"/>
              <a:gd name="connsiteY114" fmla="*/ 559690 h 695325"/>
              <a:gd name="connsiteX115" fmla="*/ 544835 w 781050"/>
              <a:gd name="connsiteY115" fmla="*/ 568167 h 695325"/>
              <a:gd name="connsiteX116" fmla="*/ 583506 w 781050"/>
              <a:gd name="connsiteY116" fmla="*/ 581788 h 695325"/>
              <a:gd name="connsiteX117" fmla="*/ 607700 w 781050"/>
              <a:gd name="connsiteY117" fmla="*/ 567787 h 695325"/>
              <a:gd name="connsiteX118" fmla="*/ 615796 w 781050"/>
              <a:gd name="connsiteY118" fmla="*/ 570739 h 695325"/>
              <a:gd name="connsiteX119" fmla="*/ 619225 w 781050"/>
              <a:gd name="connsiteY119" fmla="*/ 576645 h 695325"/>
              <a:gd name="connsiteX120" fmla="*/ 624368 w 781050"/>
              <a:gd name="connsiteY120" fmla="*/ 572835 h 695325"/>
              <a:gd name="connsiteX121" fmla="*/ 637132 w 781050"/>
              <a:gd name="connsiteY121" fmla="*/ 584265 h 695325"/>
              <a:gd name="connsiteX122" fmla="*/ 643514 w 781050"/>
              <a:gd name="connsiteY122" fmla="*/ 588932 h 695325"/>
              <a:gd name="connsiteX123" fmla="*/ 651991 w 781050"/>
              <a:gd name="connsiteY123" fmla="*/ 578264 h 695325"/>
              <a:gd name="connsiteX124" fmla="*/ 670279 w 781050"/>
              <a:gd name="connsiteY124" fmla="*/ 565119 h 695325"/>
              <a:gd name="connsiteX125" fmla="*/ 710189 w 781050"/>
              <a:gd name="connsiteY125" fmla="*/ 557880 h 695325"/>
              <a:gd name="connsiteX126" fmla="*/ 716570 w 781050"/>
              <a:gd name="connsiteY126" fmla="*/ 519209 h 695325"/>
              <a:gd name="connsiteX127" fmla="*/ 731049 w 781050"/>
              <a:gd name="connsiteY127" fmla="*/ 489872 h 695325"/>
              <a:gd name="connsiteX128" fmla="*/ 751432 w 781050"/>
              <a:gd name="connsiteY128" fmla="*/ 448724 h 695325"/>
              <a:gd name="connsiteX129" fmla="*/ 762862 w 781050"/>
              <a:gd name="connsiteY129" fmla="*/ 435579 h 695325"/>
              <a:gd name="connsiteX130" fmla="*/ 773054 w 781050"/>
              <a:gd name="connsiteY130" fmla="*/ 408814 h 695325"/>
              <a:gd name="connsiteX131" fmla="*/ 777721 w 781050"/>
              <a:gd name="connsiteY131" fmla="*/ 384621 h 695325"/>
              <a:gd name="connsiteX132" fmla="*/ 779817 w 781050"/>
              <a:gd name="connsiteY132" fmla="*/ 365475 h 695325"/>
              <a:gd name="connsiteX133" fmla="*/ 780959 w 781050"/>
              <a:gd name="connsiteY133" fmla="*/ 348616 h 695325"/>
              <a:gd name="connsiteX134" fmla="*/ 355478 w 781050"/>
              <a:gd name="connsiteY134" fmla="*/ 16098 h 695325"/>
              <a:gd name="connsiteX135" fmla="*/ 330808 w 781050"/>
              <a:gd name="connsiteY135" fmla="*/ 22004 h 695325"/>
              <a:gd name="connsiteX136" fmla="*/ 355478 w 781050"/>
              <a:gd name="connsiteY136" fmla="*/ 16098 h 695325"/>
              <a:gd name="connsiteX137" fmla="*/ 451013 w 781050"/>
              <a:gd name="connsiteY137" fmla="*/ 518923 h 695325"/>
              <a:gd name="connsiteX138" fmla="*/ 473969 w 781050"/>
              <a:gd name="connsiteY138" fmla="*/ 515970 h 695325"/>
              <a:gd name="connsiteX139" fmla="*/ 451013 w 781050"/>
              <a:gd name="connsiteY139" fmla="*/ 518923 h 695325"/>
              <a:gd name="connsiteX140" fmla="*/ 642942 w 781050"/>
              <a:gd name="connsiteY140" fmla="*/ 636938 h 695325"/>
              <a:gd name="connsiteX141" fmla="*/ 610272 w 781050"/>
              <a:gd name="connsiteY141" fmla="*/ 627603 h 695325"/>
              <a:gd name="connsiteX142" fmla="*/ 619225 w 781050"/>
              <a:gd name="connsiteY142" fmla="*/ 665799 h 695325"/>
              <a:gd name="connsiteX143" fmla="*/ 644657 w 781050"/>
              <a:gd name="connsiteY143" fmla="*/ 695517 h 695325"/>
              <a:gd name="connsiteX144" fmla="*/ 655229 w 781050"/>
              <a:gd name="connsiteY144" fmla="*/ 687897 h 695325"/>
              <a:gd name="connsiteX145" fmla="*/ 659516 w 781050"/>
              <a:gd name="connsiteY145" fmla="*/ 678086 h 695325"/>
              <a:gd name="connsiteX146" fmla="*/ 670564 w 781050"/>
              <a:gd name="connsiteY146" fmla="*/ 680181 h 695325"/>
              <a:gd name="connsiteX147" fmla="*/ 676089 w 781050"/>
              <a:gd name="connsiteY147" fmla="*/ 659322 h 695325"/>
              <a:gd name="connsiteX148" fmla="*/ 675232 w 781050"/>
              <a:gd name="connsiteY148" fmla="*/ 629985 h 695325"/>
              <a:gd name="connsiteX149" fmla="*/ 642942 w 781050"/>
              <a:gd name="connsiteY149" fmla="*/ 636938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</a:cxnLst>
            <a:rect l="l" t="t" r="r" b="b"/>
            <a:pathLst>
              <a:path w="781050" h="695325">
                <a:moveTo>
                  <a:pt x="780959" y="348616"/>
                </a:moveTo>
                <a:cubicBezTo>
                  <a:pt x="784388" y="346044"/>
                  <a:pt x="779245" y="332519"/>
                  <a:pt x="776292" y="334614"/>
                </a:cubicBezTo>
                <a:cubicBezTo>
                  <a:pt x="773340" y="336710"/>
                  <a:pt x="773340" y="313374"/>
                  <a:pt x="775435" y="302801"/>
                </a:cubicBezTo>
                <a:cubicBezTo>
                  <a:pt x="777531" y="292133"/>
                  <a:pt x="776292" y="293466"/>
                  <a:pt x="770768" y="298991"/>
                </a:cubicBezTo>
                <a:cubicBezTo>
                  <a:pt x="765243" y="304515"/>
                  <a:pt x="759338" y="288418"/>
                  <a:pt x="758005" y="284132"/>
                </a:cubicBezTo>
                <a:cubicBezTo>
                  <a:pt x="756766" y="279846"/>
                  <a:pt x="750384" y="268035"/>
                  <a:pt x="743145" y="269654"/>
                </a:cubicBezTo>
                <a:cubicBezTo>
                  <a:pt x="735906" y="271368"/>
                  <a:pt x="740574" y="259462"/>
                  <a:pt x="733811" y="260700"/>
                </a:cubicBezTo>
                <a:cubicBezTo>
                  <a:pt x="727048" y="261939"/>
                  <a:pt x="725715" y="250890"/>
                  <a:pt x="727048" y="240698"/>
                </a:cubicBezTo>
                <a:cubicBezTo>
                  <a:pt x="728286" y="230506"/>
                  <a:pt x="722381" y="238602"/>
                  <a:pt x="719428" y="234316"/>
                </a:cubicBezTo>
                <a:cubicBezTo>
                  <a:pt x="716475" y="230030"/>
                  <a:pt x="713046" y="233459"/>
                  <a:pt x="708379" y="235173"/>
                </a:cubicBezTo>
                <a:cubicBezTo>
                  <a:pt x="703712" y="236888"/>
                  <a:pt x="702474" y="226220"/>
                  <a:pt x="703712" y="222029"/>
                </a:cubicBezTo>
                <a:cubicBezTo>
                  <a:pt x="704950" y="217743"/>
                  <a:pt x="702854" y="212694"/>
                  <a:pt x="696473" y="208027"/>
                </a:cubicBezTo>
                <a:cubicBezTo>
                  <a:pt x="690091" y="203360"/>
                  <a:pt x="689710" y="199550"/>
                  <a:pt x="690091" y="194025"/>
                </a:cubicBezTo>
                <a:cubicBezTo>
                  <a:pt x="690472" y="188501"/>
                  <a:pt x="653991" y="169832"/>
                  <a:pt x="645895" y="168117"/>
                </a:cubicBezTo>
                <a:cubicBezTo>
                  <a:pt x="637798" y="166403"/>
                  <a:pt x="644657" y="157925"/>
                  <a:pt x="641228" y="154973"/>
                </a:cubicBezTo>
                <a:cubicBezTo>
                  <a:pt x="637798" y="152020"/>
                  <a:pt x="636561" y="140971"/>
                  <a:pt x="636561" y="131637"/>
                </a:cubicBezTo>
                <a:cubicBezTo>
                  <a:pt x="636561" y="122302"/>
                  <a:pt x="624655" y="119349"/>
                  <a:pt x="625131" y="111634"/>
                </a:cubicBezTo>
                <a:cubicBezTo>
                  <a:pt x="625511" y="104014"/>
                  <a:pt x="621701" y="96775"/>
                  <a:pt x="622559" y="88298"/>
                </a:cubicBezTo>
                <a:cubicBezTo>
                  <a:pt x="623416" y="79821"/>
                  <a:pt x="610272" y="77725"/>
                  <a:pt x="609795" y="73058"/>
                </a:cubicBezTo>
                <a:cubicBezTo>
                  <a:pt x="609414" y="68391"/>
                  <a:pt x="602175" y="72677"/>
                  <a:pt x="594936" y="73439"/>
                </a:cubicBezTo>
                <a:cubicBezTo>
                  <a:pt x="587697" y="74296"/>
                  <a:pt x="588174" y="64104"/>
                  <a:pt x="589031" y="54294"/>
                </a:cubicBezTo>
                <a:cubicBezTo>
                  <a:pt x="589888" y="44483"/>
                  <a:pt x="586078" y="28386"/>
                  <a:pt x="580077" y="23718"/>
                </a:cubicBezTo>
                <a:cubicBezTo>
                  <a:pt x="574172" y="19051"/>
                  <a:pt x="573695" y="2859"/>
                  <a:pt x="570743" y="382"/>
                </a:cubicBezTo>
                <a:cubicBezTo>
                  <a:pt x="567790" y="-2190"/>
                  <a:pt x="557980" y="8859"/>
                  <a:pt x="558456" y="14384"/>
                </a:cubicBezTo>
                <a:cubicBezTo>
                  <a:pt x="558932" y="19908"/>
                  <a:pt x="557598" y="26290"/>
                  <a:pt x="553788" y="29719"/>
                </a:cubicBezTo>
                <a:cubicBezTo>
                  <a:pt x="549978" y="33148"/>
                  <a:pt x="556360" y="46293"/>
                  <a:pt x="551217" y="50960"/>
                </a:cubicBezTo>
                <a:cubicBezTo>
                  <a:pt x="546073" y="55627"/>
                  <a:pt x="550836" y="74296"/>
                  <a:pt x="549502" y="84964"/>
                </a:cubicBezTo>
                <a:cubicBezTo>
                  <a:pt x="548264" y="95537"/>
                  <a:pt x="548645" y="107062"/>
                  <a:pt x="543597" y="114301"/>
                </a:cubicBezTo>
                <a:cubicBezTo>
                  <a:pt x="538453" y="121540"/>
                  <a:pt x="537691" y="132970"/>
                  <a:pt x="527404" y="136780"/>
                </a:cubicBezTo>
                <a:cubicBezTo>
                  <a:pt x="517212" y="140590"/>
                  <a:pt x="503592" y="132494"/>
                  <a:pt x="504068" y="126969"/>
                </a:cubicBezTo>
                <a:cubicBezTo>
                  <a:pt x="504448" y="121445"/>
                  <a:pt x="493019" y="118016"/>
                  <a:pt x="487113" y="118873"/>
                </a:cubicBezTo>
                <a:cubicBezTo>
                  <a:pt x="481207" y="119730"/>
                  <a:pt x="477779" y="111253"/>
                  <a:pt x="468444" y="104014"/>
                </a:cubicBezTo>
                <a:cubicBezTo>
                  <a:pt x="459110" y="96775"/>
                  <a:pt x="451871" y="105729"/>
                  <a:pt x="448918" y="97251"/>
                </a:cubicBezTo>
                <a:cubicBezTo>
                  <a:pt x="445965" y="88774"/>
                  <a:pt x="443013" y="87536"/>
                  <a:pt x="436154" y="82773"/>
                </a:cubicBezTo>
                <a:cubicBezTo>
                  <a:pt x="429392" y="78106"/>
                  <a:pt x="431487" y="78106"/>
                  <a:pt x="437869" y="73439"/>
                </a:cubicBezTo>
                <a:cubicBezTo>
                  <a:pt x="444251" y="68772"/>
                  <a:pt x="443013" y="62771"/>
                  <a:pt x="439583" y="57246"/>
                </a:cubicBezTo>
                <a:cubicBezTo>
                  <a:pt x="436154" y="51722"/>
                  <a:pt x="443393" y="52960"/>
                  <a:pt x="451871" y="48293"/>
                </a:cubicBezTo>
                <a:cubicBezTo>
                  <a:pt x="460348" y="43625"/>
                  <a:pt x="451871" y="38101"/>
                  <a:pt x="458252" y="35529"/>
                </a:cubicBezTo>
                <a:cubicBezTo>
                  <a:pt x="464634" y="32957"/>
                  <a:pt x="460824" y="27433"/>
                  <a:pt x="453966" y="26195"/>
                </a:cubicBezTo>
                <a:cubicBezTo>
                  <a:pt x="447204" y="24957"/>
                  <a:pt x="449299" y="32957"/>
                  <a:pt x="446727" y="33815"/>
                </a:cubicBezTo>
                <a:cubicBezTo>
                  <a:pt x="444156" y="34672"/>
                  <a:pt x="441584" y="23242"/>
                  <a:pt x="439488" y="23623"/>
                </a:cubicBezTo>
                <a:cubicBezTo>
                  <a:pt x="437393" y="24004"/>
                  <a:pt x="429297" y="35053"/>
                  <a:pt x="425010" y="29529"/>
                </a:cubicBezTo>
                <a:cubicBezTo>
                  <a:pt x="420724" y="24004"/>
                  <a:pt x="397007" y="19337"/>
                  <a:pt x="387672" y="18099"/>
                </a:cubicBezTo>
                <a:cubicBezTo>
                  <a:pt x="378338" y="16860"/>
                  <a:pt x="375385" y="4954"/>
                  <a:pt x="369861" y="7050"/>
                </a:cubicBezTo>
                <a:cubicBezTo>
                  <a:pt x="364336" y="9145"/>
                  <a:pt x="370718" y="12955"/>
                  <a:pt x="377099" y="19813"/>
                </a:cubicBezTo>
                <a:cubicBezTo>
                  <a:pt x="383481" y="26576"/>
                  <a:pt x="355859" y="31243"/>
                  <a:pt x="347763" y="28766"/>
                </a:cubicBezTo>
                <a:cubicBezTo>
                  <a:pt x="339666" y="26195"/>
                  <a:pt x="349001" y="34672"/>
                  <a:pt x="342238" y="34291"/>
                </a:cubicBezTo>
                <a:cubicBezTo>
                  <a:pt x="335475" y="33815"/>
                  <a:pt x="334142" y="45721"/>
                  <a:pt x="328617" y="51722"/>
                </a:cubicBezTo>
                <a:cubicBezTo>
                  <a:pt x="323093" y="57723"/>
                  <a:pt x="326903" y="61914"/>
                  <a:pt x="320997" y="65724"/>
                </a:cubicBezTo>
                <a:cubicBezTo>
                  <a:pt x="315092" y="69533"/>
                  <a:pt x="314615" y="73820"/>
                  <a:pt x="321854" y="81916"/>
                </a:cubicBezTo>
                <a:cubicBezTo>
                  <a:pt x="329093" y="90012"/>
                  <a:pt x="318426" y="90393"/>
                  <a:pt x="312044" y="84012"/>
                </a:cubicBezTo>
                <a:cubicBezTo>
                  <a:pt x="305662" y="77630"/>
                  <a:pt x="299280" y="77630"/>
                  <a:pt x="299756" y="84869"/>
                </a:cubicBezTo>
                <a:cubicBezTo>
                  <a:pt x="300138" y="92108"/>
                  <a:pt x="292136" y="88679"/>
                  <a:pt x="293375" y="80582"/>
                </a:cubicBezTo>
                <a:cubicBezTo>
                  <a:pt x="294613" y="72486"/>
                  <a:pt x="284421" y="76296"/>
                  <a:pt x="282802" y="71629"/>
                </a:cubicBezTo>
                <a:cubicBezTo>
                  <a:pt x="281088" y="66962"/>
                  <a:pt x="272134" y="59342"/>
                  <a:pt x="266609" y="59723"/>
                </a:cubicBezTo>
                <a:cubicBezTo>
                  <a:pt x="261085" y="60104"/>
                  <a:pt x="261085" y="66105"/>
                  <a:pt x="255561" y="66105"/>
                </a:cubicBezTo>
                <a:cubicBezTo>
                  <a:pt x="250036" y="66105"/>
                  <a:pt x="248798" y="69057"/>
                  <a:pt x="249560" y="75058"/>
                </a:cubicBezTo>
                <a:cubicBezTo>
                  <a:pt x="250417" y="80964"/>
                  <a:pt x="241083" y="74677"/>
                  <a:pt x="234701" y="75439"/>
                </a:cubicBezTo>
                <a:cubicBezTo>
                  <a:pt x="228319" y="76296"/>
                  <a:pt x="234701" y="83535"/>
                  <a:pt x="231272" y="83916"/>
                </a:cubicBezTo>
                <a:cubicBezTo>
                  <a:pt x="227843" y="84297"/>
                  <a:pt x="227843" y="90298"/>
                  <a:pt x="222318" y="90298"/>
                </a:cubicBezTo>
                <a:cubicBezTo>
                  <a:pt x="216794" y="90298"/>
                  <a:pt x="217651" y="102585"/>
                  <a:pt x="218508" y="108967"/>
                </a:cubicBezTo>
                <a:cubicBezTo>
                  <a:pt x="219365" y="115349"/>
                  <a:pt x="210031" y="106014"/>
                  <a:pt x="204506" y="107729"/>
                </a:cubicBezTo>
                <a:cubicBezTo>
                  <a:pt x="198982" y="109443"/>
                  <a:pt x="205745" y="114968"/>
                  <a:pt x="207459" y="122207"/>
                </a:cubicBezTo>
                <a:cubicBezTo>
                  <a:pt x="209173" y="129446"/>
                  <a:pt x="204506" y="128970"/>
                  <a:pt x="201554" y="132018"/>
                </a:cubicBezTo>
                <a:cubicBezTo>
                  <a:pt x="198601" y="134970"/>
                  <a:pt x="193934" y="123921"/>
                  <a:pt x="193934" y="117540"/>
                </a:cubicBezTo>
                <a:cubicBezTo>
                  <a:pt x="193934" y="111158"/>
                  <a:pt x="186695" y="117158"/>
                  <a:pt x="179075" y="125160"/>
                </a:cubicBezTo>
                <a:cubicBezTo>
                  <a:pt x="171455" y="133256"/>
                  <a:pt x="181647" y="145543"/>
                  <a:pt x="178217" y="147639"/>
                </a:cubicBezTo>
                <a:cubicBezTo>
                  <a:pt x="174788" y="149734"/>
                  <a:pt x="159549" y="164212"/>
                  <a:pt x="150595" y="174785"/>
                </a:cubicBezTo>
                <a:cubicBezTo>
                  <a:pt x="141642" y="185358"/>
                  <a:pt x="122592" y="179071"/>
                  <a:pt x="116591" y="184119"/>
                </a:cubicBezTo>
                <a:cubicBezTo>
                  <a:pt x="110685" y="189263"/>
                  <a:pt x="104304" y="185358"/>
                  <a:pt x="98303" y="190025"/>
                </a:cubicBezTo>
                <a:cubicBezTo>
                  <a:pt x="92397" y="194692"/>
                  <a:pt x="81348" y="203646"/>
                  <a:pt x="80014" y="198121"/>
                </a:cubicBezTo>
                <a:cubicBezTo>
                  <a:pt x="78776" y="192597"/>
                  <a:pt x="63441" y="196883"/>
                  <a:pt x="57059" y="203646"/>
                </a:cubicBezTo>
                <a:cubicBezTo>
                  <a:pt x="50678" y="210408"/>
                  <a:pt x="40486" y="216409"/>
                  <a:pt x="33247" y="216790"/>
                </a:cubicBezTo>
                <a:cubicBezTo>
                  <a:pt x="26008" y="217171"/>
                  <a:pt x="26008" y="228220"/>
                  <a:pt x="23055" y="230792"/>
                </a:cubicBezTo>
                <a:cubicBezTo>
                  <a:pt x="20102" y="233364"/>
                  <a:pt x="20960" y="221838"/>
                  <a:pt x="20960" y="218886"/>
                </a:cubicBezTo>
                <a:cubicBezTo>
                  <a:pt x="20960" y="215933"/>
                  <a:pt x="14197" y="224029"/>
                  <a:pt x="11149" y="232887"/>
                </a:cubicBezTo>
                <a:cubicBezTo>
                  <a:pt x="8196" y="241841"/>
                  <a:pt x="18388" y="245174"/>
                  <a:pt x="12006" y="254509"/>
                </a:cubicBezTo>
                <a:cubicBezTo>
                  <a:pt x="5624" y="263844"/>
                  <a:pt x="-281" y="273178"/>
                  <a:pt x="8577" y="285084"/>
                </a:cubicBezTo>
                <a:cubicBezTo>
                  <a:pt x="17530" y="296991"/>
                  <a:pt x="22579" y="304611"/>
                  <a:pt x="19626" y="310516"/>
                </a:cubicBezTo>
                <a:cubicBezTo>
                  <a:pt x="16674" y="316422"/>
                  <a:pt x="10292" y="298610"/>
                  <a:pt x="8196" y="300800"/>
                </a:cubicBezTo>
                <a:cubicBezTo>
                  <a:pt x="6101" y="302896"/>
                  <a:pt x="16292" y="310516"/>
                  <a:pt x="13721" y="314421"/>
                </a:cubicBezTo>
                <a:cubicBezTo>
                  <a:pt x="11149" y="318231"/>
                  <a:pt x="2005" y="299943"/>
                  <a:pt x="100" y="304230"/>
                </a:cubicBezTo>
                <a:cubicBezTo>
                  <a:pt x="-1614" y="308040"/>
                  <a:pt x="19245" y="336900"/>
                  <a:pt x="19626" y="347568"/>
                </a:cubicBezTo>
                <a:cubicBezTo>
                  <a:pt x="20007" y="358236"/>
                  <a:pt x="36580" y="368428"/>
                  <a:pt x="35819" y="383668"/>
                </a:cubicBezTo>
                <a:cubicBezTo>
                  <a:pt x="34961" y="398908"/>
                  <a:pt x="50297" y="423578"/>
                  <a:pt x="52773" y="427388"/>
                </a:cubicBezTo>
                <a:cubicBezTo>
                  <a:pt x="55345" y="431198"/>
                  <a:pt x="46772" y="441390"/>
                  <a:pt x="48487" y="452820"/>
                </a:cubicBezTo>
                <a:cubicBezTo>
                  <a:pt x="50201" y="464249"/>
                  <a:pt x="44677" y="468536"/>
                  <a:pt x="37438" y="468536"/>
                </a:cubicBezTo>
                <a:cubicBezTo>
                  <a:pt x="30199" y="468536"/>
                  <a:pt x="34485" y="480442"/>
                  <a:pt x="42486" y="481299"/>
                </a:cubicBezTo>
                <a:cubicBezTo>
                  <a:pt x="50583" y="482157"/>
                  <a:pt x="47630" y="487681"/>
                  <a:pt x="56488" y="493587"/>
                </a:cubicBezTo>
                <a:cubicBezTo>
                  <a:pt x="65442" y="499492"/>
                  <a:pt x="86587" y="497397"/>
                  <a:pt x="93826" y="497397"/>
                </a:cubicBezTo>
                <a:cubicBezTo>
                  <a:pt x="101065" y="497397"/>
                  <a:pt x="103161" y="486348"/>
                  <a:pt x="112971" y="485966"/>
                </a:cubicBezTo>
                <a:cubicBezTo>
                  <a:pt x="122782" y="485586"/>
                  <a:pt x="121925" y="482538"/>
                  <a:pt x="126592" y="476632"/>
                </a:cubicBezTo>
                <a:cubicBezTo>
                  <a:pt x="131259" y="470727"/>
                  <a:pt x="153357" y="472346"/>
                  <a:pt x="175836" y="473679"/>
                </a:cubicBezTo>
                <a:cubicBezTo>
                  <a:pt x="198315" y="475013"/>
                  <a:pt x="208126" y="468155"/>
                  <a:pt x="211555" y="458820"/>
                </a:cubicBezTo>
                <a:cubicBezTo>
                  <a:pt x="214413" y="450819"/>
                  <a:pt x="230700" y="450343"/>
                  <a:pt x="236987" y="444342"/>
                </a:cubicBezTo>
                <a:cubicBezTo>
                  <a:pt x="243368" y="438437"/>
                  <a:pt x="248893" y="437961"/>
                  <a:pt x="265467" y="438818"/>
                </a:cubicBezTo>
                <a:cubicBezTo>
                  <a:pt x="282040" y="439675"/>
                  <a:pt x="297280" y="430722"/>
                  <a:pt x="307948" y="426531"/>
                </a:cubicBezTo>
                <a:cubicBezTo>
                  <a:pt x="318521" y="422244"/>
                  <a:pt x="338142" y="423959"/>
                  <a:pt x="348334" y="421387"/>
                </a:cubicBezTo>
                <a:cubicBezTo>
                  <a:pt x="358526" y="418815"/>
                  <a:pt x="360240" y="434150"/>
                  <a:pt x="371670" y="432817"/>
                </a:cubicBezTo>
                <a:cubicBezTo>
                  <a:pt x="383100" y="431579"/>
                  <a:pt x="388244" y="436246"/>
                  <a:pt x="394149" y="435770"/>
                </a:cubicBezTo>
                <a:cubicBezTo>
                  <a:pt x="400055" y="435389"/>
                  <a:pt x="399293" y="440056"/>
                  <a:pt x="405198" y="441294"/>
                </a:cubicBezTo>
                <a:cubicBezTo>
                  <a:pt x="411104" y="442533"/>
                  <a:pt x="410342" y="447676"/>
                  <a:pt x="406436" y="453200"/>
                </a:cubicBezTo>
                <a:cubicBezTo>
                  <a:pt x="402626" y="458725"/>
                  <a:pt x="415390" y="458344"/>
                  <a:pt x="423391" y="469298"/>
                </a:cubicBezTo>
                <a:cubicBezTo>
                  <a:pt x="431487" y="480347"/>
                  <a:pt x="423772" y="482061"/>
                  <a:pt x="428058" y="490539"/>
                </a:cubicBezTo>
                <a:cubicBezTo>
                  <a:pt x="432345" y="499016"/>
                  <a:pt x="435297" y="496920"/>
                  <a:pt x="443774" y="485014"/>
                </a:cubicBezTo>
                <a:cubicBezTo>
                  <a:pt x="452252" y="473108"/>
                  <a:pt x="461586" y="480728"/>
                  <a:pt x="462920" y="470536"/>
                </a:cubicBezTo>
                <a:cubicBezTo>
                  <a:pt x="464158" y="460344"/>
                  <a:pt x="473111" y="448438"/>
                  <a:pt x="479112" y="453582"/>
                </a:cubicBezTo>
                <a:cubicBezTo>
                  <a:pt x="485018" y="458630"/>
                  <a:pt x="474826" y="461202"/>
                  <a:pt x="471016" y="480728"/>
                </a:cubicBezTo>
                <a:cubicBezTo>
                  <a:pt x="467206" y="500254"/>
                  <a:pt x="460443" y="490062"/>
                  <a:pt x="459110" y="495587"/>
                </a:cubicBezTo>
                <a:cubicBezTo>
                  <a:pt x="457872" y="501111"/>
                  <a:pt x="476922" y="504064"/>
                  <a:pt x="476922" y="493872"/>
                </a:cubicBezTo>
                <a:cubicBezTo>
                  <a:pt x="476922" y="483681"/>
                  <a:pt x="480351" y="479013"/>
                  <a:pt x="487590" y="488348"/>
                </a:cubicBezTo>
                <a:cubicBezTo>
                  <a:pt x="494829" y="497682"/>
                  <a:pt x="483303" y="505302"/>
                  <a:pt x="485018" y="509589"/>
                </a:cubicBezTo>
                <a:cubicBezTo>
                  <a:pt x="486732" y="513875"/>
                  <a:pt x="494829" y="508350"/>
                  <a:pt x="499020" y="508731"/>
                </a:cubicBezTo>
                <a:cubicBezTo>
                  <a:pt x="506544" y="509493"/>
                  <a:pt x="516831" y="526162"/>
                  <a:pt x="515117" y="535020"/>
                </a:cubicBezTo>
                <a:cubicBezTo>
                  <a:pt x="513402" y="543974"/>
                  <a:pt x="510831" y="552451"/>
                  <a:pt x="525308" y="559690"/>
                </a:cubicBezTo>
                <a:cubicBezTo>
                  <a:pt x="539786" y="566929"/>
                  <a:pt x="534262" y="568167"/>
                  <a:pt x="544835" y="568167"/>
                </a:cubicBezTo>
                <a:cubicBezTo>
                  <a:pt x="555408" y="568167"/>
                  <a:pt x="577506" y="576645"/>
                  <a:pt x="583506" y="581788"/>
                </a:cubicBezTo>
                <a:cubicBezTo>
                  <a:pt x="589412" y="586837"/>
                  <a:pt x="604747" y="577978"/>
                  <a:pt x="607700" y="567787"/>
                </a:cubicBezTo>
                <a:cubicBezTo>
                  <a:pt x="610652" y="557595"/>
                  <a:pt x="621701" y="567405"/>
                  <a:pt x="615796" y="570739"/>
                </a:cubicBezTo>
                <a:cubicBezTo>
                  <a:pt x="609795" y="574168"/>
                  <a:pt x="618748" y="582169"/>
                  <a:pt x="619225" y="576645"/>
                </a:cubicBezTo>
                <a:cubicBezTo>
                  <a:pt x="619606" y="571120"/>
                  <a:pt x="622178" y="566453"/>
                  <a:pt x="624368" y="572835"/>
                </a:cubicBezTo>
                <a:cubicBezTo>
                  <a:pt x="626464" y="579216"/>
                  <a:pt x="634180" y="579216"/>
                  <a:pt x="637132" y="584265"/>
                </a:cubicBezTo>
                <a:cubicBezTo>
                  <a:pt x="640085" y="589408"/>
                  <a:pt x="643514" y="593218"/>
                  <a:pt x="643514" y="588932"/>
                </a:cubicBezTo>
                <a:cubicBezTo>
                  <a:pt x="643514" y="584646"/>
                  <a:pt x="645228" y="580836"/>
                  <a:pt x="651991" y="578264"/>
                </a:cubicBezTo>
                <a:cubicBezTo>
                  <a:pt x="658754" y="575692"/>
                  <a:pt x="663040" y="571025"/>
                  <a:pt x="670279" y="565119"/>
                </a:cubicBezTo>
                <a:cubicBezTo>
                  <a:pt x="677518" y="559214"/>
                  <a:pt x="707236" y="557880"/>
                  <a:pt x="710189" y="557880"/>
                </a:cubicBezTo>
                <a:cubicBezTo>
                  <a:pt x="713142" y="557880"/>
                  <a:pt x="714856" y="532449"/>
                  <a:pt x="716570" y="519209"/>
                </a:cubicBezTo>
                <a:cubicBezTo>
                  <a:pt x="718285" y="506064"/>
                  <a:pt x="729334" y="503969"/>
                  <a:pt x="731049" y="489872"/>
                </a:cubicBezTo>
                <a:cubicBezTo>
                  <a:pt x="732763" y="475870"/>
                  <a:pt x="747622" y="449962"/>
                  <a:pt x="751432" y="448724"/>
                </a:cubicBezTo>
                <a:cubicBezTo>
                  <a:pt x="755242" y="447486"/>
                  <a:pt x="762481" y="443580"/>
                  <a:pt x="762862" y="435579"/>
                </a:cubicBezTo>
                <a:cubicBezTo>
                  <a:pt x="763243" y="427483"/>
                  <a:pt x="773054" y="418625"/>
                  <a:pt x="773054" y="408814"/>
                </a:cubicBezTo>
                <a:cubicBezTo>
                  <a:pt x="773054" y="399003"/>
                  <a:pt x="778578" y="387573"/>
                  <a:pt x="777721" y="384621"/>
                </a:cubicBezTo>
                <a:cubicBezTo>
                  <a:pt x="776864" y="381668"/>
                  <a:pt x="773435" y="372333"/>
                  <a:pt x="779817" y="365475"/>
                </a:cubicBezTo>
                <a:cubicBezTo>
                  <a:pt x="786484" y="359284"/>
                  <a:pt x="777626" y="351188"/>
                  <a:pt x="780959" y="348616"/>
                </a:cubicBezTo>
                <a:close/>
                <a:moveTo>
                  <a:pt x="355478" y="16098"/>
                </a:moveTo>
                <a:cubicBezTo>
                  <a:pt x="354620" y="10955"/>
                  <a:pt x="324426" y="16860"/>
                  <a:pt x="330808" y="22004"/>
                </a:cubicBezTo>
                <a:cubicBezTo>
                  <a:pt x="335094" y="25433"/>
                  <a:pt x="356335" y="21242"/>
                  <a:pt x="355478" y="16098"/>
                </a:cubicBezTo>
                <a:close/>
                <a:moveTo>
                  <a:pt x="451013" y="518923"/>
                </a:moveTo>
                <a:cubicBezTo>
                  <a:pt x="455680" y="523209"/>
                  <a:pt x="471397" y="521876"/>
                  <a:pt x="473969" y="515970"/>
                </a:cubicBezTo>
                <a:cubicBezTo>
                  <a:pt x="476540" y="509970"/>
                  <a:pt x="446822" y="515113"/>
                  <a:pt x="451013" y="518923"/>
                </a:cubicBezTo>
                <a:close/>
                <a:moveTo>
                  <a:pt x="642942" y="636938"/>
                </a:moveTo>
                <a:cubicBezTo>
                  <a:pt x="631512" y="638176"/>
                  <a:pt x="614272" y="626460"/>
                  <a:pt x="610272" y="627603"/>
                </a:cubicBezTo>
                <a:cubicBezTo>
                  <a:pt x="605605" y="628842"/>
                  <a:pt x="625131" y="658179"/>
                  <a:pt x="619225" y="665799"/>
                </a:cubicBezTo>
                <a:cubicBezTo>
                  <a:pt x="613320" y="673419"/>
                  <a:pt x="636656" y="694278"/>
                  <a:pt x="644657" y="695517"/>
                </a:cubicBezTo>
                <a:cubicBezTo>
                  <a:pt x="652753" y="696755"/>
                  <a:pt x="649705" y="687420"/>
                  <a:pt x="655229" y="687897"/>
                </a:cubicBezTo>
                <a:cubicBezTo>
                  <a:pt x="660754" y="688278"/>
                  <a:pt x="658658" y="682372"/>
                  <a:pt x="659516" y="678086"/>
                </a:cubicBezTo>
                <a:cubicBezTo>
                  <a:pt x="660373" y="673800"/>
                  <a:pt x="665897" y="682753"/>
                  <a:pt x="670564" y="680181"/>
                </a:cubicBezTo>
                <a:cubicBezTo>
                  <a:pt x="675232" y="677610"/>
                  <a:pt x="669326" y="659322"/>
                  <a:pt x="676089" y="659322"/>
                </a:cubicBezTo>
                <a:cubicBezTo>
                  <a:pt x="682852" y="659322"/>
                  <a:pt x="677327" y="637224"/>
                  <a:pt x="675232" y="629985"/>
                </a:cubicBezTo>
                <a:cubicBezTo>
                  <a:pt x="673136" y="622936"/>
                  <a:pt x="654467" y="635700"/>
                  <a:pt x="642942" y="636938"/>
                </a:cubicBezTo>
                <a:close/>
              </a:path>
            </a:pathLst>
          </a:custGeom>
          <a:solidFill>
            <a:srgbClr val="FE6D05"/>
          </a:solidFill>
          <a:ln w="2381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18" name="Rectangle 28">
            <a:extLst>
              <a:ext uri="{FF2B5EF4-FFF2-40B4-BE49-F238E27FC236}">
                <a16:creationId xmlns:a16="http://schemas.microsoft.com/office/drawing/2014/main" xmlns="" id="{D848F61A-6632-4090-8170-697048A5E471}"/>
              </a:ext>
            </a:extLst>
          </p:cNvPr>
          <p:cNvSpPr/>
          <p:nvPr/>
        </p:nvSpPr>
        <p:spPr>
          <a:xfrm>
            <a:off x="7870799" y="5547203"/>
            <a:ext cx="1013958" cy="27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77"/>
              </a:rPr>
              <a:t> Australia </a:t>
            </a:r>
            <a:endParaRPr lang="he-IL" sz="1000" b="1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7943148" y="5746165"/>
            <a:ext cx="522499" cy="455150"/>
            <a:chOff x="7390737" y="5997114"/>
            <a:chExt cx="461206" cy="401757"/>
          </a:xfrm>
        </p:grpSpPr>
        <p:sp>
          <p:nvSpPr>
            <p:cNvPr id="220" name="Graphic 16">
              <a:extLst>
                <a:ext uri="{FF2B5EF4-FFF2-40B4-BE49-F238E27FC236}">
                  <a16:creationId xmlns:a16="http://schemas.microsoft.com/office/drawing/2014/main" xmlns="" id="{F2EA39DA-1F21-44A3-8497-ED75A7CD534D}"/>
                </a:ext>
              </a:extLst>
            </p:cNvPr>
            <p:cNvSpPr/>
            <p:nvPr/>
          </p:nvSpPr>
          <p:spPr>
            <a:xfrm>
              <a:off x="7537552" y="6268105"/>
              <a:ext cx="167577" cy="130766"/>
            </a:xfrm>
            <a:custGeom>
              <a:avLst/>
              <a:gdLst>
                <a:gd name="connsiteX0" fmla="*/ 1865065 w 5336158"/>
                <a:gd name="connsiteY0" fmla="*/ 2778170 h 4164016"/>
                <a:gd name="connsiteX1" fmla="*/ 4643236 w 5336158"/>
                <a:gd name="connsiteY1" fmla="*/ 0 h 4164016"/>
                <a:gd name="connsiteX2" fmla="*/ 5336159 w 5336158"/>
                <a:gd name="connsiteY2" fmla="*/ 692924 h 4164016"/>
                <a:gd name="connsiteX3" fmla="*/ 1865065 w 5336158"/>
                <a:gd name="connsiteY3" fmla="*/ 4164017 h 4164016"/>
                <a:gd name="connsiteX4" fmla="*/ 0 w 5336158"/>
                <a:gd name="connsiteY4" fmla="*/ 2298952 h 4164016"/>
                <a:gd name="connsiteX5" fmla="*/ 692924 w 5336158"/>
                <a:gd name="connsiteY5" fmla="*/ 1606028 h 4164016"/>
                <a:gd name="connsiteX6" fmla="*/ 1865065 w 5336158"/>
                <a:gd name="connsiteY6" fmla="*/ 2778170 h 4164016"/>
                <a:gd name="connsiteX7" fmla="*/ 1865065 w 5336158"/>
                <a:gd name="connsiteY7" fmla="*/ 3017779 h 4164016"/>
                <a:gd name="connsiteX8" fmla="*/ 4643236 w 5336158"/>
                <a:gd name="connsiteY8" fmla="*/ 239609 h 4164016"/>
                <a:gd name="connsiteX9" fmla="*/ 5096550 w 5336158"/>
                <a:gd name="connsiteY9" fmla="*/ 692924 h 4164016"/>
                <a:gd name="connsiteX10" fmla="*/ 1865065 w 5336158"/>
                <a:gd name="connsiteY10" fmla="*/ 3924408 h 4164016"/>
                <a:gd name="connsiteX11" fmla="*/ 246085 w 5336158"/>
                <a:gd name="connsiteY11" fmla="*/ 2298952 h 4164016"/>
                <a:gd name="connsiteX12" fmla="*/ 692924 w 5336158"/>
                <a:gd name="connsiteY12" fmla="*/ 1845637 h 4164016"/>
                <a:gd name="connsiteX13" fmla="*/ 1865065 w 5336158"/>
                <a:gd name="connsiteY13" fmla="*/ 3017779 h 416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36158" h="4164016">
                  <a:moveTo>
                    <a:pt x="1865065" y="2778170"/>
                  </a:moveTo>
                  <a:lnTo>
                    <a:pt x="4643236" y="0"/>
                  </a:lnTo>
                  <a:lnTo>
                    <a:pt x="5336159" y="692924"/>
                  </a:lnTo>
                  <a:lnTo>
                    <a:pt x="1865065" y="4164017"/>
                  </a:lnTo>
                  <a:lnTo>
                    <a:pt x="0" y="2298952"/>
                  </a:lnTo>
                  <a:lnTo>
                    <a:pt x="692924" y="1606028"/>
                  </a:lnTo>
                  <a:lnTo>
                    <a:pt x="1865065" y="2778170"/>
                  </a:lnTo>
                  <a:close/>
                  <a:moveTo>
                    <a:pt x="1865065" y="3017779"/>
                  </a:moveTo>
                  <a:lnTo>
                    <a:pt x="4643236" y="239609"/>
                  </a:lnTo>
                  <a:lnTo>
                    <a:pt x="5096550" y="692924"/>
                  </a:lnTo>
                  <a:lnTo>
                    <a:pt x="1865065" y="3924408"/>
                  </a:lnTo>
                  <a:lnTo>
                    <a:pt x="246085" y="2298952"/>
                  </a:lnTo>
                  <a:lnTo>
                    <a:pt x="692924" y="1845637"/>
                  </a:lnTo>
                  <a:lnTo>
                    <a:pt x="1865065" y="3017779"/>
                  </a:lnTo>
                  <a:close/>
                </a:path>
              </a:pathLst>
            </a:custGeom>
            <a:solidFill>
              <a:srgbClr val="FE6D05"/>
            </a:solidFill>
            <a:ln w="64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22" name="Rectangle 28">
              <a:extLst>
                <a:ext uri="{FF2B5EF4-FFF2-40B4-BE49-F238E27FC236}">
                  <a16:creationId xmlns:a16="http://schemas.microsoft.com/office/drawing/2014/main" xmlns="" id="{76A4F3C4-1013-486A-B3F9-EE0DED6690A5}"/>
                </a:ext>
              </a:extLst>
            </p:cNvPr>
            <p:cNvSpPr/>
            <p:nvPr/>
          </p:nvSpPr>
          <p:spPr>
            <a:xfrm>
              <a:off x="7390737" y="5997114"/>
              <a:ext cx="46120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75%</a:t>
              </a: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8297538" y="5744071"/>
            <a:ext cx="525842" cy="457244"/>
            <a:chOff x="8024384" y="5995266"/>
            <a:chExt cx="464156" cy="403605"/>
          </a:xfrm>
        </p:grpSpPr>
        <p:sp>
          <p:nvSpPr>
            <p:cNvPr id="221" name="Graphic 20">
              <a:extLst>
                <a:ext uri="{FF2B5EF4-FFF2-40B4-BE49-F238E27FC236}">
                  <a16:creationId xmlns:a16="http://schemas.microsoft.com/office/drawing/2014/main" xmlns="" id="{BAD215E9-9BE5-4C92-BCBD-83FF75EC550A}"/>
                </a:ext>
              </a:extLst>
            </p:cNvPr>
            <p:cNvSpPr/>
            <p:nvPr/>
          </p:nvSpPr>
          <p:spPr>
            <a:xfrm>
              <a:off x="8198824" y="6283594"/>
              <a:ext cx="115277" cy="115277"/>
            </a:xfrm>
            <a:custGeom>
              <a:avLst/>
              <a:gdLst>
                <a:gd name="connsiteX0" fmla="*/ 35207 w 219075"/>
                <a:gd name="connsiteY0" fmla="*/ 1 h 219075"/>
                <a:gd name="connsiteX1" fmla="*/ 31718 w 219075"/>
                <a:gd name="connsiteY1" fmla="*/ 1477 h 219075"/>
                <a:gd name="connsiteX2" fmla="*/ 1476 w 219075"/>
                <a:gd name="connsiteY2" fmla="*/ 31719 h 219075"/>
                <a:gd name="connsiteX3" fmla="*/ 1476 w 219075"/>
                <a:gd name="connsiteY3" fmla="*/ 38846 h 219075"/>
                <a:gd name="connsiteX4" fmla="*/ 73517 w 219075"/>
                <a:gd name="connsiteY4" fmla="*/ 110887 h 219075"/>
                <a:gd name="connsiteX5" fmla="*/ 1476 w 219075"/>
                <a:gd name="connsiteY5" fmla="*/ 182928 h 219075"/>
                <a:gd name="connsiteX6" fmla="*/ 1476 w 219075"/>
                <a:gd name="connsiteY6" fmla="*/ 190056 h 219075"/>
                <a:gd name="connsiteX7" fmla="*/ 31718 w 219075"/>
                <a:gd name="connsiteY7" fmla="*/ 220298 h 219075"/>
                <a:gd name="connsiteX8" fmla="*/ 38845 w 219075"/>
                <a:gd name="connsiteY8" fmla="*/ 220298 h 219075"/>
                <a:gd name="connsiteX9" fmla="*/ 110886 w 219075"/>
                <a:gd name="connsiteY9" fmla="*/ 148256 h 219075"/>
                <a:gd name="connsiteX10" fmla="*/ 182927 w 219075"/>
                <a:gd name="connsiteY10" fmla="*/ 220298 h 219075"/>
                <a:gd name="connsiteX11" fmla="*/ 190054 w 219075"/>
                <a:gd name="connsiteY11" fmla="*/ 220298 h 219075"/>
                <a:gd name="connsiteX12" fmla="*/ 220296 w 219075"/>
                <a:gd name="connsiteY12" fmla="*/ 190056 h 219075"/>
                <a:gd name="connsiteX13" fmla="*/ 220296 w 219075"/>
                <a:gd name="connsiteY13" fmla="*/ 182928 h 219075"/>
                <a:gd name="connsiteX14" fmla="*/ 148255 w 219075"/>
                <a:gd name="connsiteY14" fmla="*/ 110887 h 219075"/>
                <a:gd name="connsiteX15" fmla="*/ 220296 w 219075"/>
                <a:gd name="connsiteY15" fmla="*/ 38846 h 219075"/>
                <a:gd name="connsiteX16" fmla="*/ 220296 w 219075"/>
                <a:gd name="connsiteY16" fmla="*/ 31719 h 219075"/>
                <a:gd name="connsiteX17" fmla="*/ 190054 w 219075"/>
                <a:gd name="connsiteY17" fmla="*/ 1477 h 219075"/>
                <a:gd name="connsiteX18" fmla="*/ 182927 w 219075"/>
                <a:gd name="connsiteY18" fmla="*/ 1477 h 219075"/>
                <a:gd name="connsiteX19" fmla="*/ 110886 w 219075"/>
                <a:gd name="connsiteY19" fmla="*/ 73518 h 219075"/>
                <a:gd name="connsiteX20" fmla="*/ 38845 w 219075"/>
                <a:gd name="connsiteY20" fmla="*/ 1477 h 219075"/>
                <a:gd name="connsiteX21" fmla="*/ 35207 w 219075"/>
                <a:gd name="connsiteY21" fmla="*/ 1 h 219075"/>
                <a:gd name="connsiteX22" fmla="*/ 35281 w 219075"/>
                <a:gd name="connsiteY22" fmla="*/ 12168 h 219075"/>
                <a:gd name="connsiteX23" fmla="*/ 107322 w 219075"/>
                <a:gd name="connsiteY23" fmla="*/ 84209 h 219075"/>
                <a:gd name="connsiteX24" fmla="*/ 114450 w 219075"/>
                <a:gd name="connsiteY24" fmla="*/ 84209 h 219075"/>
                <a:gd name="connsiteX25" fmla="*/ 186491 w 219075"/>
                <a:gd name="connsiteY25" fmla="*/ 12168 h 219075"/>
                <a:gd name="connsiteX26" fmla="*/ 209605 w 219075"/>
                <a:gd name="connsiteY26" fmla="*/ 35283 h 219075"/>
                <a:gd name="connsiteX27" fmla="*/ 137564 w 219075"/>
                <a:gd name="connsiteY27" fmla="*/ 107324 h 219075"/>
                <a:gd name="connsiteX28" fmla="*/ 137564 w 219075"/>
                <a:gd name="connsiteY28" fmla="*/ 114451 h 219075"/>
                <a:gd name="connsiteX29" fmla="*/ 209605 w 219075"/>
                <a:gd name="connsiteY29" fmla="*/ 186492 h 219075"/>
                <a:gd name="connsiteX30" fmla="*/ 186491 w 219075"/>
                <a:gd name="connsiteY30" fmla="*/ 209607 h 219075"/>
                <a:gd name="connsiteX31" fmla="*/ 114450 w 219075"/>
                <a:gd name="connsiteY31" fmla="*/ 137565 h 219075"/>
                <a:gd name="connsiteX32" fmla="*/ 107322 w 219075"/>
                <a:gd name="connsiteY32" fmla="*/ 137565 h 219075"/>
                <a:gd name="connsiteX33" fmla="*/ 35281 w 219075"/>
                <a:gd name="connsiteY33" fmla="*/ 209607 h 219075"/>
                <a:gd name="connsiteX34" fmla="*/ 12167 w 219075"/>
                <a:gd name="connsiteY34" fmla="*/ 186492 h 219075"/>
                <a:gd name="connsiteX35" fmla="*/ 84208 w 219075"/>
                <a:gd name="connsiteY35" fmla="*/ 114451 h 219075"/>
                <a:gd name="connsiteX36" fmla="*/ 84208 w 219075"/>
                <a:gd name="connsiteY36" fmla="*/ 107324 h 219075"/>
                <a:gd name="connsiteX37" fmla="*/ 12167 w 219075"/>
                <a:gd name="connsiteY37" fmla="*/ 35283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19075" h="219075">
                  <a:moveTo>
                    <a:pt x="35207" y="1"/>
                  </a:moveTo>
                  <a:cubicBezTo>
                    <a:pt x="33896" y="20"/>
                    <a:pt x="32645" y="550"/>
                    <a:pt x="31718" y="1477"/>
                  </a:cubicBezTo>
                  <a:lnTo>
                    <a:pt x="1476" y="31719"/>
                  </a:lnTo>
                  <a:cubicBezTo>
                    <a:pt x="-492" y="33687"/>
                    <a:pt x="-492" y="36878"/>
                    <a:pt x="1476" y="38846"/>
                  </a:cubicBezTo>
                  <a:lnTo>
                    <a:pt x="73517" y="110887"/>
                  </a:lnTo>
                  <a:lnTo>
                    <a:pt x="1476" y="182928"/>
                  </a:lnTo>
                  <a:cubicBezTo>
                    <a:pt x="-492" y="184897"/>
                    <a:pt x="-492" y="188087"/>
                    <a:pt x="1476" y="190056"/>
                  </a:cubicBezTo>
                  <a:lnTo>
                    <a:pt x="31718" y="220298"/>
                  </a:lnTo>
                  <a:cubicBezTo>
                    <a:pt x="33686" y="222265"/>
                    <a:pt x="36877" y="222265"/>
                    <a:pt x="38845" y="220298"/>
                  </a:cubicBezTo>
                  <a:lnTo>
                    <a:pt x="110886" y="148256"/>
                  </a:lnTo>
                  <a:lnTo>
                    <a:pt x="182927" y="220298"/>
                  </a:lnTo>
                  <a:cubicBezTo>
                    <a:pt x="184895" y="222265"/>
                    <a:pt x="188086" y="222265"/>
                    <a:pt x="190054" y="220298"/>
                  </a:cubicBezTo>
                  <a:lnTo>
                    <a:pt x="220296" y="190056"/>
                  </a:lnTo>
                  <a:cubicBezTo>
                    <a:pt x="222264" y="188087"/>
                    <a:pt x="222264" y="184897"/>
                    <a:pt x="220296" y="182928"/>
                  </a:cubicBezTo>
                  <a:lnTo>
                    <a:pt x="148255" y="110887"/>
                  </a:lnTo>
                  <a:lnTo>
                    <a:pt x="220296" y="38846"/>
                  </a:lnTo>
                  <a:cubicBezTo>
                    <a:pt x="222264" y="36878"/>
                    <a:pt x="222264" y="33687"/>
                    <a:pt x="220296" y="31719"/>
                  </a:cubicBezTo>
                  <a:lnTo>
                    <a:pt x="190054" y="1477"/>
                  </a:lnTo>
                  <a:cubicBezTo>
                    <a:pt x="188086" y="-490"/>
                    <a:pt x="184895" y="-490"/>
                    <a:pt x="182927" y="1477"/>
                  </a:cubicBezTo>
                  <a:lnTo>
                    <a:pt x="110886" y="73518"/>
                  </a:lnTo>
                  <a:lnTo>
                    <a:pt x="38845" y="1477"/>
                  </a:lnTo>
                  <a:cubicBezTo>
                    <a:pt x="37882" y="514"/>
                    <a:pt x="36570" y="-19"/>
                    <a:pt x="35207" y="1"/>
                  </a:cubicBezTo>
                  <a:close/>
                  <a:moveTo>
                    <a:pt x="35281" y="12168"/>
                  </a:moveTo>
                  <a:lnTo>
                    <a:pt x="107322" y="84209"/>
                  </a:lnTo>
                  <a:cubicBezTo>
                    <a:pt x="109291" y="86177"/>
                    <a:pt x="112481" y="86177"/>
                    <a:pt x="114450" y="84209"/>
                  </a:cubicBezTo>
                  <a:lnTo>
                    <a:pt x="186491" y="12168"/>
                  </a:lnTo>
                  <a:lnTo>
                    <a:pt x="209605" y="35283"/>
                  </a:lnTo>
                  <a:lnTo>
                    <a:pt x="137564" y="107324"/>
                  </a:lnTo>
                  <a:cubicBezTo>
                    <a:pt x="135597" y="109292"/>
                    <a:pt x="135597" y="112483"/>
                    <a:pt x="137564" y="114451"/>
                  </a:cubicBezTo>
                  <a:lnTo>
                    <a:pt x="209605" y="186492"/>
                  </a:lnTo>
                  <a:lnTo>
                    <a:pt x="186491" y="209607"/>
                  </a:lnTo>
                  <a:lnTo>
                    <a:pt x="114450" y="137565"/>
                  </a:lnTo>
                  <a:cubicBezTo>
                    <a:pt x="112481" y="135598"/>
                    <a:pt x="109291" y="135598"/>
                    <a:pt x="107322" y="137565"/>
                  </a:cubicBezTo>
                  <a:lnTo>
                    <a:pt x="35281" y="209607"/>
                  </a:lnTo>
                  <a:lnTo>
                    <a:pt x="12167" y="186492"/>
                  </a:lnTo>
                  <a:lnTo>
                    <a:pt x="84208" y="114451"/>
                  </a:lnTo>
                  <a:cubicBezTo>
                    <a:pt x="86175" y="112483"/>
                    <a:pt x="86175" y="109292"/>
                    <a:pt x="84208" y="107324"/>
                  </a:cubicBezTo>
                  <a:lnTo>
                    <a:pt x="12167" y="35283"/>
                  </a:lnTo>
                  <a:close/>
                </a:path>
              </a:pathLst>
            </a:custGeom>
            <a:solidFill>
              <a:srgbClr val="FE6D05"/>
            </a:solidFill>
            <a:ln w="10081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23" name="Rectangle 28">
              <a:extLst>
                <a:ext uri="{FF2B5EF4-FFF2-40B4-BE49-F238E27FC236}">
                  <a16:creationId xmlns:a16="http://schemas.microsoft.com/office/drawing/2014/main" xmlns="" id="{687FAE12-374B-477A-AB0A-53E09C54BE92}"/>
                </a:ext>
              </a:extLst>
            </p:cNvPr>
            <p:cNvSpPr/>
            <p:nvPr/>
          </p:nvSpPr>
          <p:spPr>
            <a:xfrm>
              <a:off x="8024384" y="5995266"/>
              <a:ext cx="46415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25%</a:t>
              </a:r>
            </a:p>
          </p:txBody>
        </p:sp>
      </p:grp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xmlns="" id="{5324D64F-69EC-4961-8CB9-792CA96D4EBD}"/>
              </a:ext>
            </a:extLst>
          </p:cNvPr>
          <p:cNvCxnSpPr>
            <a:cxnSpLocks/>
          </p:cNvCxnSpPr>
          <p:nvPr/>
        </p:nvCxnSpPr>
        <p:spPr>
          <a:xfrm flipH="1">
            <a:off x="8409397" y="5232863"/>
            <a:ext cx="475360" cy="260559"/>
          </a:xfrm>
          <a:prstGeom prst="line">
            <a:avLst/>
          </a:prstGeom>
          <a:ln w="3175">
            <a:solidFill>
              <a:srgbClr val="FE6D05"/>
            </a:solidFill>
            <a:prstDash val="dash"/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xmlns="" id="{D3CA62D0-D7FF-4B8C-8F58-8CB90F272EE9}"/>
              </a:ext>
            </a:extLst>
          </p:cNvPr>
          <p:cNvSpPr/>
          <p:nvPr/>
        </p:nvSpPr>
        <p:spPr>
          <a:xfrm>
            <a:off x="2999971" y="2020143"/>
            <a:ext cx="1990944" cy="1532356"/>
          </a:xfrm>
          <a:custGeom>
            <a:avLst/>
            <a:gdLst>
              <a:gd name="connsiteX0" fmla="*/ 336709 w 1695450"/>
              <a:gd name="connsiteY0" fmla="*/ 1146454 h 1304925"/>
              <a:gd name="connsiteX1" fmla="*/ 314611 w 1695450"/>
              <a:gd name="connsiteY1" fmla="*/ 1136262 h 1304925"/>
              <a:gd name="connsiteX2" fmla="*/ 292132 w 1695450"/>
              <a:gd name="connsiteY2" fmla="*/ 1111212 h 1304925"/>
              <a:gd name="connsiteX3" fmla="*/ 267081 w 1695450"/>
              <a:gd name="connsiteY3" fmla="*/ 1105687 h 1304925"/>
              <a:gd name="connsiteX4" fmla="*/ 247079 w 1695450"/>
              <a:gd name="connsiteY4" fmla="*/ 1102734 h 1304925"/>
              <a:gd name="connsiteX5" fmla="*/ 252984 w 1695450"/>
              <a:gd name="connsiteY5" fmla="*/ 1111688 h 1304925"/>
              <a:gd name="connsiteX6" fmla="*/ 261938 w 1695450"/>
              <a:gd name="connsiteY6" fmla="*/ 1117593 h 1304925"/>
              <a:gd name="connsiteX7" fmla="*/ 275082 w 1695450"/>
              <a:gd name="connsiteY7" fmla="*/ 1127785 h 1304925"/>
              <a:gd name="connsiteX8" fmla="*/ 287846 w 1695450"/>
              <a:gd name="connsiteY8" fmla="*/ 1136262 h 1304925"/>
              <a:gd name="connsiteX9" fmla="*/ 298037 w 1695450"/>
              <a:gd name="connsiteY9" fmla="*/ 1146930 h 1304925"/>
              <a:gd name="connsiteX10" fmla="*/ 307848 w 1695450"/>
              <a:gd name="connsiteY10" fmla="*/ 1151217 h 1304925"/>
              <a:gd name="connsiteX11" fmla="*/ 316325 w 1695450"/>
              <a:gd name="connsiteY11" fmla="*/ 1161980 h 1304925"/>
              <a:gd name="connsiteX12" fmla="*/ 346615 w 1695450"/>
              <a:gd name="connsiteY12" fmla="*/ 1162075 h 1304925"/>
              <a:gd name="connsiteX13" fmla="*/ 348615 w 1695450"/>
              <a:gd name="connsiteY13" fmla="*/ 1154169 h 1304925"/>
              <a:gd name="connsiteX14" fmla="*/ 336709 w 1695450"/>
              <a:gd name="connsiteY14" fmla="*/ 1146454 h 1304925"/>
              <a:gd name="connsiteX15" fmla="*/ 322231 w 1695450"/>
              <a:gd name="connsiteY15" fmla="*/ 471608 h 1304925"/>
              <a:gd name="connsiteX16" fmla="*/ 349377 w 1695450"/>
              <a:gd name="connsiteY16" fmla="*/ 502183 h 1304925"/>
              <a:gd name="connsiteX17" fmla="*/ 362141 w 1695450"/>
              <a:gd name="connsiteY17" fmla="*/ 493706 h 1304925"/>
              <a:gd name="connsiteX18" fmla="*/ 380810 w 1695450"/>
              <a:gd name="connsiteY18" fmla="*/ 488562 h 1304925"/>
              <a:gd name="connsiteX19" fmla="*/ 399479 w 1695450"/>
              <a:gd name="connsiteY19" fmla="*/ 474084 h 1304925"/>
              <a:gd name="connsiteX20" fmla="*/ 417290 w 1695450"/>
              <a:gd name="connsiteY20" fmla="*/ 455415 h 1304925"/>
              <a:gd name="connsiteX21" fmla="*/ 432625 w 1695450"/>
              <a:gd name="connsiteY21" fmla="*/ 436746 h 1304925"/>
              <a:gd name="connsiteX22" fmla="*/ 493776 w 1695450"/>
              <a:gd name="connsiteY22" fmla="*/ 411219 h 1304925"/>
              <a:gd name="connsiteX23" fmla="*/ 469964 w 1695450"/>
              <a:gd name="connsiteY23" fmla="*/ 389979 h 1304925"/>
              <a:gd name="connsiteX24" fmla="*/ 430911 w 1695450"/>
              <a:gd name="connsiteY24" fmla="*/ 385692 h 1304925"/>
              <a:gd name="connsiteX25" fmla="*/ 419005 w 1695450"/>
              <a:gd name="connsiteY25" fmla="*/ 381406 h 1304925"/>
              <a:gd name="connsiteX26" fmla="*/ 380810 w 1695450"/>
              <a:gd name="connsiteY26" fmla="*/ 370357 h 1304925"/>
              <a:gd name="connsiteX27" fmla="*/ 320516 w 1695450"/>
              <a:gd name="connsiteY27" fmla="*/ 379692 h 1304925"/>
              <a:gd name="connsiteX28" fmla="*/ 328994 w 1695450"/>
              <a:gd name="connsiteY28" fmla="*/ 397503 h 1304925"/>
              <a:gd name="connsiteX29" fmla="*/ 315373 w 1695450"/>
              <a:gd name="connsiteY29" fmla="*/ 426364 h 1304925"/>
              <a:gd name="connsiteX30" fmla="*/ 298418 w 1695450"/>
              <a:gd name="connsiteY30" fmla="*/ 455225 h 1304925"/>
              <a:gd name="connsiteX31" fmla="*/ 322231 w 1695450"/>
              <a:gd name="connsiteY31" fmla="*/ 471608 h 1304925"/>
              <a:gd name="connsiteX32" fmla="*/ 746951 w 1695450"/>
              <a:gd name="connsiteY32" fmla="*/ 541236 h 1304925"/>
              <a:gd name="connsiteX33" fmla="*/ 774097 w 1695450"/>
              <a:gd name="connsiteY33" fmla="*/ 540378 h 1304925"/>
              <a:gd name="connsiteX34" fmla="*/ 740093 w 1695450"/>
              <a:gd name="connsiteY34" fmla="*/ 514851 h 1304925"/>
              <a:gd name="connsiteX35" fmla="*/ 709517 w 1695450"/>
              <a:gd name="connsiteY35" fmla="*/ 499516 h 1304925"/>
              <a:gd name="connsiteX36" fmla="*/ 701897 w 1695450"/>
              <a:gd name="connsiteY36" fmla="*/ 472370 h 1304925"/>
              <a:gd name="connsiteX37" fmla="*/ 694277 w 1695450"/>
              <a:gd name="connsiteY37" fmla="*/ 429031 h 1304925"/>
              <a:gd name="connsiteX38" fmla="*/ 696849 w 1695450"/>
              <a:gd name="connsiteY38" fmla="*/ 401885 h 1304925"/>
              <a:gd name="connsiteX39" fmla="*/ 659511 w 1695450"/>
              <a:gd name="connsiteY39" fmla="*/ 410362 h 1304925"/>
              <a:gd name="connsiteX40" fmla="*/ 683324 w 1695450"/>
              <a:gd name="connsiteY40" fmla="*/ 430746 h 1304925"/>
              <a:gd name="connsiteX41" fmla="*/ 657035 w 1695450"/>
              <a:gd name="connsiteY41" fmla="*/ 420554 h 1304925"/>
              <a:gd name="connsiteX42" fmla="*/ 636651 w 1695450"/>
              <a:gd name="connsiteY42" fmla="*/ 420554 h 1304925"/>
              <a:gd name="connsiteX43" fmla="*/ 649415 w 1695450"/>
              <a:gd name="connsiteY43" fmla="*/ 467226 h 1304925"/>
              <a:gd name="connsiteX44" fmla="*/ 637508 w 1695450"/>
              <a:gd name="connsiteY44" fmla="*/ 477418 h 1304925"/>
              <a:gd name="connsiteX45" fmla="*/ 623030 w 1695450"/>
              <a:gd name="connsiteY45" fmla="*/ 444271 h 1304925"/>
              <a:gd name="connsiteX46" fmla="*/ 587312 w 1695450"/>
              <a:gd name="connsiteY46" fmla="*/ 430650 h 1304925"/>
              <a:gd name="connsiteX47" fmla="*/ 601790 w 1695450"/>
              <a:gd name="connsiteY47" fmla="*/ 446748 h 1304925"/>
              <a:gd name="connsiteX48" fmla="*/ 579692 w 1695450"/>
              <a:gd name="connsiteY48" fmla="*/ 448462 h 1304925"/>
              <a:gd name="connsiteX49" fmla="*/ 573786 w 1695450"/>
              <a:gd name="connsiteY49" fmla="*/ 443319 h 1304925"/>
              <a:gd name="connsiteX50" fmla="*/ 543211 w 1695450"/>
              <a:gd name="connsiteY50" fmla="*/ 428841 h 1304925"/>
              <a:gd name="connsiteX51" fmla="*/ 530447 w 1695450"/>
              <a:gd name="connsiteY51" fmla="*/ 446652 h 1304925"/>
              <a:gd name="connsiteX52" fmla="*/ 515969 w 1695450"/>
              <a:gd name="connsiteY52" fmla="*/ 440747 h 1304925"/>
              <a:gd name="connsiteX53" fmla="*/ 519398 w 1695450"/>
              <a:gd name="connsiteY53" fmla="*/ 418649 h 1304925"/>
              <a:gd name="connsiteX54" fmla="*/ 471011 w 1695450"/>
              <a:gd name="connsiteY54" fmla="*/ 429698 h 1304925"/>
              <a:gd name="connsiteX55" fmla="*/ 436150 w 1695450"/>
              <a:gd name="connsiteY55" fmla="*/ 450081 h 1304925"/>
              <a:gd name="connsiteX56" fmla="*/ 430244 w 1695450"/>
              <a:gd name="connsiteY56" fmla="*/ 463702 h 1304925"/>
              <a:gd name="connsiteX57" fmla="*/ 439579 w 1695450"/>
              <a:gd name="connsiteY57" fmla="*/ 479799 h 1304925"/>
              <a:gd name="connsiteX58" fmla="*/ 447199 w 1695450"/>
              <a:gd name="connsiteY58" fmla="*/ 489134 h 1304925"/>
              <a:gd name="connsiteX59" fmla="*/ 492252 w 1695450"/>
              <a:gd name="connsiteY59" fmla="*/ 483228 h 1304925"/>
              <a:gd name="connsiteX60" fmla="*/ 442150 w 1695450"/>
              <a:gd name="connsiteY60" fmla="*/ 502755 h 1304925"/>
              <a:gd name="connsiteX61" fmla="*/ 498253 w 1695450"/>
              <a:gd name="connsiteY61" fmla="*/ 514661 h 1304925"/>
              <a:gd name="connsiteX62" fmla="*/ 563690 w 1695450"/>
              <a:gd name="connsiteY62" fmla="*/ 523995 h 1304925"/>
              <a:gd name="connsiteX63" fmla="*/ 514445 w 1695450"/>
              <a:gd name="connsiteY63" fmla="*/ 527424 h 1304925"/>
              <a:gd name="connsiteX64" fmla="*/ 458343 w 1695450"/>
              <a:gd name="connsiteY64" fmla="*/ 540188 h 1304925"/>
              <a:gd name="connsiteX65" fmla="*/ 484632 w 1695450"/>
              <a:gd name="connsiteY65" fmla="*/ 558000 h 1304925"/>
              <a:gd name="connsiteX66" fmla="*/ 528828 w 1695450"/>
              <a:gd name="connsiteY66" fmla="*/ 567334 h 1304925"/>
              <a:gd name="connsiteX67" fmla="*/ 570452 w 1695450"/>
              <a:gd name="connsiteY67" fmla="*/ 586003 h 1304925"/>
              <a:gd name="connsiteX68" fmla="*/ 628174 w 1695450"/>
              <a:gd name="connsiteY68" fmla="*/ 573240 h 1304925"/>
              <a:gd name="connsiteX69" fmla="*/ 656177 w 1695450"/>
              <a:gd name="connsiteY69" fmla="*/ 561333 h 1304925"/>
              <a:gd name="connsiteX70" fmla="*/ 670655 w 1695450"/>
              <a:gd name="connsiteY70" fmla="*/ 562191 h 1304925"/>
              <a:gd name="connsiteX71" fmla="*/ 695325 w 1695450"/>
              <a:gd name="connsiteY71" fmla="*/ 570668 h 1304925"/>
              <a:gd name="connsiteX72" fmla="*/ 755618 w 1695450"/>
              <a:gd name="connsiteY72" fmla="*/ 571525 h 1304925"/>
              <a:gd name="connsiteX73" fmla="*/ 742855 w 1695450"/>
              <a:gd name="connsiteY73" fmla="*/ 554571 h 1304925"/>
              <a:gd name="connsiteX74" fmla="*/ 728377 w 1695450"/>
              <a:gd name="connsiteY74" fmla="*/ 553713 h 1304925"/>
              <a:gd name="connsiteX75" fmla="*/ 746951 w 1695450"/>
              <a:gd name="connsiteY75" fmla="*/ 541236 h 1304925"/>
              <a:gd name="connsiteX76" fmla="*/ 424148 w 1695450"/>
              <a:gd name="connsiteY76" fmla="*/ 332257 h 1304925"/>
              <a:gd name="connsiteX77" fmla="*/ 453866 w 1695450"/>
              <a:gd name="connsiteY77" fmla="*/ 312731 h 1304925"/>
              <a:gd name="connsiteX78" fmla="*/ 424148 w 1695450"/>
              <a:gd name="connsiteY78" fmla="*/ 332257 h 1304925"/>
              <a:gd name="connsiteX79" fmla="*/ 353663 w 1695450"/>
              <a:gd name="connsiteY79" fmla="*/ 308540 h 1304925"/>
              <a:gd name="connsiteX80" fmla="*/ 360426 w 1695450"/>
              <a:gd name="connsiteY80" fmla="*/ 319589 h 1304925"/>
              <a:gd name="connsiteX81" fmla="*/ 374047 w 1695450"/>
              <a:gd name="connsiteY81" fmla="*/ 317017 h 1304925"/>
              <a:gd name="connsiteX82" fmla="*/ 389382 w 1695450"/>
              <a:gd name="connsiteY82" fmla="*/ 307683 h 1304925"/>
              <a:gd name="connsiteX83" fmla="*/ 403003 w 1695450"/>
              <a:gd name="connsiteY83" fmla="*/ 322923 h 1304925"/>
              <a:gd name="connsiteX84" fmla="*/ 419100 w 1695450"/>
              <a:gd name="connsiteY84" fmla="*/ 308445 h 1304925"/>
              <a:gd name="connsiteX85" fmla="*/ 431864 w 1695450"/>
              <a:gd name="connsiteY85" fmla="*/ 299967 h 1304925"/>
              <a:gd name="connsiteX86" fmla="*/ 442913 w 1695450"/>
              <a:gd name="connsiteY86" fmla="*/ 282156 h 1304925"/>
              <a:gd name="connsiteX87" fmla="*/ 448818 w 1695450"/>
              <a:gd name="connsiteY87" fmla="*/ 299110 h 1304925"/>
              <a:gd name="connsiteX88" fmla="*/ 466630 w 1695450"/>
              <a:gd name="connsiteY88" fmla="*/ 294824 h 1304925"/>
              <a:gd name="connsiteX89" fmla="*/ 481870 w 1695450"/>
              <a:gd name="connsiteY89" fmla="*/ 287204 h 1304925"/>
              <a:gd name="connsiteX90" fmla="*/ 481870 w 1695450"/>
              <a:gd name="connsiteY90" fmla="*/ 272726 h 1304925"/>
              <a:gd name="connsiteX91" fmla="*/ 493776 w 1695450"/>
              <a:gd name="connsiteY91" fmla="*/ 262534 h 1304925"/>
              <a:gd name="connsiteX92" fmla="*/ 478441 w 1695450"/>
              <a:gd name="connsiteY92" fmla="*/ 254057 h 1304925"/>
              <a:gd name="connsiteX93" fmla="*/ 466535 w 1695450"/>
              <a:gd name="connsiteY93" fmla="*/ 261677 h 1304925"/>
              <a:gd name="connsiteX94" fmla="*/ 441008 w 1695450"/>
              <a:gd name="connsiteY94" fmla="*/ 259105 h 1304925"/>
              <a:gd name="connsiteX95" fmla="*/ 406146 w 1695450"/>
              <a:gd name="connsiteY95" fmla="*/ 276917 h 1304925"/>
              <a:gd name="connsiteX96" fmla="*/ 379000 w 1695450"/>
              <a:gd name="connsiteY96" fmla="*/ 294729 h 1304925"/>
              <a:gd name="connsiteX97" fmla="*/ 353663 w 1695450"/>
              <a:gd name="connsiteY97" fmla="*/ 308540 h 1304925"/>
              <a:gd name="connsiteX98" fmla="*/ 486156 w 1695450"/>
              <a:gd name="connsiteY98" fmla="*/ 304254 h 1304925"/>
              <a:gd name="connsiteX99" fmla="*/ 488728 w 1695450"/>
              <a:gd name="connsiteY99" fmla="*/ 317017 h 1304925"/>
              <a:gd name="connsiteX100" fmla="*/ 487013 w 1695450"/>
              <a:gd name="connsiteY100" fmla="*/ 320446 h 1304925"/>
              <a:gd name="connsiteX101" fmla="*/ 472535 w 1695450"/>
              <a:gd name="connsiteY101" fmla="*/ 333210 h 1304925"/>
              <a:gd name="connsiteX102" fmla="*/ 492062 w 1695450"/>
              <a:gd name="connsiteY102" fmla="*/ 333210 h 1304925"/>
              <a:gd name="connsiteX103" fmla="*/ 458057 w 1695450"/>
              <a:gd name="connsiteY103" fmla="*/ 344259 h 1304925"/>
              <a:gd name="connsiteX104" fmla="*/ 482727 w 1695450"/>
              <a:gd name="connsiteY104" fmla="*/ 351021 h 1304925"/>
              <a:gd name="connsiteX105" fmla="*/ 509016 w 1695450"/>
              <a:gd name="connsiteY105" fmla="*/ 348450 h 1304925"/>
              <a:gd name="connsiteX106" fmla="*/ 524256 w 1695450"/>
              <a:gd name="connsiteY106" fmla="*/ 342544 h 1304925"/>
              <a:gd name="connsiteX107" fmla="*/ 560737 w 1695450"/>
              <a:gd name="connsiteY107" fmla="*/ 345116 h 1304925"/>
              <a:gd name="connsiteX108" fmla="*/ 532733 w 1695450"/>
              <a:gd name="connsiteY108" fmla="*/ 360451 h 1304925"/>
              <a:gd name="connsiteX109" fmla="*/ 531876 w 1695450"/>
              <a:gd name="connsiteY109" fmla="*/ 378263 h 1304925"/>
              <a:gd name="connsiteX110" fmla="*/ 599789 w 1695450"/>
              <a:gd name="connsiteY110" fmla="*/ 357022 h 1304925"/>
              <a:gd name="connsiteX111" fmla="*/ 626936 w 1695450"/>
              <a:gd name="connsiteY111" fmla="*/ 355308 h 1304925"/>
              <a:gd name="connsiteX112" fmla="*/ 670274 w 1695450"/>
              <a:gd name="connsiteY112" fmla="*/ 352736 h 1304925"/>
              <a:gd name="connsiteX113" fmla="*/ 677037 w 1695450"/>
              <a:gd name="connsiteY113" fmla="*/ 313683 h 1304925"/>
              <a:gd name="connsiteX114" fmla="*/ 655796 w 1695450"/>
              <a:gd name="connsiteY114" fmla="*/ 321303 h 1304925"/>
              <a:gd name="connsiteX115" fmla="*/ 633698 w 1695450"/>
              <a:gd name="connsiteY115" fmla="*/ 303492 h 1304925"/>
              <a:gd name="connsiteX116" fmla="*/ 620078 w 1695450"/>
              <a:gd name="connsiteY116" fmla="*/ 283108 h 1304925"/>
              <a:gd name="connsiteX117" fmla="*/ 599694 w 1695450"/>
              <a:gd name="connsiteY117" fmla="*/ 304349 h 1304925"/>
              <a:gd name="connsiteX118" fmla="*/ 601409 w 1695450"/>
              <a:gd name="connsiteY118" fmla="*/ 317112 h 1304925"/>
              <a:gd name="connsiteX119" fmla="*/ 615887 w 1695450"/>
              <a:gd name="connsiteY119" fmla="*/ 331590 h 1304925"/>
              <a:gd name="connsiteX120" fmla="*/ 571691 w 1695450"/>
              <a:gd name="connsiteY120" fmla="*/ 323970 h 1304925"/>
              <a:gd name="connsiteX121" fmla="*/ 526637 w 1695450"/>
              <a:gd name="connsiteY121" fmla="*/ 303587 h 1304925"/>
              <a:gd name="connsiteX122" fmla="*/ 506254 w 1695450"/>
              <a:gd name="connsiteY122" fmla="*/ 292538 h 1304925"/>
              <a:gd name="connsiteX123" fmla="*/ 486156 w 1695450"/>
              <a:gd name="connsiteY123" fmla="*/ 304254 h 1304925"/>
              <a:gd name="connsiteX124" fmla="*/ 530352 w 1695450"/>
              <a:gd name="connsiteY124" fmla="*/ 243103 h 1304925"/>
              <a:gd name="connsiteX125" fmla="*/ 504920 w 1695450"/>
              <a:gd name="connsiteY125" fmla="*/ 237960 h 1304925"/>
              <a:gd name="connsiteX126" fmla="*/ 530352 w 1695450"/>
              <a:gd name="connsiteY126" fmla="*/ 243103 h 1304925"/>
              <a:gd name="connsiteX127" fmla="*/ 600837 w 1695450"/>
              <a:gd name="connsiteY127" fmla="*/ 238817 h 1304925"/>
              <a:gd name="connsiteX128" fmla="*/ 588931 w 1695450"/>
              <a:gd name="connsiteY128" fmla="*/ 231197 h 1304925"/>
              <a:gd name="connsiteX129" fmla="*/ 540544 w 1695450"/>
              <a:gd name="connsiteY129" fmla="*/ 246437 h 1304925"/>
              <a:gd name="connsiteX130" fmla="*/ 565976 w 1695450"/>
              <a:gd name="connsiteY130" fmla="*/ 263391 h 1304925"/>
              <a:gd name="connsiteX131" fmla="*/ 593122 w 1695450"/>
              <a:gd name="connsiteY131" fmla="*/ 246437 h 1304925"/>
              <a:gd name="connsiteX132" fmla="*/ 600837 w 1695450"/>
              <a:gd name="connsiteY132" fmla="*/ 238817 h 1304925"/>
              <a:gd name="connsiteX133" fmla="*/ 559213 w 1695450"/>
              <a:gd name="connsiteY133" fmla="*/ 222720 h 1304925"/>
              <a:gd name="connsiteX134" fmla="*/ 582168 w 1695450"/>
              <a:gd name="connsiteY134" fmla="*/ 220148 h 1304925"/>
              <a:gd name="connsiteX135" fmla="*/ 614458 w 1695450"/>
              <a:gd name="connsiteY135" fmla="*/ 215862 h 1304925"/>
              <a:gd name="connsiteX136" fmla="*/ 572834 w 1695450"/>
              <a:gd name="connsiteY136" fmla="*/ 205670 h 1304925"/>
              <a:gd name="connsiteX137" fmla="*/ 536353 w 1695450"/>
              <a:gd name="connsiteY137" fmla="*/ 220910 h 1304925"/>
              <a:gd name="connsiteX138" fmla="*/ 559213 w 1695450"/>
              <a:gd name="connsiteY138" fmla="*/ 222720 h 1304925"/>
              <a:gd name="connsiteX139" fmla="*/ 701040 w 1695450"/>
              <a:gd name="connsiteY139" fmla="*/ 196431 h 1304925"/>
              <a:gd name="connsiteX140" fmla="*/ 726567 w 1695450"/>
              <a:gd name="connsiteY140" fmla="*/ 208337 h 1304925"/>
              <a:gd name="connsiteX141" fmla="*/ 695992 w 1695450"/>
              <a:gd name="connsiteY141" fmla="*/ 213480 h 1304925"/>
              <a:gd name="connsiteX142" fmla="*/ 720662 w 1695450"/>
              <a:gd name="connsiteY142" fmla="*/ 220243 h 1304925"/>
              <a:gd name="connsiteX143" fmla="*/ 771620 w 1695450"/>
              <a:gd name="connsiteY143" fmla="*/ 229578 h 1304925"/>
              <a:gd name="connsiteX144" fmla="*/ 807339 w 1695450"/>
              <a:gd name="connsiteY144" fmla="*/ 233864 h 1304925"/>
              <a:gd name="connsiteX145" fmla="*/ 799719 w 1695450"/>
              <a:gd name="connsiteY145" fmla="*/ 212623 h 1304925"/>
              <a:gd name="connsiteX146" fmla="*/ 776764 w 1695450"/>
              <a:gd name="connsiteY146" fmla="*/ 199002 h 1304925"/>
              <a:gd name="connsiteX147" fmla="*/ 756380 w 1695450"/>
              <a:gd name="connsiteY147" fmla="*/ 185382 h 1304925"/>
              <a:gd name="connsiteX148" fmla="*/ 743617 w 1695450"/>
              <a:gd name="connsiteY148" fmla="*/ 183667 h 1304925"/>
              <a:gd name="connsiteX149" fmla="*/ 688372 w 1695450"/>
              <a:gd name="connsiteY149" fmla="*/ 176047 h 1304925"/>
              <a:gd name="connsiteX150" fmla="*/ 701040 w 1695450"/>
              <a:gd name="connsiteY150" fmla="*/ 196431 h 1304925"/>
              <a:gd name="connsiteX151" fmla="*/ 706946 w 1695450"/>
              <a:gd name="connsiteY151" fmla="*/ 267773 h 1304925"/>
              <a:gd name="connsiteX152" fmla="*/ 678085 w 1695450"/>
              <a:gd name="connsiteY152" fmla="*/ 244818 h 1304925"/>
              <a:gd name="connsiteX153" fmla="*/ 706946 w 1695450"/>
              <a:gd name="connsiteY153" fmla="*/ 267773 h 1304925"/>
              <a:gd name="connsiteX154" fmla="*/ 817436 w 1695450"/>
              <a:gd name="connsiteY154" fmla="*/ 156426 h 1304925"/>
              <a:gd name="connsiteX155" fmla="*/ 792004 w 1695450"/>
              <a:gd name="connsiteY155" fmla="*/ 147091 h 1304925"/>
              <a:gd name="connsiteX156" fmla="*/ 817436 w 1695450"/>
              <a:gd name="connsiteY156" fmla="*/ 156426 h 1304925"/>
              <a:gd name="connsiteX157" fmla="*/ 721424 w 1695450"/>
              <a:gd name="connsiteY157" fmla="*/ 349307 h 1304925"/>
              <a:gd name="connsiteX158" fmla="*/ 703612 w 1695450"/>
              <a:gd name="connsiteY158" fmla="*/ 339972 h 1304925"/>
              <a:gd name="connsiteX159" fmla="*/ 721424 w 1695450"/>
              <a:gd name="connsiteY159" fmla="*/ 349307 h 1304925"/>
              <a:gd name="connsiteX160" fmla="*/ 817436 w 1695450"/>
              <a:gd name="connsiteY160" fmla="*/ 289776 h 1304925"/>
              <a:gd name="connsiteX161" fmla="*/ 781717 w 1695450"/>
              <a:gd name="connsiteY161" fmla="*/ 282156 h 1304925"/>
              <a:gd name="connsiteX162" fmla="*/ 787622 w 1695450"/>
              <a:gd name="connsiteY162" fmla="*/ 304254 h 1304925"/>
              <a:gd name="connsiteX163" fmla="*/ 765524 w 1695450"/>
              <a:gd name="connsiteY163" fmla="*/ 298348 h 1304925"/>
              <a:gd name="connsiteX164" fmla="*/ 758762 w 1695450"/>
              <a:gd name="connsiteY164" fmla="*/ 311969 h 1304925"/>
              <a:gd name="connsiteX165" fmla="*/ 746855 w 1695450"/>
              <a:gd name="connsiteY165" fmla="*/ 312826 h 1304925"/>
              <a:gd name="connsiteX166" fmla="*/ 715423 w 1695450"/>
              <a:gd name="connsiteY166" fmla="*/ 283965 h 1304925"/>
              <a:gd name="connsiteX167" fmla="*/ 712851 w 1695450"/>
              <a:gd name="connsiteY167" fmla="*/ 307778 h 1304925"/>
              <a:gd name="connsiteX168" fmla="*/ 743426 w 1695450"/>
              <a:gd name="connsiteY168" fmla="*/ 329019 h 1304925"/>
              <a:gd name="connsiteX169" fmla="*/ 789337 w 1695450"/>
              <a:gd name="connsiteY169" fmla="*/ 328161 h 1304925"/>
              <a:gd name="connsiteX170" fmla="*/ 785051 w 1695450"/>
              <a:gd name="connsiteY170" fmla="*/ 351974 h 1304925"/>
              <a:gd name="connsiteX171" fmla="*/ 824960 w 1695450"/>
              <a:gd name="connsiteY171" fmla="*/ 353688 h 1304925"/>
              <a:gd name="connsiteX172" fmla="*/ 841058 w 1695450"/>
              <a:gd name="connsiteY172" fmla="*/ 338448 h 1304925"/>
              <a:gd name="connsiteX173" fmla="*/ 839343 w 1695450"/>
              <a:gd name="connsiteY173" fmla="*/ 318922 h 1304925"/>
              <a:gd name="connsiteX174" fmla="*/ 817436 w 1695450"/>
              <a:gd name="connsiteY174" fmla="*/ 289776 h 1304925"/>
              <a:gd name="connsiteX175" fmla="*/ 853059 w 1695450"/>
              <a:gd name="connsiteY175" fmla="*/ 239674 h 1304925"/>
              <a:gd name="connsiteX176" fmla="*/ 887063 w 1695450"/>
              <a:gd name="connsiteY176" fmla="*/ 233769 h 1304925"/>
              <a:gd name="connsiteX177" fmla="*/ 888778 w 1695450"/>
              <a:gd name="connsiteY177" fmla="*/ 219291 h 1304925"/>
              <a:gd name="connsiteX178" fmla="*/ 868394 w 1695450"/>
              <a:gd name="connsiteY178" fmla="*/ 211671 h 1304925"/>
              <a:gd name="connsiteX179" fmla="*/ 828484 w 1695450"/>
              <a:gd name="connsiteY179" fmla="*/ 198907 h 1304925"/>
              <a:gd name="connsiteX180" fmla="*/ 853059 w 1695450"/>
              <a:gd name="connsiteY180" fmla="*/ 239674 h 1304925"/>
              <a:gd name="connsiteX181" fmla="*/ 921925 w 1695450"/>
              <a:gd name="connsiteY181" fmla="*/ 243960 h 1304925"/>
              <a:gd name="connsiteX182" fmla="*/ 865823 w 1695450"/>
              <a:gd name="connsiteY182" fmla="*/ 254152 h 1304925"/>
              <a:gd name="connsiteX183" fmla="*/ 921925 w 1695450"/>
              <a:gd name="connsiteY183" fmla="*/ 243960 h 1304925"/>
              <a:gd name="connsiteX184" fmla="*/ 912495 w 1695450"/>
              <a:gd name="connsiteY184" fmla="*/ 367976 h 1304925"/>
              <a:gd name="connsiteX185" fmla="*/ 903161 w 1695450"/>
              <a:gd name="connsiteY185" fmla="*/ 335686 h 1304925"/>
              <a:gd name="connsiteX186" fmla="*/ 854774 w 1695450"/>
              <a:gd name="connsiteY186" fmla="*/ 354355 h 1304925"/>
              <a:gd name="connsiteX187" fmla="*/ 912495 w 1695450"/>
              <a:gd name="connsiteY187" fmla="*/ 367976 h 1304925"/>
              <a:gd name="connsiteX188" fmla="*/ 803815 w 1695450"/>
              <a:gd name="connsiteY188" fmla="*/ 486848 h 1304925"/>
              <a:gd name="connsiteX189" fmla="*/ 837819 w 1695450"/>
              <a:gd name="connsiteY189" fmla="*/ 477513 h 1304925"/>
              <a:gd name="connsiteX190" fmla="*/ 863346 w 1695450"/>
              <a:gd name="connsiteY190" fmla="*/ 430841 h 1304925"/>
              <a:gd name="connsiteX191" fmla="*/ 851440 w 1695450"/>
              <a:gd name="connsiteY191" fmla="*/ 428269 h 1304925"/>
              <a:gd name="connsiteX192" fmla="*/ 848868 w 1695450"/>
              <a:gd name="connsiteY192" fmla="*/ 435889 h 1304925"/>
              <a:gd name="connsiteX193" fmla="*/ 825055 w 1695450"/>
              <a:gd name="connsiteY193" fmla="*/ 426555 h 1304925"/>
              <a:gd name="connsiteX194" fmla="*/ 849725 w 1695450"/>
              <a:gd name="connsiteY194" fmla="*/ 406171 h 1304925"/>
              <a:gd name="connsiteX195" fmla="*/ 836105 w 1695450"/>
              <a:gd name="connsiteY195" fmla="*/ 388359 h 1304925"/>
              <a:gd name="connsiteX196" fmla="*/ 811435 w 1695450"/>
              <a:gd name="connsiteY196" fmla="*/ 394265 h 1304925"/>
              <a:gd name="connsiteX197" fmla="*/ 800386 w 1695450"/>
              <a:gd name="connsiteY197" fmla="*/ 397694 h 1304925"/>
              <a:gd name="connsiteX198" fmla="*/ 767239 w 1695450"/>
              <a:gd name="connsiteY198" fmla="*/ 413029 h 1304925"/>
              <a:gd name="connsiteX199" fmla="*/ 788480 w 1695450"/>
              <a:gd name="connsiteY199" fmla="*/ 429984 h 1304925"/>
              <a:gd name="connsiteX200" fmla="*/ 750284 w 1695450"/>
              <a:gd name="connsiteY200" fmla="*/ 426555 h 1304925"/>
              <a:gd name="connsiteX201" fmla="*/ 764762 w 1695450"/>
              <a:gd name="connsiteY201" fmla="*/ 454558 h 1304925"/>
              <a:gd name="connsiteX202" fmla="*/ 803815 w 1695450"/>
              <a:gd name="connsiteY202" fmla="*/ 486848 h 1304925"/>
              <a:gd name="connsiteX203" fmla="*/ 942308 w 1695450"/>
              <a:gd name="connsiteY203" fmla="*/ 351021 h 1304925"/>
              <a:gd name="connsiteX204" fmla="*/ 964406 w 1695450"/>
              <a:gd name="connsiteY204" fmla="*/ 362928 h 1304925"/>
              <a:gd name="connsiteX205" fmla="*/ 995839 w 1695450"/>
              <a:gd name="connsiteY205" fmla="*/ 367214 h 1304925"/>
              <a:gd name="connsiteX206" fmla="*/ 1009459 w 1695450"/>
              <a:gd name="connsiteY206" fmla="*/ 361308 h 1304925"/>
              <a:gd name="connsiteX207" fmla="*/ 1073182 w 1695450"/>
              <a:gd name="connsiteY207" fmla="*/ 373215 h 1304925"/>
              <a:gd name="connsiteX208" fmla="*/ 1115663 w 1695450"/>
              <a:gd name="connsiteY208" fmla="*/ 363023 h 1304925"/>
              <a:gd name="connsiteX209" fmla="*/ 1166622 w 1695450"/>
              <a:gd name="connsiteY209" fmla="*/ 367309 h 1304925"/>
              <a:gd name="connsiteX210" fmla="*/ 1183577 w 1695450"/>
              <a:gd name="connsiteY210" fmla="*/ 336734 h 1304925"/>
              <a:gd name="connsiteX211" fmla="*/ 1075754 w 1695450"/>
              <a:gd name="connsiteY211" fmla="*/ 329114 h 1304925"/>
              <a:gd name="connsiteX212" fmla="*/ 1021366 w 1695450"/>
              <a:gd name="connsiteY212" fmla="*/ 331686 h 1304925"/>
              <a:gd name="connsiteX213" fmla="*/ 989933 w 1695450"/>
              <a:gd name="connsiteY213" fmla="*/ 322351 h 1304925"/>
              <a:gd name="connsiteX214" fmla="*/ 995839 w 1695450"/>
              <a:gd name="connsiteY214" fmla="*/ 304539 h 1304925"/>
              <a:gd name="connsiteX215" fmla="*/ 944880 w 1695450"/>
              <a:gd name="connsiteY215" fmla="*/ 289299 h 1304925"/>
              <a:gd name="connsiteX216" fmla="*/ 904113 w 1695450"/>
              <a:gd name="connsiteY216" fmla="*/ 277393 h 1304925"/>
              <a:gd name="connsiteX217" fmla="*/ 855726 w 1695450"/>
              <a:gd name="connsiteY217" fmla="*/ 284156 h 1304925"/>
              <a:gd name="connsiteX218" fmla="*/ 916019 w 1695450"/>
              <a:gd name="connsiteY218" fmla="*/ 301968 h 1304925"/>
              <a:gd name="connsiteX219" fmla="*/ 941451 w 1695450"/>
              <a:gd name="connsiteY219" fmla="*/ 321494 h 1304925"/>
              <a:gd name="connsiteX220" fmla="*/ 942308 w 1695450"/>
              <a:gd name="connsiteY220" fmla="*/ 351021 h 1304925"/>
              <a:gd name="connsiteX221" fmla="*/ 985552 w 1695450"/>
              <a:gd name="connsiteY221" fmla="*/ 250723 h 1304925"/>
              <a:gd name="connsiteX222" fmla="*/ 966883 w 1695450"/>
              <a:gd name="connsiteY222" fmla="*/ 265201 h 1304925"/>
              <a:gd name="connsiteX223" fmla="*/ 985552 w 1695450"/>
              <a:gd name="connsiteY223" fmla="*/ 250723 h 1304925"/>
              <a:gd name="connsiteX224" fmla="*/ 863251 w 1695450"/>
              <a:gd name="connsiteY224" fmla="*/ 155664 h 1304925"/>
              <a:gd name="connsiteX225" fmla="*/ 881920 w 1695450"/>
              <a:gd name="connsiteY225" fmla="*/ 176047 h 1304925"/>
              <a:gd name="connsiteX226" fmla="*/ 938022 w 1695450"/>
              <a:gd name="connsiteY226" fmla="*/ 177762 h 1304925"/>
              <a:gd name="connsiteX227" fmla="*/ 904018 w 1695450"/>
              <a:gd name="connsiteY227" fmla="*/ 193859 h 1304925"/>
              <a:gd name="connsiteX228" fmla="*/ 931164 w 1695450"/>
              <a:gd name="connsiteY228" fmla="*/ 214242 h 1304925"/>
              <a:gd name="connsiteX229" fmla="*/ 976217 w 1695450"/>
              <a:gd name="connsiteY229" fmla="*/ 227006 h 1304925"/>
              <a:gd name="connsiteX230" fmla="*/ 1003363 w 1695450"/>
              <a:gd name="connsiteY230" fmla="*/ 226149 h 1304925"/>
              <a:gd name="connsiteX231" fmla="*/ 1022890 w 1695450"/>
              <a:gd name="connsiteY231" fmla="*/ 204908 h 1304925"/>
              <a:gd name="connsiteX232" fmla="*/ 1042416 w 1695450"/>
              <a:gd name="connsiteY232" fmla="*/ 188811 h 1304925"/>
              <a:gd name="connsiteX233" fmla="*/ 1074706 w 1695450"/>
              <a:gd name="connsiteY233" fmla="*/ 177762 h 1304925"/>
              <a:gd name="connsiteX234" fmla="*/ 1056037 w 1695450"/>
              <a:gd name="connsiteY234" fmla="*/ 169284 h 1304925"/>
              <a:gd name="connsiteX235" fmla="*/ 1037368 w 1695450"/>
              <a:gd name="connsiteY235" fmla="*/ 156521 h 1304925"/>
              <a:gd name="connsiteX236" fmla="*/ 1028891 w 1695450"/>
              <a:gd name="connsiteY236" fmla="*/ 138709 h 1304925"/>
              <a:gd name="connsiteX237" fmla="*/ 1015270 w 1695450"/>
              <a:gd name="connsiteY237" fmla="*/ 135280 h 1304925"/>
              <a:gd name="connsiteX238" fmla="*/ 997458 w 1695450"/>
              <a:gd name="connsiteY238" fmla="*/ 126803 h 1304925"/>
              <a:gd name="connsiteX239" fmla="*/ 937165 w 1695450"/>
              <a:gd name="connsiteY239" fmla="*/ 93656 h 1304925"/>
              <a:gd name="connsiteX240" fmla="*/ 904018 w 1695450"/>
              <a:gd name="connsiteY240" fmla="*/ 89370 h 1304925"/>
              <a:gd name="connsiteX241" fmla="*/ 905732 w 1695450"/>
              <a:gd name="connsiteY241" fmla="*/ 97847 h 1304925"/>
              <a:gd name="connsiteX242" fmla="*/ 892969 w 1695450"/>
              <a:gd name="connsiteY242" fmla="*/ 105467 h 1304925"/>
              <a:gd name="connsiteX243" fmla="*/ 876872 w 1695450"/>
              <a:gd name="connsiteY243" fmla="*/ 114801 h 1304925"/>
              <a:gd name="connsiteX244" fmla="*/ 880301 w 1695450"/>
              <a:gd name="connsiteY244" fmla="*/ 136042 h 1304925"/>
              <a:gd name="connsiteX245" fmla="*/ 870109 w 1695450"/>
              <a:gd name="connsiteY245" fmla="*/ 145377 h 1304925"/>
              <a:gd name="connsiteX246" fmla="*/ 863251 w 1695450"/>
              <a:gd name="connsiteY246" fmla="*/ 155664 h 1304925"/>
              <a:gd name="connsiteX247" fmla="*/ 966026 w 1695450"/>
              <a:gd name="connsiteY247" fmla="*/ 71558 h 1304925"/>
              <a:gd name="connsiteX248" fmla="*/ 977075 w 1695450"/>
              <a:gd name="connsiteY248" fmla="*/ 74130 h 1304925"/>
              <a:gd name="connsiteX249" fmla="*/ 984695 w 1695450"/>
              <a:gd name="connsiteY249" fmla="*/ 81750 h 1304925"/>
              <a:gd name="connsiteX250" fmla="*/ 978789 w 1695450"/>
              <a:gd name="connsiteY250" fmla="*/ 94513 h 1304925"/>
              <a:gd name="connsiteX251" fmla="*/ 996601 w 1695450"/>
              <a:gd name="connsiteY251" fmla="*/ 106419 h 1304925"/>
              <a:gd name="connsiteX252" fmla="*/ 1044988 w 1695450"/>
              <a:gd name="connsiteY252" fmla="*/ 108134 h 1304925"/>
              <a:gd name="connsiteX253" fmla="*/ 1050893 w 1695450"/>
              <a:gd name="connsiteY253" fmla="*/ 117468 h 1304925"/>
              <a:gd name="connsiteX254" fmla="*/ 1105281 w 1695450"/>
              <a:gd name="connsiteY254" fmla="*/ 121755 h 1304925"/>
              <a:gd name="connsiteX255" fmla="*/ 1125665 w 1695450"/>
              <a:gd name="connsiteY255" fmla="*/ 119183 h 1304925"/>
              <a:gd name="connsiteX256" fmla="*/ 1186815 w 1695450"/>
              <a:gd name="connsiteY256" fmla="*/ 99657 h 1304925"/>
              <a:gd name="connsiteX257" fmla="*/ 1186815 w 1695450"/>
              <a:gd name="connsiteY257" fmla="*/ 115754 h 1304925"/>
              <a:gd name="connsiteX258" fmla="*/ 1123950 w 1695450"/>
              <a:gd name="connsiteY258" fmla="*/ 129375 h 1304925"/>
              <a:gd name="connsiteX259" fmla="*/ 1147763 w 1695450"/>
              <a:gd name="connsiteY259" fmla="*/ 154806 h 1304925"/>
              <a:gd name="connsiteX260" fmla="*/ 1115473 w 1695450"/>
              <a:gd name="connsiteY260" fmla="*/ 145472 h 1304925"/>
              <a:gd name="connsiteX261" fmla="*/ 1055180 w 1695450"/>
              <a:gd name="connsiteY261" fmla="*/ 131851 h 1304925"/>
              <a:gd name="connsiteX262" fmla="*/ 1056037 w 1695450"/>
              <a:gd name="connsiteY262" fmla="*/ 162426 h 1304925"/>
              <a:gd name="connsiteX263" fmla="*/ 1091756 w 1695450"/>
              <a:gd name="connsiteY263" fmla="*/ 185382 h 1304925"/>
              <a:gd name="connsiteX264" fmla="*/ 1129094 w 1695450"/>
              <a:gd name="connsiteY264" fmla="*/ 208337 h 1304925"/>
              <a:gd name="connsiteX265" fmla="*/ 1077278 w 1695450"/>
              <a:gd name="connsiteY265" fmla="*/ 198145 h 1304925"/>
              <a:gd name="connsiteX266" fmla="*/ 1028033 w 1695450"/>
              <a:gd name="connsiteY266" fmla="*/ 220243 h 1304925"/>
              <a:gd name="connsiteX267" fmla="*/ 1073849 w 1695450"/>
              <a:gd name="connsiteY267" fmla="*/ 221100 h 1304925"/>
              <a:gd name="connsiteX268" fmla="*/ 1069562 w 1695450"/>
              <a:gd name="connsiteY268" fmla="*/ 233007 h 1304925"/>
              <a:gd name="connsiteX269" fmla="*/ 1091660 w 1695450"/>
              <a:gd name="connsiteY269" fmla="*/ 258534 h 1304925"/>
              <a:gd name="connsiteX270" fmla="*/ 1066133 w 1695450"/>
              <a:gd name="connsiteY270" fmla="*/ 255962 h 1304925"/>
              <a:gd name="connsiteX271" fmla="*/ 1032986 w 1695450"/>
              <a:gd name="connsiteY271" fmla="*/ 239007 h 1304925"/>
              <a:gd name="connsiteX272" fmla="*/ 1030415 w 1695450"/>
              <a:gd name="connsiteY272" fmla="*/ 257676 h 1304925"/>
              <a:gd name="connsiteX273" fmla="*/ 1029557 w 1695450"/>
              <a:gd name="connsiteY273" fmla="*/ 269583 h 1304925"/>
              <a:gd name="connsiteX274" fmla="*/ 990505 w 1695450"/>
              <a:gd name="connsiteY274" fmla="*/ 289109 h 1304925"/>
              <a:gd name="connsiteX275" fmla="*/ 1053370 w 1695450"/>
              <a:gd name="connsiteY275" fmla="*/ 295872 h 1304925"/>
              <a:gd name="connsiteX276" fmla="*/ 1087374 w 1695450"/>
              <a:gd name="connsiteY276" fmla="*/ 297586 h 1304925"/>
              <a:gd name="connsiteX277" fmla="*/ 1126427 w 1695450"/>
              <a:gd name="connsiteY277" fmla="*/ 293300 h 1304925"/>
              <a:gd name="connsiteX278" fmla="*/ 1155287 w 1695450"/>
              <a:gd name="connsiteY278" fmla="*/ 302634 h 1304925"/>
              <a:gd name="connsiteX279" fmla="*/ 1185863 w 1695450"/>
              <a:gd name="connsiteY279" fmla="*/ 300063 h 1304925"/>
              <a:gd name="connsiteX280" fmla="*/ 1207103 w 1695450"/>
              <a:gd name="connsiteY280" fmla="*/ 293300 h 1304925"/>
              <a:gd name="connsiteX281" fmla="*/ 1215581 w 1695450"/>
              <a:gd name="connsiteY281" fmla="*/ 276345 h 1304925"/>
              <a:gd name="connsiteX282" fmla="*/ 1192625 w 1695450"/>
              <a:gd name="connsiteY282" fmla="*/ 276345 h 1304925"/>
              <a:gd name="connsiteX283" fmla="*/ 1152716 w 1695450"/>
              <a:gd name="connsiteY283" fmla="*/ 268725 h 1304925"/>
              <a:gd name="connsiteX284" fmla="*/ 1153573 w 1695450"/>
              <a:gd name="connsiteY284" fmla="*/ 257676 h 1304925"/>
              <a:gd name="connsiteX285" fmla="*/ 1203674 w 1695450"/>
              <a:gd name="connsiteY285" fmla="*/ 255962 h 1304925"/>
              <a:gd name="connsiteX286" fmla="*/ 1207103 w 1695450"/>
              <a:gd name="connsiteY286" fmla="*/ 237293 h 1304925"/>
              <a:gd name="connsiteX287" fmla="*/ 1242822 w 1695450"/>
              <a:gd name="connsiteY287" fmla="*/ 234721 h 1304925"/>
              <a:gd name="connsiteX288" fmla="*/ 1281017 w 1695450"/>
              <a:gd name="connsiteY288" fmla="*/ 195669 h 1304925"/>
              <a:gd name="connsiteX289" fmla="*/ 1230059 w 1695450"/>
              <a:gd name="connsiteY289" fmla="*/ 184620 h 1304925"/>
              <a:gd name="connsiteX290" fmla="*/ 1273397 w 1695450"/>
              <a:gd name="connsiteY290" fmla="*/ 173571 h 1304925"/>
              <a:gd name="connsiteX291" fmla="*/ 1297210 w 1695450"/>
              <a:gd name="connsiteY291" fmla="*/ 155759 h 1304925"/>
              <a:gd name="connsiteX292" fmla="*/ 1334548 w 1695450"/>
              <a:gd name="connsiteY292" fmla="*/ 158331 h 1304925"/>
              <a:gd name="connsiteX293" fmla="*/ 1350645 w 1695450"/>
              <a:gd name="connsiteY293" fmla="*/ 141376 h 1304925"/>
              <a:gd name="connsiteX294" fmla="*/ 1410938 w 1695450"/>
              <a:gd name="connsiteY294" fmla="*/ 109944 h 1304925"/>
              <a:gd name="connsiteX295" fmla="*/ 1474661 w 1695450"/>
              <a:gd name="connsiteY295" fmla="*/ 82797 h 1304925"/>
              <a:gd name="connsiteX296" fmla="*/ 1417796 w 1695450"/>
              <a:gd name="connsiteY296" fmla="*/ 79368 h 1304925"/>
              <a:gd name="connsiteX297" fmla="*/ 1462850 w 1695450"/>
              <a:gd name="connsiteY297" fmla="*/ 69177 h 1304925"/>
              <a:gd name="connsiteX298" fmla="*/ 1521428 w 1695450"/>
              <a:gd name="connsiteY298" fmla="*/ 52222 h 1304925"/>
              <a:gd name="connsiteX299" fmla="*/ 1526572 w 1695450"/>
              <a:gd name="connsiteY299" fmla="*/ 33553 h 1304925"/>
              <a:gd name="connsiteX300" fmla="*/ 1496854 w 1695450"/>
              <a:gd name="connsiteY300" fmla="*/ 21647 h 1304925"/>
              <a:gd name="connsiteX301" fmla="*/ 1474756 w 1695450"/>
              <a:gd name="connsiteY301" fmla="*/ 15741 h 1304925"/>
              <a:gd name="connsiteX302" fmla="*/ 1431417 w 1695450"/>
              <a:gd name="connsiteY302" fmla="*/ 21647 h 1304925"/>
              <a:gd name="connsiteX303" fmla="*/ 1439037 w 1695450"/>
              <a:gd name="connsiteY303" fmla="*/ 9741 h 1304925"/>
              <a:gd name="connsiteX304" fmla="*/ 1371981 w 1695450"/>
              <a:gd name="connsiteY304" fmla="*/ 2121 h 1304925"/>
              <a:gd name="connsiteX305" fmla="*/ 1337977 w 1695450"/>
              <a:gd name="connsiteY305" fmla="*/ 4692 h 1304925"/>
              <a:gd name="connsiteX306" fmla="*/ 1304830 w 1695450"/>
              <a:gd name="connsiteY306" fmla="*/ 10598 h 1304925"/>
              <a:gd name="connsiteX307" fmla="*/ 1290352 w 1695450"/>
              <a:gd name="connsiteY307" fmla="*/ 9741 h 1304925"/>
              <a:gd name="connsiteX308" fmla="*/ 1242822 w 1695450"/>
              <a:gd name="connsiteY308" fmla="*/ 8026 h 1304925"/>
              <a:gd name="connsiteX309" fmla="*/ 1213104 w 1695450"/>
              <a:gd name="connsiteY309" fmla="*/ 13932 h 1304925"/>
              <a:gd name="connsiteX310" fmla="*/ 1178243 w 1695450"/>
              <a:gd name="connsiteY310" fmla="*/ 12217 h 1304925"/>
              <a:gd name="connsiteX311" fmla="*/ 1168051 w 1695450"/>
              <a:gd name="connsiteY311" fmla="*/ 17361 h 1304925"/>
              <a:gd name="connsiteX312" fmla="*/ 1156145 w 1695450"/>
              <a:gd name="connsiteY312" fmla="*/ 26695 h 1304925"/>
              <a:gd name="connsiteX313" fmla="*/ 1124712 w 1695450"/>
              <a:gd name="connsiteY313" fmla="*/ 33458 h 1304925"/>
              <a:gd name="connsiteX314" fmla="*/ 1101757 w 1695450"/>
              <a:gd name="connsiteY314" fmla="*/ 39363 h 1304925"/>
              <a:gd name="connsiteX315" fmla="*/ 1068610 w 1695450"/>
              <a:gd name="connsiteY315" fmla="*/ 35934 h 1304925"/>
              <a:gd name="connsiteX316" fmla="*/ 1049941 w 1695450"/>
              <a:gd name="connsiteY316" fmla="*/ 46983 h 1304925"/>
              <a:gd name="connsiteX317" fmla="*/ 1037177 w 1695450"/>
              <a:gd name="connsiteY317" fmla="*/ 56318 h 1304925"/>
              <a:gd name="connsiteX318" fmla="*/ 1007459 w 1695450"/>
              <a:gd name="connsiteY318" fmla="*/ 52032 h 1304925"/>
              <a:gd name="connsiteX319" fmla="*/ 992219 w 1695450"/>
              <a:gd name="connsiteY319" fmla="*/ 63938 h 1304925"/>
              <a:gd name="connsiteX320" fmla="*/ 951452 w 1695450"/>
              <a:gd name="connsiteY320" fmla="*/ 67367 h 1304925"/>
              <a:gd name="connsiteX321" fmla="*/ 966026 w 1695450"/>
              <a:gd name="connsiteY321" fmla="*/ 71558 h 1304925"/>
              <a:gd name="connsiteX322" fmla="*/ 1180052 w 1695450"/>
              <a:gd name="connsiteY322" fmla="*/ 804507 h 1304925"/>
              <a:gd name="connsiteX323" fmla="*/ 1182624 w 1695450"/>
              <a:gd name="connsiteY323" fmla="*/ 783266 h 1304925"/>
              <a:gd name="connsiteX324" fmla="*/ 1180052 w 1695450"/>
              <a:gd name="connsiteY324" fmla="*/ 804507 h 1304925"/>
              <a:gd name="connsiteX325" fmla="*/ 1105376 w 1695450"/>
              <a:gd name="connsiteY325" fmla="*/ 785838 h 1304925"/>
              <a:gd name="connsiteX326" fmla="*/ 1137666 w 1695450"/>
              <a:gd name="connsiteY326" fmla="*/ 764597 h 1304925"/>
              <a:gd name="connsiteX327" fmla="*/ 1105376 w 1695450"/>
              <a:gd name="connsiteY327" fmla="*/ 785838 h 1304925"/>
              <a:gd name="connsiteX328" fmla="*/ 1166527 w 1695450"/>
              <a:gd name="connsiteY328" fmla="*/ 739165 h 1304925"/>
              <a:gd name="connsiteX329" fmla="*/ 1140238 w 1695450"/>
              <a:gd name="connsiteY329" fmla="*/ 717924 h 1304925"/>
              <a:gd name="connsiteX330" fmla="*/ 1102900 w 1695450"/>
              <a:gd name="connsiteY330" fmla="*/ 695826 h 1304925"/>
              <a:gd name="connsiteX331" fmla="*/ 1079087 w 1695450"/>
              <a:gd name="connsiteY331" fmla="*/ 678015 h 1304925"/>
              <a:gd name="connsiteX332" fmla="*/ 1057847 w 1695450"/>
              <a:gd name="connsiteY332" fmla="*/ 690778 h 1304925"/>
              <a:gd name="connsiteX333" fmla="*/ 1052798 w 1695450"/>
              <a:gd name="connsiteY333" fmla="*/ 717067 h 1304925"/>
              <a:gd name="connsiteX334" fmla="*/ 1036701 w 1695450"/>
              <a:gd name="connsiteY334" fmla="*/ 742594 h 1304925"/>
              <a:gd name="connsiteX335" fmla="*/ 1060514 w 1695450"/>
              <a:gd name="connsiteY335" fmla="*/ 741737 h 1304925"/>
              <a:gd name="connsiteX336" fmla="*/ 1070705 w 1695450"/>
              <a:gd name="connsiteY336" fmla="*/ 756977 h 1304925"/>
              <a:gd name="connsiteX337" fmla="*/ 1102995 w 1695450"/>
              <a:gd name="connsiteY337" fmla="*/ 739165 h 1304925"/>
              <a:gd name="connsiteX338" fmla="*/ 1127665 w 1695450"/>
              <a:gd name="connsiteY338" fmla="*/ 738308 h 1304925"/>
              <a:gd name="connsiteX339" fmla="*/ 1166527 w 1695450"/>
              <a:gd name="connsiteY339" fmla="*/ 739165 h 1304925"/>
              <a:gd name="connsiteX340" fmla="*/ 1444276 w 1695450"/>
              <a:gd name="connsiteY340" fmla="*/ 664394 h 1304925"/>
              <a:gd name="connsiteX341" fmla="*/ 1472279 w 1695450"/>
              <a:gd name="connsiteY341" fmla="*/ 691540 h 1304925"/>
              <a:gd name="connsiteX342" fmla="*/ 1492663 w 1695450"/>
              <a:gd name="connsiteY342" fmla="*/ 686492 h 1304925"/>
              <a:gd name="connsiteX343" fmla="*/ 1512189 w 1695450"/>
              <a:gd name="connsiteY343" fmla="*/ 675443 h 1304925"/>
              <a:gd name="connsiteX344" fmla="*/ 1536859 w 1695450"/>
              <a:gd name="connsiteY344" fmla="*/ 650868 h 1304925"/>
              <a:gd name="connsiteX345" fmla="*/ 1514761 w 1695450"/>
              <a:gd name="connsiteY345" fmla="*/ 637248 h 1304925"/>
              <a:gd name="connsiteX346" fmla="*/ 1498664 w 1695450"/>
              <a:gd name="connsiteY346" fmla="*/ 622770 h 1304925"/>
              <a:gd name="connsiteX347" fmla="*/ 1464659 w 1695450"/>
              <a:gd name="connsiteY347" fmla="*/ 604958 h 1304925"/>
              <a:gd name="connsiteX348" fmla="*/ 1430655 w 1695450"/>
              <a:gd name="connsiteY348" fmla="*/ 593052 h 1304925"/>
              <a:gd name="connsiteX349" fmla="*/ 1405128 w 1695450"/>
              <a:gd name="connsiteY349" fmla="*/ 571811 h 1304925"/>
              <a:gd name="connsiteX350" fmla="*/ 1431417 w 1695450"/>
              <a:gd name="connsiteY350" fmla="*/ 565905 h 1304925"/>
              <a:gd name="connsiteX351" fmla="*/ 1409319 w 1695450"/>
              <a:gd name="connsiteY351" fmla="*/ 554856 h 1304925"/>
              <a:gd name="connsiteX352" fmla="*/ 1420368 w 1695450"/>
              <a:gd name="connsiteY352" fmla="*/ 546379 h 1304925"/>
              <a:gd name="connsiteX353" fmla="*/ 1410176 w 1695450"/>
              <a:gd name="connsiteY353" fmla="*/ 530282 h 1304925"/>
              <a:gd name="connsiteX354" fmla="*/ 1396556 w 1695450"/>
              <a:gd name="connsiteY354" fmla="*/ 537045 h 1304925"/>
              <a:gd name="connsiteX355" fmla="*/ 1399985 w 1695450"/>
              <a:gd name="connsiteY355" fmla="*/ 521805 h 1304925"/>
              <a:gd name="connsiteX356" fmla="*/ 1370267 w 1695450"/>
              <a:gd name="connsiteY356" fmla="*/ 512470 h 1304925"/>
              <a:gd name="connsiteX357" fmla="*/ 1356646 w 1695450"/>
              <a:gd name="connsiteY357" fmla="*/ 503136 h 1304925"/>
              <a:gd name="connsiteX358" fmla="*/ 1331976 w 1695450"/>
              <a:gd name="connsiteY358" fmla="*/ 508184 h 1304925"/>
              <a:gd name="connsiteX359" fmla="*/ 1325213 w 1695450"/>
              <a:gd name="connsiteY359" fmla="*/ 502278 h 1304925"/>
              <a:gd name="connsiteX360" fmla="*/ 1341311 w 1695450"/>
              <a:gd name="connsiteY360" fmla="*/ 487038 h 1304925"/>
              <a:gd name="connsiteX361" fmla="*/ 1312450 w 1695450"/>
              <a:gd name="connsiteY361" fmla="*/ 487896 h 1304925"/>
              <a:gd name="connsiteX362" fmla="*/ 1290352 w 1695450"/>
              <a:gd name="connsiteY362" fmla="*/ 470084 h 1304925"/>
              <a:gd name="connsiteX363" fmla="*/ 1266539 w 1695450"/>
              <a:gd name="connsiteY363" fmla="*/ 456463 h 1304925"/>
              <a:gd name="connsiteX364" fmla="*/ 1225772 w 1695450"/>
              <a:gd name="connsiteY364" fmla="*/ 440366 h 1304925"/>
              <a:gd name="connsiteX365" fmla="*/ 1204532 w 1695450"/>
              <a:gd name="connsiteY365" fmla="*/ 456463 h 1304925"/>
              <a:gd name="connsiteX366" fmla="*/ 1192625 w 1695450"/>
              <a:gd name="connsiteY366" fmla="*/ 452177 h 1304925"/>
              <a:gd name="connsiteX367" fmla="*/ 1161193 w 1695450"/>
              <a:gd name="connsiteY367" fmla="*/ 462369 h 1304925"/>
              <a:gd name="connsiteX368" fmla="*/ 1162050 w 1695450"/>
              <a:gd name="connsiteY368" fmla="*/ 430079 h 1304925"/>
              <a:gd name="connsiteX369" fmla="*/ 1148429 w 1695450"/>
              <a:gd name="connsiteY369" fmla="*/ 407124 h 1304925"/>
              <a:gd name="connsiteX370" fmla="*/ 1111091 w 1695450"/>
              <a:gd name="connsiteY370" fmla="*/ 407124 h 1304925"/>
              <a:gd name="connsiteX371" fmla="*/ 1070324 w 1695450"/>
              <a:gd name="connsiteY371" fmla="*/ 423221 h 1304925"/>
              <a:gd name="connsiteX372" fmla="*/ 1076230 w 1695450"/>
              <a:gd name="connsiteY372" fmla="*/ 451224 h 1304925"/>
              <a:gd name="connsiteX373" fmla="*/ 1066038 w 1695450"/>
              <a:gd name="connsiteY373" fmla="*/ 469036 h 1304925"/>
              <a:gd name="connsiteX374" fmla="*/ 1086422 w 1695450"/>
              <a:gd name="connsiteY374" fmla="*/ 483514 h 1304925"/>
              <a:gd name="connsiteX375" fmla="*/ 1054132 w 1695450"/>
              <a:gd name="connsiteY375" fmla="*/ 470751 h 1304925"/>
              <a:gd name="connsiteX376" fmla="*/ 1049846 w 1695450"/>
              <a:gd name="connsiteY376" fmla="*/ 446081 h 1304925"/>
              <a:gd name="connsiteX377" fmla="*/ 1060037 w 1695450"/>
              <a:gd name="connsiteY377" fmla="*/ 418935 h 1304925"/>
              <a:gd name="connsiteX378" fmla="*/ 1079564 w 1695450"/>
              <a:gd name="connsiteY378" fmla="*/ 401980 h 1304925"/>
              <a:gd name="connsiteX379" fmla="*/ 1003935 w 1695450"/>
              <a:gd name="connsiteY379" fmla="*/ 420649 h 1304925"/>
              <a:gd name="connsiteX380" fmla="*/ 986123 w 1695450"/>
              <a:gd name="connsiteY380" fmla="*/ 486943 h 1304925"/>
              <a:gd name="connsiteX381" fmla="*/ 1026890 w 1695450"/>
              <a:gd name="connsiteY381" fmla="*/ 494563 h 1304925"/>
              <a:gd name="connsiteX382" fmla="*/ 1022604 w 1695450"/>
              <a:gd name="connsiteY382" fmla="*/ 503040 h 1304925"/>
              <a:gd name="connsiteX383" fmla="*/ 993743 w 1695450"/>
              <a:gd name="connsiteY383" fmla="*/ 505612 h 1304925"/>
              <a:gd name="connsiteX384" fmla="*/ 1031081 w 1695450"/>
              <a:gd name="connsiteY384" fmla="*/ 524281 h 1304925"/>
              <a:gd name="connsiteX385" fmla="*/ 1050608 w 1695450"/>
              <a:gd name="connsiteY385" fmla="*/ 528567 h 1304925"/>
              <a:gd name="connsiteX386" fmla="*/ 1088803 w 1695450"/>
              <a:gd name="connsiteY386" fmla="*/ 534568 h 1304925"/>
              <a:gd name="connsiteX387" fmla="*/ 1131284 w 1695450"/>
              <a:gd name="connsiteY387" fmla="*/ 542188 h 1304925"/>
              <a:gd name="connsiteX388" fmla="*/ 1150811 w 1695450"/>
              <a:gd name="connsiteY388" fmla="*/ 533711 h 1304925"/>
              <a:gd name="connsiteX389" fmla="*/ 1194149 w 1695450"/>
              <a:gd name="connsiteY389" fmla="*/ 539616 h 1304925"/>
              <a:gd name="connsiteX390" fmla="*/ 1191578 w 1695450"/>
              <a:gd name="connsiteY390" fmla="*/ 527710 h 1304925"/>
              <a:gd name="connsiteX391" fmla="*/ 1195864 w 1695450"/>
              <a:gd name="connsiteY391" fmla="*/ 518376 h 1304925"/>
              <a:gd name="connsiteX392" fmla="*/ 1218819 w 1695450"/>
              <a:gd name="connsiteY392" fmla="*/ 532854 h 1304925"/>
              <a:gd name="connsiteX393" fmla="*/ 1229011 w 1695450"/>
              <a:gd name="connsiteY393" fmla="*/ 542188 h 1304925"/>
              <a:gd name="connsiteX394" fmla="*/ 1257872 w 1695450"/>
              <a:gd name="connsiteY394" fmla="*/ 561714 h 1304925"/>
              <a:gd name="connsiteX395" fmla="*/ 1239203 w 1695450"/>
              <a:gd name="connsiteY395" fmla="*/ 577812 h 1304925"/>
              <a:gd name="connsiteX396" fmla="*/ 1268921 w 1695450"/>
              <a:gd name="connsiteY396" fmla="*/ 569334 h 1304925"/>
              <a:gd name="connsiteX397" fmla="*/ 1286732 w 1695450"/>
              <a:gd name="connsiteY397" fmla="*/ 588003 h 1304925"/>
              <a:gd name="connsiteX398" fmla="*/ 1315593 w 1695450"/>
              <a:gd name="connsiteY398" fmla="*/ 606672 h 1304925"/>
              <a:gd name="connsiteX399" fmla="*/ 1315593 w 1695450"/>
              <a:gd name="connsiteY399" fmla="*/ 639819 h 1304925"/>
              <a:gd name="connsiteX400" fmla="*/ 1347026 w 1695450"/>
              <a:gd name="connsiteY400" fmla="*/ 637248 h 1304925"/>
              <a:gd name="connsiteX401" fmla="*/ 1376744 w 1695450"/>
              <a:gd name="connsiteY401" fmla="*/ 651726 h 1304925"/>
              <a:gd name="connsiteX402" fmla="*/ 1348740 w 1695450"/>
              <a:gd name="connsiteY402" fmla="*/ 665346 h 1304925"/>
              <a:gd name="connsiteX403" fmla="*/ 1300353 w 1695450"/>
              <a:gd name="connsiteY403" fmla="*/ 647535 h 1304925"/>
              <a:gd name="connsiteX404" fmla="*/ 1295305 w 1695450"/>
              <a:gd name="connsiteY404" fmla="*/ 679824 h 1304925"/>
              <a:gd name="connsiteX405" fmla="*/ 1250252 w 1695450"/>
              <a:gd name="connsiteY405" fmla="*/ 689159 h 1304925"/>
              <a:gd name="connsiteX406" fmla="*/ 1224820 w 1695450"/>
              <a:gd name="connsiteY406" fmla="*/ 694207 h 1304925"/>
              <a:gd name="connsiteX407" fmla="*/ 1213771 w 1695450"/>
              <a:gd name="connsiteY407" fmla="*/ 718020 h 1304925"/>
              <a:gd name="connsiteX408" fmla="*/ 1256252 w 1695450"/>
              <a:gd name="connsiteY408" fmla="*/ 719734 h 1304925"/>
              <a:gd name="connsiteX409" fmla="*/ 1274921 w 1695450"/>
              <a:gd name="connsiteY409" fmla="*/ 716305 h 1304925"/>
              <a:gd name="connsiteX410" fmla="*/ 1303782 w 1695450"/>
              <a:gd name="connsiteY410" fmla="*/ 714591 h 1304925"/>
              <a:gd name="connsiteX411" fmla="*/ 1325880 w 1695450"/>
              <a:gd name="connsiteY411" fmla="*/ 734117 h 1304925"/>
              <a:gd name="connsiteX412" fmla="*/ 1336929 w 1695450"/>
              <a:gd name="connsiteY412" fmla="*/ 758787 h 1304925"/>
              <a:gd name="connsiteX413" fmla="*/ 1382744 w 1695450"/>
              <a:gd name="connsiteY413" fmla="*/ 773265 h 1304925"/>
              <a:gd name="connsiteX414" fmla="*/ 1442180 w 1695450"/>
              <a:gd name="connsiteY414" fmla="*/ 796220 h 1304925"/>
              <a:gd name="connsiteX415" fmla="*/ 1392079 w 1695450"/>
              <a:gd name="connsiteY415" fmla="*/ 745261 h 1304925"/>
              <a:gd name="connsiteX416" fmla="*/ 1420940 w 1695450"/>
              <a:gd name="connsiteY416" fmla="*/ 750405 h 1304925"/>
              <a:gd name="connsiteX417" fmla="*/ 1472756 w 1695450"/>
              <a:gd name="connsiteY417" fmla="*/ 753834 h 1304925"/>
              <a:gd name="connsiteX418" fmla="*/ 1462564 w 1695450"/>
              <a:gd name="connsiteY418" fmla="*/ 731736 h 1304925"/>
              <a:gd name="connsiteX419" fmla="*/ 1443038 w 1695450"/>
              <a:gd name="connsiteY419" fmla="*/ 705447 h 1304925"/>
              <a:gd name="connsiteX420" fmla="*/ 1411605 w 1695450"/>
              <a:gd name="connsiteY420" fmla="*/ 676586 h 1304925"/>
              <a:gd name="connsiteX421" fmla="*/ 1416749 w 1695450"/>
              <a:gd name="connsiteY421" fmla="*/ 655345 h 1304925"/>
              <a:gd name="connsiteX422" fmla="*/ 1444276 w 1695450"/>
              <a:gd name="connsiteY422" fmla="*/ 664394 h 1304925"/>
              <a:gd name="connsiteX423" fmla="*/ 1265015 w 1695450"/>
              <a:gd name="connsiteY423" fmla="*/ 623627 h 1304925"/>
              <a:gd name="connsiteX424" fmla="*/ 1267587 w 1695450"/>
              <a:gd name="connsiteY424" fmla="*/ 598100 h 1304925"/>
              <a:gd name="connsiteX425" fmla="*/ 1242917 w 1695450"/>
              <a:gd name="connsiteY425" fmla="*/ 592194 h 1304925"/>
              <a:gd name="connsiteX426" fmla="*/ 1225963 w 1695450"/>
              <a:gd name="connsiteY426" fmla="*/ 621912 h 1304925"/>
              <a:gd name="connsiteX427" fmla="*/ 1265015 w 1695450"/>
              <a:gd name="connsiteY427" fmla="*/ 623627 h 1304925"/>
              <a:gd name="connsiteX428" fmla="*/ 1158907 w 1695450"/>
              <a:gd name="connsiteY428" fmla="*/ 402742 h 1304925"/>
              <a:gd name="connsiteX429" fmla="*/ 1170813 w 1695450"/>
              <a:gd name="connsiteY429" fmla="*/ 426555 h 1304925"/>
              <a:gd name="connsiteX430" fmla="*/ 1199674 w 1695450"/>
              <a:gd name="connsiteY430" fmla="*/ 435889 h 1304925"/>
              <a:gd name="connsiteX431" fmla="*/ 1245489 w 1695450"/>
              <a:gd name="connsiteY431" fmla="*/ 428269 h 1304925"/>
              <a:gd name="connsiteX432" fmla="*/ 1197102 w 1695450"/>
              <a:gd name="connsiteY432" fmla="*/ 404457 h 1304925"/>
              <a:gd name="connsiteX433" fmla="*/ 1158907 w 1695450"/>
              <a:gd name="connsiteY433" fmla="*/ 402742 h 1304925"/>
              <a:gd name="connsiteX434" fmla="*/ 1477328 w 1695450"/>
              <a:gd name="connsiteY434" fmla="*/ 1125594 h 1304925"/>
              <a:gd name="connsiteX435" fmla="*/ 1530001 w 1695450"/>
              <a:gd name="connsiteY435" fmla="*/ 1143406 h 1304925"/>
              <a:gd name="connsiteX436" fmla="*/ 1477328 w 1695450"/>
              <a:gd name="connsiteY436" fmla="*/ 1125594 h 1304925"/>
              <a:gd name="connsiteX437" fmla="*/ 1692878 w 1695450"/>
              <a:gd name="connsiteY437" fmla="*/ 1176267 h 1304925"/>
              <a:gd name="connsiteX438" fmla="*/ 1691735 w 1695450"/>
              <a:gd name="connsiteY438" fmla="*/ 1166076 h 1304925"/>
              <a:gd name="connsiteX439" fmla="*/ 1683830 w 1695450"/>
              <a:gd name="connsiteY439" fmla="*/ 1161599 h 1304925"/>
              <a:gd name="connsiteX440" fmla="*/ 1684973 w 1695450"/>
              <a:gd name="connsiteY440" fmla="*/ 1142930 h 1304925"/>
              <a:gd name="connsiteX441" fmla="*/ 1669733 w 1695450"/>
              <a:gd name="connsiteY441" fmla="*/ 1138929 h 1304925"/>
              <a:gd name="connsiteX442" fmla="*/ 1652778 w 1695450"/>
              <a:gd name="connsiteY442" fmla="*/ 1135500 h 1304925"/>
              <a:gd name="connsiteX443" fmla="*/ 1644301 w 1695450"/>
              <a:gd name="connsiteY443" fmla="*/ 1124166 h 1304925"/>
              <a:gd name="connsiteX444" fmla="*/ 1629537 w 1695450"/>
              <a:gd name="connsiteY444" fmla="*/ 1124737 h 1304925"/>
              <a:gd name="connsiteX445" fmla="*/ 1631252 w 1695450"/>
              <a:gd name="connsiteY445" fmla="*/ 1111116 h 1304925"/>
              <a:gd name="connsiteX446" fmla="*/ 1644872 w 1695450"/>
              <a:gd name="connsiteY446" fmla="*/ 1089590 h 1304925"/>
              <a:gd name="connsiteX447" fmla="*/ 1635824 w 1695450"/>
              <a:gd name="connsiteY447" fmla="*/ 1083399 h 1304925"/>
              <a:gd name="connsiteX448" fmla="*/ 1604677 w 1695450"/>
              <a:gd name="connsiteY448" fmla="*/ 1126452 h 1304925"/>
              <a:gd name="connsiteX449" fmla="*/ 1596200 w 1695450"/>
              <a:gd name="connsiteY449" fmla="*/ 1144549 h 1304925"/>
              <a:gd name="connsiteX450" fmla="*/ 1585436 w 1695450"/>
              <a:gd name="connsiteY450" fmla="*/ 1155884 h 1304925"/>
              <a:gd name="connsiteX451" fmla="*/ 1579817 w 1695450"/>
              <a:gd name="connsiteY451" fmla="*/ 1179125 h 1304925"/>
              <a:gd name="connsiteX452" fmla="*/ 1609249 w 1695450"/>
              <a:gd name="connsiteY452" fmla="*/ 1178553 h 1304925"/>
              <a:gd name="connsiteX453" fmla="*/ 1636395 w 1695450"/>
              <a:gd name="connsiteY453" fmla="*/ 1173981 h 1304925"/>
              <a:gd name="connsiteX454" fmla="*/ 1653921 w 1695450"/>
              <a:gd name="connsiteY454" fmla="*/ 1178553 h 1304925"/>
              <a:gd name="connsiteX455" fmla="*/ 1649349 w 1695450"/>
              <a:gd name="connsiteY455" fmla="*/ 1192174 h 1304925"/>
              <a:gd name="connsiteX456" fmla="*/ 1665732 w 1695450"/>
              <a:gd name="connsiteY456" fmla="*/ 1185411 h 1304925"/>
              <a:gd name="connsiteX457" fmla="*/ 1677638 w 1695450"/>
              <a:gd name="connsiteY457" fmla="*/ 1191031 h 1304925"/>
              <a:gd name="connsiteX458" fmla="*/ 1701451 w 1695450"/>
              <a:gd name="connsiteY458" fmla="*/ 1193317 h 1304925"/>
              <a:gd name="connsiteX459" fmla="*/ 1692878 w 1695450"/>
              <a:gd name="connsiteY459" fmla="*/ 1176267 h 1304925"/>
              <a:gd name="connsiteX460" fmla="*/ 157639 w 1695450"/>
              <a:gd name="connsiteY460" fmla="*/ 1020248 h 1304925"/>
              <a:gd name="connsiteX461" fmla="*/ 186785 w 1695450"/>
              <a:gd name="connsiteY461" fmla="*/ 1062253 h 1304925"/>
              <a:gd name="connsiteX462" fmla="*/ 177737 w 1695450"/>
              <a:gd name="connsiteY462" fmla="*/ 1032630 h 1304925"/>
              <a:gd name="connsiteX463" fmla="*/ 157639 w 1695450"/>
              <a:gd name="connsiteY463" fmla="*/ 1020248 h 1304925"/>
              <a:gd name="connsiteX464" fmla="*/ 1557242 w 1695450"/>
              <a:gd name="connsiteY464" fmla="*/ 1213986 h 1304925"/>
              <a:gd name="connsiteX465" fmla="*/ 1556861 w 1695450"/>
              <a:gd name="connsiteY465" fmla="*/ 1200842 h 1304925"/>
              <a:gd name="connsiteX466" fmla="*/ 1543717 w 1695450"/>
              <a:gd name="connsiteY466" fmla="*/ 1208462 h 1304925"/>
              <a:gd name="connsiteX467" fmla="*/ 1533906 w 1695450"/>
              <a:gd name="connsiteY467" fmla="*/ 1219511 h 1304925"/>
              <a:gd name="connsiteX468" fmla="*/ 1525810 w 1695450"/>
              <a:gd name="connsiteY468" fmla="*/ 1227607 h 1304925"/>
              <a:gd name="connsiteX469" fmla="*/ 1491806 w 1695450"/>
              <a:gd name="connsiteY469" fmla="*/ 1221606 h 1304925"/>
              <a:gd name="connsiteX470" fmla="*/ 1471041 w 1695450"/>
              <a:gd name="connsiteY470" fmla="*/ 1204652 h 1304925"/>
              <a:gd name="connsiteX471" fmla="*/ 1468469 w 1695450"/>
              <a:gd name="connsiteY471" fmla="*/ 1185126 h 1304925"/>
              <a:gd name="connsiteX472" fmla="*/ 1459992 w 1695450"/>
              <a:gd name="connsiteY472" fmla="*/ 1178744 h 1304925"/>
              <a:gd name="connsiteX473" fmla="*/ 1458278 w 1695450"/>
              <a:gd name="connsiteY473" fmla="*/ 1171124 h 1304925"/>
              <a:gd name="connsiteX474" fmla="*/ 1476947 w 1695450"/>
              <a:gd name="connsiteY474" fmla="*/ 1146454 h 1304925"/>
              <a:gd name="connsiteX475" fmla="*/ 1394174 w 1695450"/>
              <a:gd name="connsiteY475" fmla="*/ 1160075 h 1304925"/>
              <a:gd name="connsiteX476" fmla="*/ 1352550 w 1695450"/>
              <a:gd name="connsiteY476" fmla="*/ 1195794 h 1304925"/>
              <a:gd name="connsiteX477" fmla="*/ 1369981 w 1695450"/>
              <a:gd name="connsiteY477" fmla="*/ 1175791 h 1304925"/>
              <a:gd name="connsiteX478" fmla="*/ 1373791 w 1695450"/>
              <a:gd name="connsiteY478" fmla="*/ 1166838 h 1304925"/>
              <a:gd name="connsiteX479" fmla="*/ 1400556 w 1695450"/>
              <a:gd name="connsiteY479" fmla="*/ 1141787 h 1304925"/>
              <a:gd name="connsiteX480" fmla="*/ 1420559 w 1695450"/>
              <a:gd name="connsiteY480" fmla="*/ 1135881 h 1304925"/>
              <a:gd name="connsiteX481" fmla="*/ 1434560 w 1695450"/>
              <a:gd name="connsiteY481" fmla="*/ 1118927 h 1304925"/>
              <a:gd name="connsiteX482" fmla="*/ 1554290 w 1695450"/>
              <a:gd name="connsiteY482" fmla="*/ 1113021 h 1304925"/>
              <a:gd name="connsiteX483" fmla="*/ 1588675 w 1695450"/>
              <a:gd name="connsiteY483" fmla="*/ 1091781 h 1304925"/>
              <a:gd name="connsiteX484" fmla="*/ 1614964 w 1695450"/>
              <a:gd name="connsiteY484" fmla="*/ 1084161 h 1304925"/>
              <a:gd name="connsiteX485" fmla="*/ 1641729 w 1695450"/>
              <a:gd name="connsiteY485" fmla="*/ 1068063 h 1304925"/>
              <a:gd name="connsiteX486" fmla="*/ 1640015 w 1695450"/>
              <a:gd name="connsiteY486" fmla="*/ 1059967 h 1304925"/>
              <a:gd name="connsiteX487" fmla="*/ 1634490 w 1695450"/>
              <a:gd name="connsiteY487" fmla="*/ 1054443 h 1304925"/>
              <a:gd name="connsiteX488" fmla="*/ 1645920 w 1695450"/>
              <a:gd name="connsiteY488" fmla="*/ 1043013 h 1304925"/>
              <a:gd name="connsiteX489" fmla="*/ 1635728 w 1695450"/>
              <a:gd name="connsiteY489" fmla="*/ 1028154 h 1304925"/>
              <a:gd name="connsiteX490" fmla="*/ 1615345 w 1695450"/>
              <a:gd name="connsiteY490" fmla="*/ 1030725 h 1304925"/>
              <a:gd name="connsiteX491" fmla="*/ 1614107 w 1695450"/>
              <a:gd name="connsiteY491" fmla="*/ 1015390 h 1304925"/>
              <a:gd name="connsiteX492" fmla="*/ 1584389 w 1695450"/>
              <a:gd name="connsiteY492" fmla="*/ 1022629 h 1304925"/>
              <a:gd name="connsiteX493" fmla="*/ 1566101 w 1695450"/>
              <a:gd name="connsiteY493" fmla="*/ 1030725 h 1304925"/>
              <a:gd name="connsiteX494" fmla="*/ 1561433 w 1695450"/>
              <a:gd name="connsiteY494" fmla="*/ 1023105 h 1304925"/>
              <a:gd name="connsiteX495" fmla="*/ 1572482 w 1695450"/>
              <a:gd name="connsiteY495" fmla="*/ 1018438 h 1304925"/>
              <a:gd name="connsiteX496" fmla="*/ 1589913 w 1695450"/>
              <a:gd name="connsiteY496" fmla="*/ 1012056 h 1304925"/>
              <a:gd name="connsiteX497" fmla="*/ 1611154 w 1695450"/>
              <a:gd name="connsiteY497" fmla="*/ 1003960 h 1304925"/>
              <a:gd name="connsiteX498" fmla="*/ 1597152 w 1695450"/>
              <a:gd name="connsiteY498" fmla="*/ 995007 h 1304925"/>
              <a:gd name="connsiteX499" fmla="*/ 1575530 w 1695450"/>
              <a:gd name="connsiteY499" fmla="*/ 986529 h 1304925"/>
              <a:gd name="connsiteX500" fmla="*/ 1564100 w 1695450"/>
              <a:gd name="connsiteY500" fmla="*/ 984434 h 1304925"/>
              <a:gd name="connsiteX501" fmla="*/ 1550480 w 1695450"/>
              <a:gd name="connsiteY501" fmla="*/ 975099 h 1304925"/>
              <a:gd name="connsiteX502" fmla="*/ 1518190 w 1695450"/>
              <a:gd name="connsiteY502" fmla="*/ 950430 h 1304925"/>
              <a:gd name="connsiteX503" fmla="*/ 1520285 w 1695450"/>
              <a:gd name="connsiteY503" fmla="*/ 945286 h 1304925"/>
              <a:gd name="connsiteX504" fmla="*/ 1535525 w 1695450"/>
              <a:gd name="connsiteY504" fmla="*/ 936809 h 1304925"/>
              <a:gd name="connsiteX505" fmla="*/ 1527905 w 1695450"/>
              <a:gd name="connsiteY505" fmla="*/ 928332 h 1304925"/>
              <a:gd name="connsiteX506" fmla="*/ 1525334 w 1695450"/>
              <a:gd name="connsiteY506" fmla="*/ 918140 h 1304925"/>
              <a:gd name="connsiteX507" fmla="*/ 1513046 w 1695450"/>
              <a:gd name="connsiteY507" fmla="*/ 904138 h 1304925"/>
              <a:gd name="connsiteX508" fmla="*/ 1505807 w 1695450"/>
              <a:gd name="connsiteY508" fmla="*/ 893089 h 1304925"/>
              <a:gd name="connsiteX509" fmla="*/ 1498568 w 1695450"/>
              <a:gd name="connsiteY509" fmla="*/ 878611 h 1304925"/>
              <a:gd name="connsiteX510" fmla="*/ 1485424 w 1695450"/>
              <a:gd name="connsiteY510" fmla="*/ 857370 h 1304925"/>
              <a:gd name="connsiteX511" fmla="*/ 1475613 w 1695450"/>
              <a:gd name="connsiteY511" fmla="*/ 839940 h 1304925"/>
              <a:gd name="connsiteX512" fmla="*/ 1467136 w 1695450"/>
              <a:gd name="connsiteY512" fmla="*/ 846321 h 1304925"/>
              <a:gd name="connsiteX513" fmla="*/ 1458182 w 1695450"/>
              <a:gd name="connsiteY513" fmla="*/ 859466 h 1304925"/>
              <a:gd name="connsiteX514" fmla="*/ 1455611 w 1695450"/>
              <a:gd name="connsiteY514" fmla="*/ 870896 h 1304925"/>
              <a:gd name="connsiteX515" fmla="*/ 1451801 w 1695450"/>
              <a:gd name="connsiteY515" fmla="*/ 881564 h 1304925"/>
              <a:gd name="connsiteX516" fmla="*/ 1445038 w 1695450"/>
              <a:gd name="connsiteY516" fmla="*/ 888803 h 1304925"/>
              <a:gd name="connsiteX517" fmla="*/ 1433608 w 1695450"/>
              <a:gd name="connsiteY517" fmla="*/ 890517 h 1304925"/>
              <a:gd name="connsiteX518" fmla="*/ 1414463 w 1695450"/>
              <a:gd name="connsiteY518" fmla="*/ 901566 h 1304925"/>
              <a:gd name="connsiteX519" fmla="*/ 1404271 w 1695450"/>
              <a:gd name="connsiteY519" fmla="*/ 893089 h 1304925"/>
              <a:gd name="connsiteX520" fmla="*/ 1393222 w 1695450"/>
              <a:gd name="connsiteY520" fmla="*/ 883755 h 1304925"/>
              <a:gd name="connsiteX521" fmla="*/ 1383030 w 1695450"/>
              <a:gd name="connsiteY521" fmla="*/ 876992 h 1304925"/>
              <a:gd name="connsiteX522" fmla="*/ 1375410 w 1695450"/>
              <a:gd name="connsiteY522" fmla="*/ 863847 h 1304925"/>
              <a:gd name="connsiteX523" fmla="*/ 1373315 w 1695450"/>
              <a:gd name="connsiteY523" fmla="*/ 842226 h 1304925"/>
              <a:gd name="connsiteX524" fmla="*/ 1379696 w 1695450"/>
              <a:gd name="connsiteY524" fmla="*/ 826128 h 1304925"/>
              <a:gd name="connsiteX525" fmla="*/ 1369505 w 1695450"/>
              <a:gd name="connsiteY525" fmla="*/ 825271 h 1304925"/>
              <a:gd name="connsiteX526" fmla="*/ 1358932 w 1695450"/>
              <a:gd name="connsiteY526" fmla="*/ 820985 h 1304925"/>
              <a:gd name="connsiteX527" fmla="*/ 1335977 w 1695450"/>
              <a:gd name="connsiteY527" fmla="*/ 812889 h 1304925"/>
              <a:gd name="connsiteX528" fmla="*/ 1327023 w 1695450"/>
              <a:gd name="connsiteY528" fmla="*/ 801840 h 1304925"/>
              <a:gd name="connsiteX529" fmla="*/ 1317689 w 1695450"/>
              <a:gd name="connsiteY529" fmla="*/ 795077 h 1304925"/>
              <a:gd name="connsiteX530" fmla="*/ 1309592 w 1695450"/>
              <a:gd name="connsiteY530" fmla="*/ 787457 h 1304925"/>
              <a:gd name="connsiteX531" fmla="*/ 1295972 w 1695450"/>
              <a:gd name="connsiteY531" fmla="*/ 780694 h 1304925"/>
              <a:gd name="connsiteX532" fmla="*/ 1276826 w 1695450"/>
              <a:gd name="connsiteY532" fmla="*/ 787076 h 1304925"/>
              <a:gd name="connsiteX533" fmla="*/ 1259396 w 1695450"/>
              <a:gd name="connsiteY533" fmla="*/ 784123 h 1304925"/>
              <a:gd name="connsiteX534" fmla="*/ 1244156 w 1695450"/>
              <a:gd name="connsiteY534" fmla="*/ 778980 h 1304925"/>
              <a:gd name="connsiteX535" fmla="*/ 1218629 w 1695450"/>
              <a:gd name="connsiteY535" fmla="*/ 778980 h 1304925"/>
              <a:gd name="connsiteX536" fmla="*/ 1210532 w 1695450"/>
              <a:gd name="connsiteY536" fmla="*/ 792981 h 1304925"/>
              <a:gd name="connsiteX537" fmla="*/ 1222820 w 1695450"/>
              <a:gd name="connsiteY537" fmla="*/ 806126 h 1304925"/>
              <a:gd name="connsiteX538" fmla="*/ 1218152 w 1695450"/>
              <a:gd name="connsiteY538" fmla="*/ 815460 h 1304925"/>
              <a:gd name="connsiteX539" fmla="*/ 1212247 w 1695450"/>
              <a:gd name="connsiteY539" fmla="*/ 824414 h 1304925"/>
              <a:gd name="connsiteX540" fmla="*/ 1218152 w 1695450"/>
              <a:gd name="connsiteY540" fmla="*/ 835082 h 1304925"/>
              <a:gd name="connsiteX541" fmla="*/ 1225772 w 1695450"/>
              <a:gd name="connsiteY541" fmla="*/ 852513 h 1304925"/>
              <a:gd name="connsiteX542" fmla="*/ 1218152 w 1695450"/>
              <a:gd name="connsiteY542" fmla="*/ 861847 h 1304925"/>
              <a:gd name="connsiteX543" fmla="*/ 1212628 w 1695450"/>
              <a:gd name="connsiteY543" fmla="*/ 874992 h 1304925"/>
              <a:gd name="connsiteX544" fmla="*/ 1206246 w 1695450"/>
              <a:gd name="connsiteY544" fmla="*/ 893280 h 1304925"/>
              <a:gd name="connsiteX545" fmla="*/ 1235107 w 1695450"/>
              <a:gd name="connsiteY545" fmla="*/ 916235 h 1304925"/>
              <a:gd name="connsiteX546" fmla="*/ 1239393 w 1695450"/>
              <a:gd name="connsiteY546" fmla="*/ 958335 h 1304925"/>
              <a:gd name="connsiteX547" fmla="*/ 1212247 w 1695450"/>
              <a:gd name="connsiteY547" fmla="*/ 985101 h 1304925"/>
              <a:gd name="connsiteX548" fmla="*/ 1185482 w 1695450"/>
              <a:gd name="connsiteY548" fmla="*/ 994911 h 1304925"/>
              <a:gd name="connsiteX549" fmla="*/ 1190530 w 1695450"/>
              <a:gd name="connsiteY549" fmla="*/ 1013580 h 1304925"/>
              <a:gd name="connsiteX550" fmla="*/ 1195673 w 1695450"/>
              <a:gd name="connsiteY550" fmla="*/ 1032726 h 1304925"/>
              <a:gd name="connsiteX551" fmla="*/ 1201198 w 1695450"/>
              <a:gd name="connsiteY551" fmla="*/ 1055681 h 1304925"/>
              <a:gd name="connsiteX552" fmla="*/ 1196912 w 1695450"/>
              <a:gd name="connsiteY552" fmla="*/ 1071873 h 1304925"/>
              <a:gd name="connsiteX553" fmla="*/ 1199864 w 1695450"/>
              <a:gd name="connsiteY553" fmla="*/ 1081684 h 1304925"/>
              <a:gd name="connsiteX554" fmla="*/ 1191387 w 1695450"/>
              <a:gd name="connsiteY554" fmla="*/ 1080827 h 1304925"/>
              <a:gd name="connsiteX555" fmla="*/ 1180814 w 1695450"/>
              <a:gd name="connsiteY555" fmla="*/ 1092733 h 1304925"/>
              <a:gd name="connsiteX556" fmla="*/ 1164717 w 1695450"/>
              <a:gd name="connsiteY556" fmla="*/ 1086828 h 1304925"/>
              <a:gd name="connsiteX557" fmla="*/ 1157954 w 1695450"/>
              <a:gd name="connsiteY557" fmla="*/ 1073683 h 1304925"/>
              <a:gd name="connsiteX558" fmla="*/ 1144334 w 1695450"/>
              <a:gd name="connsiteY558" fmla="*/ 1060539 h 1304925"/>
              <a:gd name="connsiteX559" fmla="*/ 1131189 w 1695450"/>
              <a:gd name="connsiteY559" fmla="*/ 1043584 h 1304925"/>
              <a:gd name="connsiteX560" fmla="*/ 1129951 w 1695450"/>
              <a:gd name="connsiteY560" fmla="*/ 1014247 h 1304925"/>
              <a:gd name="connsiteX561" fmla="*/ 1132046 w 1695450"/>
              <a:gd name="connsiteY561" fmla="*/ 999007 h 1304925"/>
              <a:gd name="connsiteX562" fmla="*/ 1121474 w 1695450"/>
              <a:gd name="connsiteY562" fmla="*/ 987101 h 1304925"/>
              <a:gd name="connsiteX563" fmla="*/ 1092613 w 1695450"/>
              <a:gd name="connsiteY563" fmla="*/ 985386 h 1304925"/>
              <a:gd name="connsiteX564" fmla="*/ 1072610 w 1695450"/>
              <a:gd name="connsiteY564" fmla="*/ 981576 h 1304925"/>
              <a:gd name="connsiteX565" fmla="*/ 1046321 w 1695450"/>
              <a:gd name="connsiteY565" fmla="*/ 968813 h 1304925"/>
              <a:gd name="connsiteX566" fmla="*/ 1025938 w 1695450"/>
              <a:gd name="connsiteY566" fmla="*/ 954811 h 1304925"/>
              <a:gd name="connsiteX567" fmla="*/ 1008507 w 1695450"/>
              <a:gd name="connsiteY567" fmla="*/ 944143 h 1304925"/>
              <a:gd name="connsiteX568" fmla="*/ 987647 w 1695450"/>
              <a:gd name="connsiteY568" fmla="*/ 939000 h 1304925"/>
              <a:gd name="connsiteX569" fmla="*/ 962216 w 1695450"/>
              <a:gd name="connsiteY569" fmla="*/ 928808 h 1304925"/>
              <a:gd name="connsiteX570" fmla="*/ 933736 w 1695450"/>
              <a:gd name="connsiteY570" fmla="*/ 937285 h 1304925"/>
              <a:gd name="connsiteX571" fmla="*/ 936308 w 1695450"/>
              <a:gd name="connsiteY571" fmla="*/ 927951 h 1304925"/>
              <a:gd name="connsiteX572" fmla="*/ 927830 w 1695450"/>
              <a:gd name="connsiteY572" fmla="*/ 903757 h 1304925"/>
              <a:gd name="connsiteX573" fmla="*/ 913829 w 1695450"/>
              <a:gd name="connsiteY573" fmla="*/ 887184 h 1304925"/>
              <a:gd name="connsiteX574" fmla="*/ 892588 w 1695450"/>
              <a:gd name="connsiteY574" fmla="*/ 882135 h 1304925"/>
              <a:gd name="connsiteX575" fmla="*/ 891730 w 1695450"/>
              <a:gd name="connsiteY575" fmla="*/ 846036 h 1304925"/>
              <a:gd name="connsiteX576" fmla="*/ 904875 w 1695450"/>
              <a:gd name="connsiteY576" fmla="*/ 814222 h 1304925"/>
              <a:gd name="connsiteX577" fmla="*/ 918496 w 1695450"/>
              <a:gd name="connsiteY577" fmla="*/ 803173 h 1304925"/>
              <a:gd name="connsiteX578" fmla="*/ 926116 w 1695450"/>
              <a:gd name="connsiteY578" fmla="*/ 788314 h 1304925"/>
              <a:gd name="connsiteX579" fmla="*/ 934212 w 1695450"/>
              <a:gd name="connsiteY579" fmla="*/ 779837 h 1304925"/>
              <a:gd name="connsiteX580" fmla="*/ 938879 w 1695450"/>
              <a:gd name="connsiteY580" fmla="*/ 773931 h 1304925"/>
              <a:gd name="connsiteX581" fmla="*/ 947833 w 1695450"/>
              <a:gd name="connsiteY581" fmla="*/ 768407 h 1304925"/>
              <a:gd name="connsiteX582" fmla="*/ 969931 w 1695450"/>
              <a:gd name="connsiteY582" fmla="*/ 755262 h 1304925"/>
              <a:gd name="connsiteX583" fmla="*/ 942308 w 1695450"/>
              <a:gd name="connsiteY583" fmla="*/ 744594 h 1304925"/>
              <a:gd name="connsiteX584" fmla="*/ 912114 w 1695450"/>
              <a:gd name="connsiteY584" fmla="*/ 731450 h 1304925"/>
              <a:gd name="connsiteX585" fmla="*/ 955453 w 1695450"/>
              <a:gd name="connsiteY585" fmla="*/ 739070 h 1304925"/>
              <a:gd name="connsiteX586" fmla="*/ 978408 w 1695450"/>
              <a:gd name="connsiteY586" fmla="*/ 742499 h 1304925"/>
              <a:gd name="connsiteX587" fmla="*/ 983075 w 1695450"/>
              <a:gd name="connsiteY587" fmla="*/ 725925 h 1304925"/>
              <a:gd name="connsiteX588" fmla="*/ 1011555 w 1695450"/>
              <a:gd name="connsiteY588" fmla="*/ 730593 h 1304925"/>
              <a:gd name="connsiteX589" fmla="*/ 1038701 w 1695450"/>
              <a:gd name="connsiteY589" fmla="*/ 702589 h 1304925"/>
              <a:gd name="connsiteX590" fmla="*/ 1023842 w 1695450"/>
              <a:gd name="connsiteY590" fmla="*/ 693255 h 1304925"/>
              <a:gd name="connsiteX591" fmla="*/ 990695 w 1695450"/>
              <a:gd name="connsiteY591" fmla="*/ 682206 h 1304925"/>
              <a:gd name="connsiteX592" fmla="*/ 991934 w 1695450"/>
              <a:gd name="connsiteY592" fmla="*/ 671633 h 1304925"/>
              <a:gd name="connsiteX593" fmla="*/ 1030129 w 1695450"/>
              <a:gd name="connsiteY593" fmla="*/ 690302 h 1304925"/>
              <a:gd name="connsiteX594" fmla="*/ 1058990 w 1695450"/>
              <a:gd name="connsiteY594" fmla="*/ 669537 h 1304925"/>
              <a:gd name="connsiteX595" fmla="*/ 1047941 w 1695450"/>
              <a:gd name="connsiteY595" fmla="*/ 658488 h 1304925"/>
              <a:gd name="connsiteX596" fmla="*/ 1062800 w 1695450"/>
              <a:gd name="connsiteY596" fmla="*/ 652107 h 1304925"/>
              <a:gd name="connsiteX597" fmla="*/ 1075087 w 1695450"/>
              <a:gd name="connsiteY597" fmla="*/ 661060 h 1304925"/>
              <a:gd name="connsiteX598" fmla="*/ 1095470 w 1695450"/>
              <a:gd name="connsiteY598" fmla="*/ 658965 h 1304925"/>
              <a:gd name="connsiteX599" fmla="*/ 1084898 w 1695450"/>
              <a:gd name="connsiteY599" fmla="*/ 645344 h 1304925"/>
              <a:gd name="connsiteX600" fmla="*/ 1088327 w 1695450"/>
              <a:gd name="connsiteY600" fmla="*/ 640296 h 1304925"/>
              <a:gd name="connsiteX601" fmla="*/ 1101471 w 1695450"/>
              <a:gd name="connsiteY601" fmla="*/ 651726 h 1304925"/>
              <a:gd name="connsiteX602" fmla="*/ 1118045 w 1695450"/>
              <a:gd name="connsiteY602" fmla="*/ 652107 h 1304925"/>
              <a:gd name="connsiteX603" fmla="*/ 1135475 w 1695450"/>
              <a:gd name="connsiteY603" fmla="*/ 638962 h 1304925"/>
              <a:gd name="connsiteX604" fmla="*/ 1146524 w 1695450"/>
              <a:gd name="connsiteY604" fmla="*/ 631723 h 1304925"/>
              <a:gd name="connsiteX605" fmla="*/ 1137190 w 1695450"/>
              <a:gd name="connsiteY605" fmla="*/ 610863 h 1304925"/>
              <a:gd name="connsiteX606" fmla="*/ 1130808 w 1695450"/>
              <a:gd name="connsiteY606" fmla="*/ 597243 h 1304925"/>
              <a:gd name="connsiteX607" fmla="*/ 1131189 w 1695450"/>
              <a:gd name="connsiteY607" fmla="*/ 589146 h 1304925"/>
              <a:gd name="connsiteX608" fmla="*/ 1150334 w 1695450"/>
              <a:gd name="connsiteY608" fmla="*/ 582384 h 1304925"/>
              <a:gd name="connsiteX609" fmla="*/ 1145286 w 1695450"/>
              <a:gd name="connsiteY609" fmla="*/ 570954 h 1304925"/>
              <a:gd name="connsiteX610" fmla="*/ 1138904 w 1695450"/>
              <a:gd name="connsiteY610" fmla="*/ 562476 h 1304925"/>
              <a:gd name="connsiteX611" fmla="*/ 1124426 w 1695450"/>
              <a:gd name="connsiteY611" fmla="*/ 552285 h 1304925"/>
              <a:gd name="connsiteX612" fmla="*/ 1102805 w 1695450"/>
              <a:gd name="connsiteY612" fmla="*/ 546284 h 1304925"/>
              <a:gd name="connsiteX613" fmla="*/ 1072610 w 1695450"/>
              <a:gd name="connsiteY613" fmla="*/ 543712 h 1304925"/>
              <a:gd name="connsiteX614" fmla="*/ 1074325 w 1695450"/>
              <a:gd name="connsiteY614" fmla="*/ 562000 h 1304925"/>
              <a:gd name="connsiteX615" fmla="*/ 1080230 w 1695450"/>
              <a:gd name="connsiteY615" fmla="*/ 571335 h 1304925"/>
              <a:gd name="connsiteX616" fmla="*/ 1076801 w 1695450"/>
              <a:gd name="connsiteY616" fmla="*/ 579812 h 1304925"/>
              <a:gd name="connsiteX617" fmla="*/ 1064514 w 1695450"/>
              <a:gd name="connsiteY617" fmla="*/ 588289 h 1304925"/>
              <a:gd name="connsiteX618" fmla="*/ 1055180 w 1695450"/>
              <a:gd name="connsiteY618" fmla="*/ 607434 h 1304925"/>
              <a:gd name="connsiteX619" fmla="*/ 1046702 w 1695450"/>
              <a:gd name="connsiteY619" fmla="*/ 595528 h 1304925"/>
              <a:gd name="connsiteX620" fmla="*/ 1044130 w 1695450"/>
              <a:gd name="connsiteY620" fmla="*/ 610387 h 1304925"/>
              <a:gd name="connsiteX621" fmla="*/ 1051370 w 1695450"/>
              <a:gd name="connsiteY621" fmla="*/ 622293 h 1304925"/>
              <a:gd name="connsiteX622" fmla="*/ 1037749 w 1695450"/>
              <a:gd name="connsiteY622" fmla="*/ 631628 h 1304925"/>
              <a:gd name="connsiteX623" fmla="*/ 1027176 w 1695450"/>
              <a:gd name="connsiteY623" fmla="*/ 623151 h 1304925"/>
              <a:gd name="connsiteX624" fmla="*/ 1014413 w 1695450"/>
              <a:gd name="connsiteY624" fmla="*/ 603148 h 1304925"/>
              <a:gd name="connsiteX625" fmla="*/ 1022509 w 1695450"/>
              <a:gd name="connsiteY625" fmla="*/ 594671 h 1304925"/>
              <a:gd name="connsiteX626" fmla="*/ 1022128 w 1695450"/>
              <a:gd name="connsiteY626" fmla="*/ 581907 h 1304925"/>
              <a:gd name="connsiteX627" fmla="*/ 1009364 w 1695450"/>
              <a:gd name="connsiteY627" fmla="*/ 568763 h 1304925"/>
              <a:gd name="connsiteX628" fmla="*/ 991553 w 1695450"/>
              <a:gd name="connsiteY628" fmla="*/ 564477 h 1304925"/>
              <a:gd name="connsiteX629" fmla="*/ 984313 w 1695450"/>
              <a:gd name="connsiteY629" fmla="*/ 578097 h 1304925"/>
              <a:gd name="connsiteX630" fmla="*/ 975836 w 1695450"/>
              <a:gd name="connsiteY630" fmla="*/ 593337 h 1304925"/>
              <a:gd name="connsiteX631" fmla="*/ 969455 w 1695450"/>
              <a:gd name="connsiteY631" fmla="*/ 570382 h 1304925"/>
              <a:gd name="connsiteX632" fmla="*/ 972026 w 1695450"/>
              <a:gd name="connsiteY632" fmla="*/ 562286 h 1304925"/>
              <a:gd name="connsiteX633" fmla="*/ 976694 w 1695450"/>
              <a:gd name="connsiteY633" fmla="*/ 554666 h 1304925"/>
              <a:gd name="connsiteX634" fmla="*/ 957548 w 1695450"/>
              <a:gd name="connsiteY634" fmla="*/ 547046 h 1304925"/>
              <a:gd name="connsiteX635" fmla="*/ 943070 w 1695450"/>
              <a:gd name="connsiteY635" fmla="*/ 550856 h 1304925"/>
              <a:gd name="connsiteX636" fmla="*/ 943928 w 1695450"/>
              <a:gd name="connsiteY636" fmla="*/ 534282 h 1304925"/>
              <a:gd name="connsiteX637" fmla="*/ 954976 w 1695450"/>
              <a:gd name="connsiteY637" fmla="*/ 530472 h 1304925"/>
              <a:gd name="connsiteX638" fmla="*/ 943070 w 1695450"/>
              <a:gd name="connsiteY638" fmla="*/ 518185 h 1304925"/>
              <a:gd name="connsiteX639" fmla="*/ 926116 w 1695450"/>
              <a:gd name="connsiteY639" fmla="*/ 507993 h 1304925"/>
              <a:gd name="connsiteX640" fmla="*/ 926973 w 1695450"/>
              <a:gd name="connsiteY640" fmla="*/ 491039 h 1304925"/>
              <a:gd name="connsiteX641" fmla="*/ 902303 w 1695450"/>
              <a:gd name="connsiteY641" fmla="*/ 474084 h 1304925"/>
              <a:gd name="connsiteX642" fmla="*/ 897636 w 1695450"/>
              <a:gd name="connsiteY642" fmla="*/ 465607 h 1304925"/>
              <a:gd name="connsiteX643" fmla="*/ 911638 w 1695450"/>
              <a:gd name="connsiteY643" fmla="*/ 455415 h 1304925"/>
              <a:gd name="connsiteX644" fmla="*/ 914591 w 1695450"/>
              <a:gd name="connsiteY644" fmla="*/ 443128 h 1304925"/>
              <a:gd name="connsiteX645" fmla="*/ 915829 w 1695450"/>
              <a:gd name="connsiteY645" fmla="*/ 436746 h 1304925"/>
              <a:gd name="connsiteX646" fmla="*/ 945547 w 1695450"/>
              <a:gd name="connsiteY646" fmla="*/ 439318 h 1304925"/>
              <a:gd name="connsiteX647" fmla="*/ 973169 w 1695450"/>
              <a:gd name="connsiteY647" fmla="*/ 401504 h 1304925"/>
              <a:gd name="connsiteX648" fmla="*/ 953167 w 1695450"/>
              <a:gd name="connsiteY648" fmla="*/ 393027 h 1304925"/>
              <a:gd name="connsiteX649" fmla="*/ 921734 w 1695450"/>
              <a:gd name="connsiteY649" fmla="*/ 386264 h 1304925"/>
              <a:gd name="connsiteX650" fmla="*/ 881825 w 1695450"/>
              <a:gd name="connsiteY650" fmla="*/ 392646 h 1304925"/>
              <a:gd name="connsiteX651" fmla="*/ 886968 w 1695450"/>
              <a:gd name="connsiteY651" fmla="*/ 404076 h 1304925"/>
              <a:gd name="connsiteX652" fmla="*/ 874681 w 1695450"/>
              <a:gd name="connsiteY652" fmla="*/ 402837 h 1304925"/>
              <a:gd name="connsiteX653" fmla="*/ 874681 w 1695450"/>
              <a:gd name="connsiteY653" fmla="*/ 424935 h 1304925"/>
              <a:gd name="connsiteX654" fmla="*/ 881920 w 1695450"/>
              <a:gd name="connsiteY654" fmla="*/ 446176 h 1304925"/>
              <a:gd name="connsiteX655" fmla="*/ 885349 w 1695450"/>
              <a:gd name="connsiteY655" fmla="*/ 468274 h 1304925"/>
              <a:gd name="connsiteX656" fmla="*/ 873443 w 1695450"/>
              <a:gd name="connsiteY656" fmla="*/ 479323 h 1304925"/>
              <a:gd name="connsiteX657" fmla="*/ 879348 w 1695450"/>
              <a:gd name="connsiteY657" fmla="*/ 490753 h 1304925"/>
              <a:gd name="connsiteX658" fmla="*/ 863632 w 1695450"/>
              <a:gd name="connsiteY658" fmla="*/ 489039 h 1304925"/>
              <a:gd name="connsiteX659" fmla="*/ 859822 w 1695450"/>
              <a:gd name="connsiteY659" fmla="*/ 509898 h 1304925"/>
              <a:gd name="connsiteX660" fmla="*/ 863251 w 1695450"/>
              <a:gd name="connsiteY660" fmla="*/ 519233 h 1304925"/>
              <a:gd name="connsiteX661" fmla="*/ 864489 w 1695450"/>
              <a:gd name="connsiteY661" fmla="*/ 540855 h 1304925"/>
              <a:gd name="connsiteX662" fmla="*/ 903161 w 1695450"/>
              <a:gd name="connsiteY662" fmla="*/ 554475 h 1304925"/>
              <a:gd name="connsiteX663" fmla="*/ 902780 w 1695450"/>
              <a:gd name="connsiteY663" fmla="*/ 564286 h 1304925"/>
              <a:gd name="connsiteX664" fmla="*/ 896874 w 1695450"/>
              <a:gd name="connsiteY664" fmla="*/ 579621 h 1304925"/>
              <a:gd name="connsiteX665" fmla="*/ 906209 w 1695450"/>
              <a:gd name="connsiteY665" fmla="*/ 572859 h 1304925"/>
              <a:gd name="connsiteX666" fmla="*/ 914686 w 1695450"/>
              <a:gd name="connsiteY666" fmla="*/ 583527 h 1304925"/>
              <a:gd name="connsiteX667" fmla="*/ 901541 w 1695450"/>
              <a:gd name="connsiteY667" fmla="*/ 594957 h 1304925"/>
              <a:gd name="connsiteX668" fmla="*/ 882872 w 1695450"/>
              <a:gd name="connsiteY668" fmla="*/ 602577 h 1304925"/>
              <a:gd name="connsiteX669" fmla="*/ 882872 w 1695450"/>
              <a:gd name="connsiteY669" fmla="*/ 621246 h 1304925"/>
              <a:gd name="connsiteX670" fmla="*/ 872680 w 1695450"/>
              <a:gd name="connsiteY670" fmla="*/ 628485 h 1304925"/>
              <a:gd name="connsiteX671" fmla="*/ 862489 w 1695450"/>
              <a:gd name="connsiteY671" fmla="*/ 612768 h 1304925"/>
              <a:gd name="connsiteX672" fmla="*/ 865061 w 1695450"/>
              <a:gd name="connsiteY672" fmla="*/ 597909 h 1304925"/>
              <a:gd name="connsiteX673" fmla="*/ 842963 w 1695450"/>
              <a:gd name="connsiteY673" fmla="*/ 591528 h 1304925"/>
              <a:gd name="connsiteX674" fmla="*/ 856964 w 1695450"/>
              <a:gd name="connsiteY674" fmla="*/ 589432 h 1304925"/>
              <a:gd name="connsiteX675" fmla="*/ 867156 w 1695450"/>
              <a:gd name="connsiteY675" fmla="*/ 581812 h 1304925"/>
              <a:gd name="connsiteX676" fmla="*/ 889254 w 1695450"/>
              <a:gd name="connsiteY676" fmla="*/ 580098 h 1304925"/>
              <a:gd name="connsiteX677" fmla="*/ 878681 w 1695450"/>
              <a:gd name="connsiteY677" fmla="*/ 563524 h 1304925"/>
              <a:gd name="connsiteX678" fmla="*/ 863441 w 1695450"/>
              <a:gd name="connsiteY678" fmla="*/ 562286 h 1304925"/>
              <a:gd name="connsiteX679" fmla="*/ 879158 w 1695450"/>
              <a:gd name="connsiteY679" fmla="*/ 559333 h 1304925"/>
              <a:gd name="connsiteX680" fmla="*/ 867728 w 1695450"/>
              <a:gd name="connsiteY680" fmla="*/ 552570 h 1304925"/>
              <a:gd name="connsiteX681" fmla="*/ 846487 w 1695450"/>
              <a:gd name="connsiteY681" fmla="*/ 547903 h 1304925"/>
              <a:gd name="connsiteX682" fmla="*/ 824389 w 1695450"/>
              <a:gd name="connsiteY682" fmla="*/ 552951 h 1304925"/>
              <a:gd name="connsiteX683" fmla="*/ 804863 w 1695450"/>
              <a:gd name="connsiteY683" fmla="*/ 566096 h 1304925"/>
              <a:gd name="connsiteX684" fmla="*/ 821817 w 1695450"/>
              <a:gd name="connsiteY684" fmla="*/ 575907 h 1304925"/>
              <a:gd name="connsiteX685" fmla="*/ 836295 w 1695450"/>
              <a:gd name="connsiteY685" fmla="*/ 586956 h 1304925"/>
              <a:gd name="connsiteX686" fmla="*/ 827342 w 1695450"/>
              <a:gd name="connsiteY686" fmla="*/ 592099 h 1304925"/>
              <a:gd name="connsiteX687" fmla="*/ 819722 w 1695450"/>
              <a:gd name="connsiteY687" fmla="*/ 597147 h 1304925"/>
              <a:gd name="connsiteX688" fmla="*/ 818483 w 1695450"/>
              <a:gd name="connsiteY688" fmla="*/ 609435 h 1304925"/>
              <a:gd name="connsiteX689" fmla="*/ 800672 w 1695450"/>
              <a:gd name="connsiteY689" fmla="*/ 609054 h 1304925"/>
              <a:gd name="connsiteX690" fmla="*/ 763334 w 1695450"/>
              <a:gd name="connsiteY690" fmla="*/ 613721 h 1304925"/>
              <a:gd name="connsiteX691" fmla="*/ 733139 w 1695450"/>
              <a:gd name="connsiteY691" fmla="*/ 606482 h 1304925"/>
              <a:gd name="connsiteX692" fmla="*/ 712756 w 1695450"/>
              <a:gd name="connsiteY692" fmla="*/ 601815 h 1304925"/>
              <a:gd name="connsiteX693" fmla="*/ 695801 w 1695450"/>
              <a:gd name="connsiteY693" fmla="*/ 593337 h 1304925"/>
              <a:gd name="connsiteX694" fmla="*/ 685991 w 1695450"/>
              <a:gd name="connsiteY694" fmla="*/ 578002 h 1304925"/>
              <a:gd name="connsiteX695" fmla="*/ 654558 w 1695450"/>
              <a:gd name="connsiteY695" fmla="*/ 579240 h 1304925"/>
              <a:gd name="connsiteX696" fmla="*/ 626555 w 1695450"/>
              <a:gd name="connsiteY696" fmla="*/ 591528 h 1304925"/>
              <a:gd name="connsiteX697" fmla="*/ 635032 w 1695450"/>
              <a:gd name="connsiteY697" fmla="*/ 599624 h 1304925"/>
              <a:gd name="connsiteX698" fmla="*/ 652844 w 1695450"/>
              <a:gd name="connsiteY698" fmla="*/ 593623 h 1304925"/>
              <a:gd name="connsiteX699" fmla="*/ 678371 w 1695450"/>
              <a:gd name="connsiteY699" fmla="*/ 586384 h 1304925"/>
              <a:gd name="connsiteX700" fmla="*/ 646938 w 1695450"/>
              <a:gd name="connsiteY700" fmla="*/ 602958 h 1304925"/>
              <a:gd name="connsiteX701" fmla="*/ 649034 w 1695450"/>
              <a:gd name="connsiteY701" fmla="*/ 629247 h 1304925"/>
              <a:gd name="connsiteX702" fmla="*/ 644366 w 1695450"/>
              <a:gd name="connsiteY702" fmla="*/ 643725 h 1304925"/>
              <a:gd name="connsiteX703" fmla="*/ 632460 w 1695450"/>
              <a:gd name="connsiteY703" fmla="*/ 638581 h 1304925"/>
              <a:gd name="connsiteX704" fmla="*/ 630365 w 1695450"/>
              <a:gd name="connsiteY704" fmla="*/ 622865 h 1304925"/>
              <a:gd name="connsiteX705" fmla="*/ 620649 w 1695450"/>
              <a:gd name="connsiteY705" fmla="*/ 617340 h 1304925"/>
              <a:gd name="connsiteX706" fmla="*/ 607886 w 1695450"/>
              <a:gd name="connsiteY706" fmla="*/ 613054 h 1304925"/>
              <a:gd name="connsiteX707" fmla="*/ 590931 w 1695450"/>
              <a:gd name="connsiteY707" fmla="*/ 608768 h 1304925"/>
              <a:gd name="connsiteX708" fmla="*/ 555689 w 1695450"/>
              <a:gd name="connsiteY708" fmla="*/ 614673 h 1304925"/>
              <a:gd name="connsiteX709" fmla="*/ 499205 w 1695450"/>
              <a:gd name="connsiteY709" fmla="*/ 610863 h 1304925"/>
              <a:gd name="connsiteX710" fmla="*/ 520827 w 1695450"/>
              <a:gd name="connsiteY710" fmla="*/ 596004 h 1304925"/>
              <a:gd name="connsiteX711" fmla="*/ 513588 w 1695450"/>
              <a:gd name="connsiteY711" fmla="*/ 581526 h 1304925"/>
              <a:gd name="connsiteX712" fmla="*/ 482632 w 1695450"/>
              <a:gd name="connsiteY712" fmla="*/ 573906 h 1304925"/>
              <a:gd name="connsiteX713" fmla="*/ 454628 w 1695450"/>
              <a:gd name="connsiteY713" fmla="*/ 571335 h 1304925"/>
              <a:gd name="connsiteX714" fmla="*/ 426625 w 1695450"/>
              <a:gd name="connsiteY714" fmla="*/ 562381 h 1304925"/>
              <a:gd name="connsiteX715" fmla="*/ 389287 w 1695450"/>
              <a:gd name="connsiteY715" fmla="*/ 549618 h 1304925"/>
              <a:gd name="connsiteX716" fmla="*/ 345948 w 1695450"/>
              <a:gd name="connsiteY716" fmla="*/ 551332 h 1304925"/>
              <a:gd name="connsiteX717" fmla="*/ 323850 w 1695450"/>
              <a:gd name="connsiteY717" fmla="*/ 559428 h 1304925"/>
              <a:gd name="connsiteX718" fmla="*/ 324707 w 1695450"/>
              <a:gd name="connsiteY718" fmla="*/ 547141 h 1304925"/>
              <a:gd name="connsiteX719" fmla="*/ 318325 w 1695450"/>
              <a:gd name="connsiteY719" fmla="*/ 532282 h 1304925"/>
              <a:gd name="connsiteX720" fmla="*/ 292418 w 1695450"/>
              <a:gd name="connsiteY720" fmla="*/ 559428 h 1304925"/>
              <a:gd name="connsiteX721" fmla="*/ 263557 w 1695450"/>
              <a:gd name="connsiteY721" fmla="*/ 521233 h 1304925"/>
              <a:gd name="connsiteX722" fmla="*/ 252127 w 1695450"/>
              <a:gd name="connsiteY722" fmla="*/ 524662 h 1304925"/>
              <a:gd name="connsiteX723" fmla="*/ 245364 w 1695450"/>
              <a:gd name="connsiteY723" fmla="*/ 535711 h 1304925"/>
              <a:gd name="connsiteX724" fmla="*/ 231362 w 1695450"/>
              <a:gd name="connsiteY724" fmla="*/ 547998 h 1304925"/>
              <a:gd name="connsiteX725" fmla="*/ 212693 w 1695450"/>
              <a:gd name="connsiteY725" fmla="*/ 550951 h 1304925"/>
              <a:gd name="connsiteX726" fmla="*/ 194405 w 1695450"/>
              <a:gd name="connsiteY726" fmla="*/ 556857 h 1304925"/>
              <a:gd name="connsiteX727" fmla="*/ 164687 w 1695450"/>
              <a:gd name="connsiteY727" fmla="*/ 572954 h 1304925"/>
              <a:gd name="connsiteX728" fmla="*/ 151924 w 1695450"/>
              <a:gd name="connsiteY728" fmla="*/ 581431 h 1304925"/>
              <a:gd name="connsiteX729" fmla="*/ 156591 w 1695450"/>
              <a:gd name="connsiteY729" fmla="*/ 570763 h 1304925"/>
              <a:gd name="connsiteX730" fmla="*/ 193548 w 1695450"/>
              <a:gd name="connsiteY730" fmla="*/ 549522 h 1304925"/>
              <a:gd name="connsiteX731" fmla="*/ 223742 w 1695450"/>
              <a:gd name="connsiteY731" fmla="*/ 535044 h 1304925"/>
              <a:gd name="connsiteX732" fmla="*/ 207169 w 1695450"/>
              <a:gd name="connsiteY732" fmla="*/ 532949 h 1304925"/>
              <a:gd name="connsiteX733" fmla="*/ 176975 w 1695450"/>
              <a:gd name="connsiteY733" fmla="*/ 544379 h 1304925"/>
              <a:gd name="connsiteX734" fmla="*/ 155734 w 1695450"/>
              <a:gd name="connsiteY734" fmla="*/ 554571 h 1304925"/>
              <a:gd name="connsiteX735" fmla="*/ 142113 w 1695450"/>
              <a:gd name="connsiteY735" fmla="*/ 558381 h 1304925"/>
              <a:gd name="connsiteX736" fmla="*/ 137827 w 1695450"/>
              <a:gd name="connsiteY736" fmla="*/ 555428 h 1304925"/>
              <a:gd name="connsiteX737" fmla="*/ 127635 w 1695450"/>
              <a:gd name="connsiteY737" fmla="*/ 551142 h 1304925"/>
              <a:gd name="connsiteX738" fmla="*/ 114872 w 1695450"/>
              <a:gd name="connsiteY738" fmla="*/ 557904 h 1304925"/>
              <a:gd name="connsiteX739" fmla="*/ 101251 w 1695450"/>
              <a:gd name="connsiteY739" fmla="*/ 570192 h 1304925"/>
              <a:gd name="connsiteX740" fmla="*/ 108871 w 1695450"/>
              <a:gd name="connsiteY740" fmla="*/ 581241 h 1304925"/>
              <a:gd name="connsiteX741" fmla="*/ 80010 w 1695450"/>
              <a:gd name="connsiteY741" fmla="*/ 573621 h 1304925"/>
              <a:gd name="connsiteX742" fmla="*/ 35433 w 1695450"/>
              <a:gd name="connsiteY742" fmla="*/ 552856 h 1304925"/>
              <a:gd name="connsiteX743" fmla="*/ 0 w 1695450"/>
              <a:gd name="connsiteY743" fmla="*/ 549999 h 1304925"/>
              <a:gd name="connsiteX744" fmla="*/ 0 w 1695450"/>
              <a:gd name="connsiteY744" fmla="*/ 842988 h 1304925"/>
              <a:gd name="connsiteX745" fmla="*/ 10192 w 1695450"/>
              <a:gd name="connsiteY745" fmla="*/ 845083 h 1304925"/>
              <a:gd name="connsiteX746" fmla="*/ 27718 w 1695450"/>
              <a:gd name="connsiteY746" fmla="*/ 841654 h 1304925"/>
              <a:gd name="connsiteX747" fmla="*/ 40767 w 1695450"/>
              <a:gd name="connsiteY747" fmla="*/ 851274 h 1304925"/>
              <a:gd name="connsiteX748" fmla="*/ 60008 w 1695450"/>
              <a:gd name="connsiteY748" fmla="*/ 870515 h 1304925"/>
              <a:gd name="connsiteX749" fmla="*/ 74771 w 1695450"/>
              <a:gd name="connsiteY749" fmla="*/ 880135 h 1304925"/>
              <a:gd name="connsiteX750" fmla="*/ 92297 w 1695450"/>
              <a:gd name="connsiteY750" fmla="*/ 866514 h 1304925"/>
              <a:gd name="connsiteX751" fmla="*/ 118300 w 1695450"/>
              <a:gd name="connsiteY751" fmla="*/ 867657 h 1304925"/>
              <a:gd name="connsiteX752" fmla="*/ 159639 w 1695450"/>
              <a:gd name="connsiteY752" fmla="*/ 914616 h 1304925"/>
              <a:gd name="connsiteX753" fmla="*/ 193643 w 1695450"/>
              <a:gd name="connsiteY753" fmla="*/ 954811 h 1304925"/>
              <a:gd name="connsiteX754" fmla="*/ 211741 w 1695450"/>
              <a:gd name="connsiteY754" fmla="*/ 975195 h 1304925"/>
              <a:gd name="connsiteX755" fmla="*/ 215741 w 1695450"/>
              <a:gd name="connsiteY755" fmla="*/ 992721 h 1304925"/>
              <a:gd name="connsiteX756" fmla="*/ 202692 w 1695450"/>
              <a:gd name="connsiteY756" fmla="*/ 1001960 h 1304925"/>
              <a:gd name="connsiteX757" fmla="*/ 210788 w 1695450"/>
              <a:gd name="connsiteY757" fmla="*/ 1011675 h 1304925"/>
              <a:gd name="connsiteX758" fmla="*/ 205645 w 1695450"/>
              <a:gd name="connsiteY758" fmla="*/ 1019772 h 1304925"/>
              <a:gd name="connsiteX759" fmla="*/ 209074 w 1695450"/>
              <a:gd name="connsiteY759" fmla="*/ 1034250 h 1304925"/>
              <a:gd name="connsiteX760" fmla="*/ 225647 w 1695450"/>
              <a:gd name="connsiteY760" fmla="*/ 1033392 h 1304925"/>
              <a:gd name="connsiteX761" fmla="*/ 229934 w 1695450"/>
              <a:gd name="connsiteY761" fmla="*/ 1044441 h 1304925"/>
              <a:gd name="connsiteX762" fmla="*/ 238030 w 1695450"/>
              <a:gd name="connsiteY762" fmla="*/ 1050823 h 1304925"/>
              <a:gd name="connsiteX763" fmla="*/ 253746 w 1695450"/>
              <a:gd name="connsiteY763" fmla="*/ 1060634 h 1304925"/>
              <a:gd name="connsiteX764" fmla="*/ 254984 w 1695450"/>
              <a:gd name="connsiteY764" fmla="*/ 1069111 h 1304925"/>
              <a:gd name="connsiteX765" fmla="*/ 254127 w 1695450"/>
              <a:gd name="connsiteY765" fmla="*/ 1080541 h 1304925"/>
              <a:gd name="connsiteX766" fmla="*/ 258413 w 1695450"/>
              <a:gd name="connsiteY766" fmla="*/ 1090733 h 1304925"/>
              <a:gd name="connsiteX767" fmla="*/ 278797 w 1695450"/>
              <a:gd name="connsiteY767" fmla="*/ 1098353 h 1304925"/>
              <a:gd name="connsiteX768" fmla="*/ 291941 w 1695450"/>
              <a:gd name="connsiteY768" fmla="*/ 1106449 h 1304925"/>
              <a:gd name="connsiteX769" fmla="*/ 308515 w 1695450"/>
              <a:gd name="connsiteY769" fmla="*/ 1111593 h 1304925"/>
              <a:gd name="connsiteX770" fmla="*/ 315754 w 1695450"/>
              <a:gd name="connsiteY770" fmla="*/ 1123023 h 1304925"/>
              <a:gd name="connsiteX771" fmla="*/ 330232 w 1695450"/>
              <a:gd name="connsiteY771" fmla="*/ 1125118 h 1304925"/>
              <a:gd name="connsiteX772" fmla="*/ 341662 w 1695450"/>
              <a:gd name="connsiteY772" fmla="*/ 1130643 h 1304925"/>
              <a:gd name="connsiteX773" fmla="*/ 356330 w 1695450"/>
              <a:gd name="connsiteY773" fmla="*/ 1148550 h 1304925"/>
              <a:gd name="connsiteX774" fmla="*/ 884206 w 1695450"/>
              <a:gd name="connsiteY774" fmla="*/ 1145692 h 1304925"/>
              <a:gd name="connsiteX775" fmla="*/ 890778 w 1695450"/>
              <a:gd name="connsiteY775" fmla="*/ 1137120 h 1304925"/>
              <a:gd name="connsiteX776" fmla="*/ 898684 w 1695450"/>
              <a:gd name="connsiteY776" fmla="*/ 1151883 h 1304925"/>
              <a:gd name="connsiteX777" fmla="*/ 915067 w 1695450"/>
              <a:gd name="connsiteY777" fmla="*/ 1157503 h 1304925"/>
              <a:gd name="connsiteX778" fmla="*/ 932593 w 1695450"/>
              <a:gd name="connsiteY778" fmla="*/ 1158075 h 1304925"/>
              <a:gd name="connsiteX779" fmla="*/ 948404 w 1695450"/>
              <a:gd name="connsiteY779" fmla="*/ 1164266 h 1304925"/>
              <a:gd name="connsiteX780" fmla="*/ 964787 w 1695450"/>
              <a:gd name="connsiteY780" fmla="*/ 1167123 h 1304925"/>
              <a:gd name="connsiteX781" fmla="*/ 992219 w 1695450"/>
              <a:gd name="connsiteY781" fmla="*/ 1170933 h 1304925"/>
              <a:gd name="connsiteX782" fmla="*/ 1017175 w 1695450"/>
              <a:gd name="connsiteY782" fmla="*/ 1147502 h 1304925"/>
              <a:gd name="connsiteX783" fmla="*/ 1057942 w 1695450"/>
              <a:gd name="connsiteY783" fmla="*/ 1164456 h 1304925"/>
              <a:gd name="connsiteX784" fmla="*/ 1078325 w 1695450"/>
              <a:gd name="connsiteY784" fmla="*/ 1178934 h 1304925"/>
              <a:gd name="connsiteX785" fmla="*/ 1089089 w 1695450"/>
              <a:gd name="connsiteY785" fmla="*/ 1205700 h 1304925"/>
              <a:gd name="connsiteX786" fmla="*/ 1100042 w 1695450"/>
              <a:gd name="connsiteY786" fmla="*/ 1213320 h 1304925"/>
              <a:gd name="connsiteX787" fmla="*/ 1129284 w 1695450"/>
              <a:gd name="connsiteY787" fmla="*/ 1217225 h 1304925"/>
              <a:gd name="connsiteX788" fmla="*/ 1165003 w 1695450"/>
              <a:gd name="connsiteY788" fmla="*/ 1226560 h 1304925"/>
              <a:gd name="connsiteX789" fmla="*/ 1171766 w 1695450"/>
              <a:gd name="connsiteY789" fmla="*/ 1252848 h 1304925"/>
              <a:gd name="connsiteX790" fmla="*/ 1147096 w 1695450"/>
              <a:gd name="connsiteY790" fmla="*/ 1246943 h 1304925"/>
              <a:gd name="connsiteX791" fmla="*/ 1141190 w 1695450"/>
              <a:gd name="connsiteY791" fmla="*/ 1263898 h 1304925"/>
              <a:gd name="connsiteX792" fmla="*/ 1127570 w 1695450"/>
              <a:gd name="connsiteY792" fmla="*/ 1293615 h 1304925"/>
              <a:gd name="connsiteX793" fmla="*/ 1127093 w 1695450"/>
              <a:gd name="connsiteY793" fmla="*/ 1293425 h 1304925"/>
              <a:gd name="connsiteX794" fmla="*/ 1130237 w 1695450"/>
              <a:gd name="connsiteY794" fmla="*/ 1308474 h 1304925"/>
              <a:gd name="connsiteX795" fmla="*/ 1153954 w 1695450"/>
              <a:gd name="connsiteY795" fmla="*/ 1296187 h 1304925"/>
              <a:gd name="connsiteX796" fmla="*/ 1178624 w 1695450"/>
              <a:gd name="connsiteY796" fmla="*/ 1298759 h 1304925"/>
              <a:gd name="connsiteX797" fmla="*/ 1190530 w 1695450"/>
              <a:gd name="connsiteY797" fmla="*/ 1294473 h 1304925"/>
              <a:gd name="connsiteX798" fmla="*/ 1190244 w 1695450"/>
              <a:gd name="connsiteY798" fmla="*/ 1296378 h 1304925"/>
              <a:gd name="connsiteX799" fmla="*/ 1195959 w 1695450"/>
              <a:gd name="connsiteY799" fmla="*/ 1291615 h 1304925"/>
              <a:gd name="connsiteX800" fmla="*/ 1194911 w 1695450"/>
              <a:gd name="connsiteY800" fmla="*/ 1283995 h 1304925"/>
              <a:gd name="connsiteX801" fmla="*/ 1181291 w 1695450"/>
              <a:gd name="connsiteY801" fmla="*/ 1279995 h 1304925"/>
              <a:gd name="connsiteX802" fmla="*/ 1220343 w 1695450"/>
              <a:gd name="connsiteY802" fmla="*/ 1264755 h 1304925"/>
              <a:gd name="connsiteX803" fmla="*/ 1246823 w 1695450"/>
              <a:gd name="connsiteY803" fmla="*/ 1262850 h 1304925"/>
              <a:gd name="connsiteX804" fmla="*/ 1272445 w 1695450"/>
              <a:gd name="connsiteY804" fmla="*/ 1243514 h 1304925"/>
              <a:gd name="connsiteX805" fmla="*/ 1338167 w 1695450"/>
              <a:gd name="connsiteY805" fmla="*/ 1242942 h 1304925"/>
              <a:gd name="connsiteX806" fmla="*/ 1361980 w 1695450"/>
              <a:gd name="connsiteY806" fmla="*/ 1218082 h 1304925"/>
              <a:gd name="connsiteX807" fmla="*/ 1386364 w 1695450"/>
              <a:gd name="connsiteY807" fmla="*/ 1184078 h 1304925"/>
              <a:gd name="connsiteX808" fmla="*/ 1411796 w 1695450"/>
              <a:gd name="connsiteY808" fmla="*/ 1191412 h 1304925"/>
              <a:gd name="connsiteX809" fmla="*/ 1427988 w 1695450"/>
              <a:gd name="connsiteY809" fmla="*/ 1244657 h 1304925"/>
              <a:gd name="connsiteX810" fmla="*/ 1448086 w 1695450"/>
              <a:gd name="connsiteY810" fmla="*/ 1236275 h 1304925"/>
              <a:gd name="connsiteX811" fmla="*/ 1470565 w 1695450"/>
              <a:gd name="connsiteY811" fmla="*/ 1220082 h 1304925"/>
              <a:gd name="connsiteX812" fmla="*/ 1471803 w 1695450"/>
              <a:gd name="connsiteY812" fmla="*/ 1228179 h 1304925"/>
              <a:gd name="connsiteX813" fmla="*/ 1489234 w 1695450"/>
              <a:gd name="connsiteY813" fmla="*/ 1234941 h 1304925"/>
              <a:gd name="connsiteX814" fmla="*/ 1474756 w 1695450"/>
              <a:gd name="connsiteY814" fmla="*/ 1238752 h 1304925"/>
              <a:gd name="connsiteX815" fmla="*/ 1450086 w 1695450"/>
              <a:gd name="connsiteY815" fmla="*/ 1251515 h 1304925"/>
              <a:gd name="connsiteX816" fmla="*/ 1447991 w 1695450"/>
              <a:gd name="connsiteY816" fmla="*/ 1272756 h 1304925"/>
              <a:gd name="connsiteX817" fmla="*/ 1473041 w 1695450"/>
              <a:gd name="connsiteY817" fmla="*/ 1268088 h 1304925"/>
              <a:gd name="connsiteX818" fmla="*/ 1491329 w 1695450"/>
              <a:gd name="connsiteY818" fmla="*/ 1252372 h 1304925"/>
              <a:gd name="connsiteX819" fmla="*/ 1535525 w 1695450"/>
              <a:gd name="connsiteY819" fmla="*/ 1240466 h 1304925"/>
              <a:gd name="connsiteX820" fmla="*/ 1539335 w 1695450"/>
              <a:gd name="connsiteY820" fmla="*/ 1230655 h 1304925"/>
              <a:gd name="connsiteX821" fmla="*/ 1564862 w 1695450"/>
              <a:gd name="connsiteY821" fmla="*/ 1221321 h 1304925"/>
              <a:gd name="connsiteX822" fmla="*/ 1557242 w 1695450"/>
              <a:gd name="connsiteY822" fmla="*/ 1213986 h 1304925"/>
              <a:gd name="connsiteX823" fmla="*/ 451866 w 1695450"/>
              <a:gd name="connsiteY823" fmla="*/ 663441 h 1304925"/>
              <a:gd name="connsiteX824" fmla="*/ 425482 w 1695450"/>
              <a:gd name="connsiteY824" fmla="*/ 677253 h 1304925"/>
              <a:gd name="connsiteX825" fmla="*/ 412623 w 1695450"/>
              <a:gd name="connsiteY825" fmla="*/ 685063 h 1304925"/>
              <a:gd name="connsiteX826" fmla="*/ 406908 w 1695450"/>
              <a:gd name="connsiteY826" fmla="*/ 695160 h 1304925"/>
              <a:gd name="connsiteX827" fmla="*/ 382619 w 1695450"/>
              <a:gd name="connsiteY827" fmla="*/ 705923 h 1304925"/>
              <a:gd name="connsiteX828" fmla="*/ 396431 w 1695450"/>
              <a:gd name="connsiteY828" fmla="*/ 682301 h 1304925"/>
              <a:gd name="connsiteX829" fmla="*/ 373761 w 1695450"/>
              <a:gd name="connsiteY829" fmla="*/ 696112 h 1304925"/>
              <a:gd name="connsiteX830" fmla="*/ 356521 w 1695450"/>
              <a:gd name="connsiteY830" fmla="*/ 701827 h 1304925"/>
              <a:gd name="connsiteX831" fmla="*/ 348044 w 1695450"/>
              <a:gd name="connsiteY831" fmla="*/ 694779 h 1304925"/>
              <a:gd name="connsiteX832" fmla="*/ 358902 w 1695450"/>
              <a:gd name="connsiteY832" fmla="*/ 683634 h 1304925"/>
              <a:gd name="connsiteX833" fmla="*/ 359950 w 1695450"/>
              <a:gd name="connsiteY833" fmla="*/ 671442 h 1304925"/>
              <a:gd name="connsiteX834" fmla="*/ 380905 w 1695450"/>
              <a:gd name="connsiteY834" fmla="*/ 668394 h 1304925"/>
              <a:gd name="connsiteX835" fmla="*/ 356902 w 1695450"/>
              <a:gd name="connsiteY835" fmla="*/ 659917 h 1304925"/>
              <a:gd name="connsiteX836" fmla="*/ 319754 w 1695450"/>
              <a:gd name="connsiteY836" fmla="*/ 666013 h 1304925"/>
              <a:gd name="connsiteX837" fmla="*/ 370427 w 1695450"/>
              <a:gd name="connsiteY837" fmla="*/ 651154 h 1304925"/>
              <a:gd name="connsiteX838" fmla="*/ 417671 w 1695450"/>
              <a:gd name="connsiteY838" fmla="*/ 642010 h 1304925"/>
              <a:gd name="connsiteX839" fmla="*/ 408908 w 1695450"/>
              <a:gd name="connsiteY839" fmla="*/ 659250 h 1304925"/>
              <a:gd name="connsiteX840" fmla="*/ 441293 w 1695450"/>
              <a:gd name="connsiteY840" fmla="*/ 654869 h 1304925"/>
              <a:gd name="connsiteX841" fmla="*/ 451866 w 1695450"/>
              <a:gd name="connsiteY841" fmla="*/ 663441 h 1304925"/>
              <a:gd name="connsiteX842" fmla="*/ 559213 w 1695450"/>
              <a:gd name="connsiteY842" fmla="*/ 799935 h 1304925"/>
              <a:gd name="connsiteX843" fmla="*/ 535591 w 1695450"/>
              <a:gd name="connsiteY843" fmla="*/ 810412 h 1304925"/>
              <a:gd name="connsiteX844" fmla="*/ 519398 w 1695450"/>
              <a:gd name="connsiteY844" fmla="*/ 824890 h 1304925"/>
              <a:gd name="connsiteX845" fmla="*/ 467392 w 1695450"/>
              <a:gd name="connsiteY845" fmla="*/ 819461 h 1304925"/>
              <a:gd name="connsiteX846" fmla="*/ 487013 w 1695450"/>
              <a:gd name="connsiteY846" fmla="*/ 813079 h 1304925"/>
              <a:gd name="connsiteX847" fmla="*/ 502253 w 1695450"/>
              <a:gd name="connsiteY847" fmla="*/ 798220 h 1304925"/>
              <a:gd name="connsiteX848" fmla="*/ 496157 w 1695450"/>
              <a:gd name="connsiteY848" fmla="*/ 780313 h 1304925"/>
              <a:gd name="connsiteX849" fmla="*/ 523875 w 1695450"/>
              <a:gd name="connsiteY849" fmla="*/ 779932 h 1304925"/>
              <a:gd name="connsiteX850" fmla="*/ 553212 w 1695450"/>
              <a:gd name="connsiteY850" fmla="*/ 790791 h 1304925"/>
              <a:gd name="connsiteX851" fmla="*/ 605219 w 1695450"/>
              <a:gd name="connsiteY851" fmla="*/ 771550 h 1304925"/>
              <a:gd name="connsiteX852" fmla="*/ 559213 w 1695450"/>
              <a:gd name="connsiteY852" fmla="*/ 799935 h 1304925"/>
              <a:gd name="connsiteX853" fmla="*/ 854774 w 1695450"/>
              <a:gd name="connsiteY853" fmla="*/ 1108640 h 1304925"/>
              <a:gd name="connsiteX854" fmla="*/ 838676 w 1695450"/>
              <a:gd name="connsiteY854" fmla="*/ 1074636 h 1304925"/>
              <a:gd name="connsiteX855" fmla="*/ 809816 w 1695450"/>
              <a:gd name="connsiteY855" fmla="*/ 1032154 h 1304925"/>
              <a:gd name="connsiteX856" fmla="*/ 833628 w 1695450"/>
              <a:gd name="connsiteY856" fmla="*/ 1024534 h 1304925"/>
              <a:gd name="connsiteX857" fmla="*/ 856583 w 1695450"/>
              <a:gd name="connsiteY857" fmla="*/ 1078922 h 1304925"/>
              <a:gd name="connsiteX858" fmla="*/ 854774 w 1695450"/>
              <a:gd name="connsiteY858" fmla="*/ 1108640 h 1304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</a:cxnLst>
            <a:rect l="l" t="t" r="r" b="b"/>
            <a:pathLst>
              <a:path w="1695450" h="1304925">
                <a:moveTo>
                  <a:pt x="336709" y="1146454"/>
                </a:moveTo>
                <a:cubicBezTo>
                  <a:pt x="331184" y="1140453"/>
                  <a:pt x="316706" y="1141787"/>
                  <a:pt x="314611" y="1136262"/>
                </a:cubicBezTo>
                <a:cubicBezTo>
                  <a:pt x="312515" y="1130738"/>
                  <a:pt x="299275" y="1110831"/>
                  <a:pt x="292132" y="1111212"/>
                </a:cubicBezTo>
                <a:cubicBezTo>
                  <a:pt x="284893" y="1111593"/>
                  <a:pt x="275558" y="1112069"/>
                  <a:pt x="267081" y="1105687"/>
                </a:cubicBezTo>
                <a:cubicBezTo>
                  <a:pt x="258604" y="1099305"/>
                  <a:pt x="253079" y="1098924"/>
                  <a:pt x="247079" y="1102734"/>
                </a:cubicBezTo>
                <a:cubicBezTo>
                  <a:pt x="241173" y="1106544"/>
                  <a:pt x="253460" y="1107402"/>
                  <a:pt x="252984" y="1111688"/>
                </a:cubicBezTo>
                <a:cubicBezTo>
                  <a:pt x="252603" y="1115974"/>
                  <a:pt x="256794" y="1118451"/>
                  <a:pt x="261938" y="1117593"/>
                </a:cubicBezTo>
                <a:cubicBezTo>
                  <a:pt x="266986" y="1116736"/>
                  <a:pt x="270034" y="1127404"/>
                  <a:pt x="275082" y="1127785"/>
                </a:cubicBezTo>
                <a:cubicBezTo>
                  <a:pt x="280225" y="1128166"/>
                  <a:pt x="281845" y="1136262"/>
                  <a:pt x="287846" y="1136262"/>
                </a:cubicBezTo>
                <a:cubicBezTo>
                  <a:pt x="293751" y="1136262"/>
                  <a:pt x="295085" y="1143025"/>
                  <a:pt x="298037" y="1146930"/>
                </a:cubicBezTo>
                <a:cubicBezTo>
                  <a:pt x="300990" y="1150740"/>
                  <a:pt x="307848" y="1147311"/>
                  <a:pt x="307848" y="1151217"/>
                </a:cubicBezTo>
                <a:cubicBezTo>
                  <a:pt x="307848" y="1154646"/>
                  <a:pt x="314611" y="1157694"/>
                  <a:pt x="316325" y="1161980"/>
                </a:cubicBezTo>
                <a:cubicBezTo>
                  <a:pt x="327946" y="1163409"/>
                  <a:pt x="337947" y="1164456"/>
                  <a:pt x="346615" y="1162075"/>
                </a:cubicBezTo>
                <a:cubicBezTo>
                  <a:pt x="346710" y="1159408"/>
                  <a:pt x="347377" y="1156455"/>
                  <a:pt x="348615" y="1154169"/>
                </a:cubicBezTo>
                <a:cubicBezTo>
                  <a:pt x="351568" y="1148550"/>
                  <a:pt x="342233" y="1152360"/>
                  <a:pt x="336709" y="1146454"/>
                </a:cubicBezTo>
                <a:close/>
                <a:moveTo>
                  <a:pt x="322231" y="471608"/>
                </a:moveTo>
                <a:cubicBezTo>
                  <a:pt x="337566" y="475037"/>
                  <a:pt x="339185" y="502183"/>
                  <a:pt x="349377" y="502183"/>
                </a:cubicBezTo>
                <a:cubicBezTo>
                  <a:pt x="356140" y="502183"/>
                  <a:pt x="351092" y="493706"/>
                  <a:pt x="362141" y="493706"/>
                </a:cubicBezTo>
                <a:cubicBezTo>
                  <a:pt x="373190" y="493706"/>
                  <a:pt x="370618" y="487800"/>
                  <a:pt x="380810" y="488562"/>
                </a:cubicBezTo>
                <a:cubicBezTo>
                  <a:pt x="391001" y="489420"/>
                  <a:pt x="399479" y="485991"/>
                  <a:pt x="399479" y="474084"/>
                </a:cubicBezTo>
                <a:cubicBezTo>
                  <a:pt x="399479" y="462178"/>
                  <a:pt x="407099" y="457987"/>
                  <a:pt x="417290" y="455415"/>
                </a:cubicBezTo>
                <a:cubicBezTo>
                  <a:pt x="427482" y="452844"/>
                  <a:pt x="418148" y="440175"/>
                  <a:pt x="432625" y="436746"/>
                </a:cubicBezTo>
                <a:cubicBezTo>
                  <a:pt x="447104" y="433317"/>
                  <a:pt x="487013" y="416363"/>
                  <a:pt x="493776" y="411219"/>
                </a:cubicBezTo>
                <a:cubicBezTo>
                  <a:pt x="500539" y="406076"/>
                  <a:pt x="485299" y="399313"/>
                  <a:pt x="469964" y="389979"/>
                </a:cubicBezTo>
                <a:cubicBezTo>
                  <a:pt x="454628" y="380644"/>
                  <a:pt x="442817" y="378072"/>
                  <a:pt x="430911" y="385692"/>
                </a:cubicBezTo>
                <a:cubicBezTo>
                  <a:pt x="419005" y="393312"/>
                  <a:pt x="428339" y="377215"/>
                  <a:pt x="419005" y="381406"/>
                </a:cubicBezTo>
                <a:cubicBezTo>
                  <a:pt x="409670" y="385692"/>
                  <a:pt x="384143" y="374643"/>
                  <a:pt x="380810" y="370357"/>
                </a:cubicBezTo>
                <a:cubicBezTo>
                  <a:pt x="377476" y="366071"/>
                  <a:pt x="331565" y="379692"/>
                  <a:pt x="320516" y="379692"/>
                </a:cubicBezTo>
                <a:cubicBezTo>
                  <a:pt x="309467" y="379692"/>
                  <a:pt x="321374" y="391598"/>
                  <a:pt x="328994" y="397503"/>
                </a:cubicBezTo>
                <a:cubicBezTo>
                  <a:pt x="336614" y="403409"/>
                  <a:pt x="310325" y="422173"/>
                  <a:pt x="315373" y="426364"/>
                </a:cubicBezTo>
                <a:cubicBezTo>
                  <a:pt x="320516" y="430650"/>
                  <a:pt x="310229" y="441604"/>
                  <a:pt x="298418" y="455225"/>
                </a:cubicBezTo>
                <a:cubicBezTo>
                  <a:pt x="286512" y="469036"/>
                  <a:pt x="306896" y="468179"/>
                  <a:pt x="322231" y="471608"/>
                </a:cubicBezTo>
                <a:close/>
                <a:moveTo>
                  <a:pt x="746951" y="541236"/>
                </a:moveTo>
                <a:cubicBezTo>
                  <a:pt x="752094" y="535330"/>
                  <a:pt x="773240" y="553142"/>
                  <a:pt x="774097" y="540378"/>
                </a:cubicBezTo>
                <a:cubicBezTo>
                  <a:pt x="774954" y="527615"/>
                  <a:pt x="750284" y="521709"/>
                  <a:pt x="740093" y="514851"/>
                </a:cubicBezTo>
                <a:cubicBezTo>
                  <a:pt x="729901" y="508089"/>
                  <a:pt x="725615" y="511422"/>
                  <a:pt x="709517" y="499516"/>
                </a:cubicBezTo>
                <a:cubicBezTo>
                  <a:pt x="693420" y="487610"/>
                  <a:pt x="713804" y="481704"/>
                  <a:pt x="701897" y="472370"/>
                </a:cubicBezTo>
                <a:cubicBezTo>
                  <a:pt x="689991" y="463035"/>
                  <a:pt x="685800" y="437508"/>
                  <a:pt x="694277" y="429031"/>
                </a:cubicBezTo>
                <a:cubicBezTo>
                  <a:pt x="702755" y="420554"/>
                  <a:pt x="712089" y="407790"/>
                  <a:pt x="696849" y="401885"/>
                </a:cubicBezTo>
                <a:cubicBezTo>
                  <a:pt x="681514" y="395979"/>
                  <a:pt x="656939" y="407028"/>
                  <a:pt x="659511" y="410362"/>
                </a:cubicBezTo>
                <a:cubicBezTo>
                  <a:pt x="662083" y="413791"/>
                  <a:pt x="683324" y="425697"/>
                  <a:pt x="683324" y="430746"/>
                </a:cubicBezTo>
                <a:cubicBezTo>
                  <a:pt x="683324" y="435794"/>
                  <a:pt x="663797" y="416268"/>
                  <a:pt x="657035" y="420554"/>
                </a:cubicBezTo>
                <a:cubicBezTo>
                  <a:pt x="650272" y="424840"/>
                  <a:pt x="642557" y="412077"/>
                  <a:pt x="636651" y="420554"/>
                </a:cubicBezTo>
                <a:cubicBezTo>
                  <a:pt x="630746" y="429031"/>
                  <a:pt x="644271" y="458749"/>
                  <a:pt x="649415" y="467226"/>
                </a:cubicBezTo>
                <a:cubicBezTo>
                  <a:pt x="654558" y="475704"/>
                  <a:pt x="644366" y="475704"/>
                  <a:pt x="637508" y="477418"/>
                </a:cubicBezTo>
                <a:cubicBezTo>
                  <a:pt x="630746" y="479133"/>
                  <a:pt x="629888" y="453606"/>
                  <a:pt x="623030" y="444271"/>
                </a:cubicBezTo>
                <a:cubicBezTo>
                  <a:pt x="616268" y="434937"/>
                  <a:pt x="589026" y="423888"/>
                  <a:pt x="587312" y="430650"/>
                </a:cubicBezTo>
                <a:cubicBezTo>
                  <a:pt x="585597" y="437413"/>
                  <a:pt x="604266" y="437413"/>
                  <a:pt x="601790" y="446748"/>
                </a:cubicBezTo>
                <a:cubicBezTo>
                  <a:pt x="599218" y="456082"/>
                  <a:pt x="589026" y="440842"/>
                  <a:pt x="579692" y="448462"/>
                </a:cubicBezTo>
                <a:cubicBezTo>
                  <a:pt x="570357" y="456082"/>
                  <a:pt x="572072" y="451034"/>
                  <a:pt x="573786" y="443319"/>
                </a:cubicBezTo>
                <a:cubicBezTo>
                  <a:pt x="575501" y="435699"/>
                  <a:pt x="560165" y="427221"/>
                  <a:pt x="543211" y="428841"/>
                </a:cubicBezTo>
                <a:cubicBezTo>
                  <a:pt x="526256" y="430555"/>
                  <a:pt x="535591" y="442461"/>
                  <a:pt x="530447" y="446652"/>
                </a:cubicBezTo>
                <a:cubicBezTo>
                  <a:pt x="525304" y="450939"/>
                  <a:pt x="499872" y="444081"/>
                  <a:pt x="515969" y="440747"/>
                </a:cubicBezTo>
                <a:cubicBezTo>
                  <a:pt x="532067" y="437318"/>
                  <a:pt x="525304" y="427983"/>
                  <a:pt x="519398" y="418649"/>
                </a:cubicBezTo>
                <a:cubicBezTo>
                  <a:pt x="513493" y="409314"/>
                  <a:pt x="497300" y="420363"/>
                  <a:pt x="471011" y="429698"/>
                </a:cubicBezTo>
                <a:cubicBezTo>
                  <a:pt x="444722" y="439032"/>
                  <a:pt x="432816" y="449224"/>
                  <a:pt x="436150" y="450081"/>
                </a:cubicBezTo>
                <a:cubicBezTo>
                  <a:pt x="439579" y="450939"/>
                  <a:pt x="440436" y="455130"/>
                  <a:pt x="430244" y="463702"/>
                </a:cubicBezTo>
                <a:cubicBezTo>
                  <a:pt x="420053" y="472179"/>
                  <a:pt x="430244" y="479799"/>
                  <a:pt x="439579" y="479799"/>
                </a:cubicBezTo>
                <a:cubicBezTo>
                  <a:pt x="448913" y="479799"/>
                  <a:pt x="440722" y="487324"/>
                  <a:pt x="447199" y="489134"/>
                </a:cubicBezTo>
                <a:cubicBezTo>
                  <a:pt x="453104" y="490848"/>
                  <a:pt x="483680" y="477228"/>
                  <a:pt x="492252" y="483228"/>
                </a:cubicBezTo>
                <a:cubicBezTo>
                  <a:pt x="500729" y="489134"/>
                  <a:pt x="442150" y="492563"/>
                  <a:pt x="442150" y="502755"/>
                </a:cubicBezTo>
                <a:cubicBezTo>
                  <a:pt x="442150" y="512946"/>
                  <a:pt x="474440" y="518852"/>
                  <a:pt x="498253" y="514661"/>
                </a:cubicBezTo>
                <a:cubicBezTo>
                  <a:pt x="522065" y="510375"/>
                  <a:pt x="563690" y="518090"/>
                  <a:pt x="563690" y="523995"/>
                </a:cubicBezTo>
                <a:cubicBezTo>
                  <a:pt x="563690" y="529901"/>
                  <a:pt x="535686" y="528282"/>
                  <a:pt x="514445" y="527424"/>
                </a:cubicBezTo>
                <a:cubicBezTo>
                  <a:pt x="493205" y="526567"/>
                  <a:pt x="456724" y="533330"/>
                  <a:pt x="458343" y="540188"/>
                </a:cubicBezTo>
                <a:cubicBezTo>
                  <a:pt x="460248" y="547808"/>
                  <a:pt x="462629" y="547808"/>
                  <a:pt x="484632" y="558000"/>
                </a:cubicBezTo>
                <a:cubicBezTo>
                  <a:pt x="506730" y="568191"/>
                  <a:pt x="529685" y="552856"/>
                  <a:pt x="528828" y="567334"/>
                </a:cubicBezTo>
                <a:cubicBezTo>
                  <a:pt x="527971" y="581812"/>
                  <a:pt x="540734" y="585146"/>
                  <a:pt x="570452" y="586003"/>
                </a:cubicBezTo>
                <a:cubicBezTo>
                  <a:pt x="600170" y="586860"/>
                  <a:pt x="613791" y="572382"/>
                  <a:pt x="628174" y="573240"/>
                </a:cubicBezTo>
                <a:cubicBezTo>
                  <a:pt x="642652" y="574097"/>
                  <a:pt x="649415" y="571525"/>
                  <a:pt x="656177" y="561333"/>
                </a:cubicBezTo>
                <a:cubicBezTo>
                  <a:pt x="662940" y="551142"/>
                  <a:pt x="668941" y="557047"/>
                  <a:pt x="670655" y="562191"/>
                </a:cubicBezTo>
                <a:cubicBezTo>
                  <a:pt x="672370" y="567334"/>
                  <a:pt x="691039" y="566477"/>
                  <a:pt x="695325" y="570668"/>
                </a:cubicBezTo>
                <a:cubicBezTo>
                  <a:pt x="706184" y="581526"/>
                  <a:pt x="741998" y="578288"/>
                  <a:pt x="755618" y="571525"/>
                </a:cubicBezTo>
                <a:cubicBezTo>
                  <a:pt x="769239" y="564762"/>
                  <a:pt x="749713" y="546093"/>
                  <a:pt x="742855" y="554571"/>
                </a:cubicBezTo>
                <a:cubicBezTo>
                  <a:pt x="736092" y="563048"/>
                  <a:pt x="730091" y="558000"/>
                  <a:pt x="728377" y="553713"/>
                </a:cubicBezTo>
                <a:cubicBezTo>
                  <a:pt x="726567" y="549713"/>
                  <a:pt x="741807" y="547141"/>
                  <a:pt x="746951" y="541236"/>
                </a:cubicBezTo>
                <a:close/>
                <a:moveTo>
                  <a:pt x="424148" y="332257"/>
                </a:moveTo>
                <a:cubicBezTo>
                  <a:pt x="439484" y="333972"/>
                  <a:pt x="454724" y="320351"/>
                  <a:pt x="453866" y="312731"/>
                </a:cubicBezTo>
                <a:cubicBezTo>
                  <a:pt x="453009" y="305111"/>
                  <a:pt x="416528" y="331495"/>
                  <a:pt x="424148" y="332257"/>
                </a:cubicBezTo>
                <a:close/>
                <a:moveTo>
                  <a:pt x="353663" y="308540"/>
                </a:moveTo>
                <a:cubicBezTo>
                  <a:pt x="359569" y="311112"/>
                  <a:pt x="353663" y="323018"/>
                  <a:pt x="360426" y="319589"/>
                </a:cubicBezTo>
                <a:cubicBezTo>
                  <a:pt x="367189" y="316160"/>
                  <a:pt x="368903" y="315303"/>
                  <a:pt x="374047" y="317017"/>
                </a:cubicBezTo>
                <a:cubicBezTo>
                  <a:pt x="383191" y="320065"/>
                  <a:pt x="385096" y="311874"/>
                  <a:pt x="389382" y="307683"/>
                </a:cubicBezTo>
                <a:cubicBezTo>
                  <a:pt x="393668" y="303396"/>
                  <a:pt x="391954" y="322923"/>
                  <a:pt x="403003" y="322923"/>
                </a:cubicBezTo>
                <a:cubicBezTo>
                  <a:pt x="412337" y="322923"/>
                  <a:pt x="410623" y="302539"/>
                  <a:pt x="419100" y="308445"/>
                </a:cubicBezTo>
                <a:cubicBezTo>
                  <a:pt x="427577" y="314350"/>
                  <a:pt x="430149" y="305873"/>
                  <a:pt x="431864" y="299967"/>
                </a:cubicBezTo>
                <a:cubicBezTo>
                  <a:pt x="433578" y="294062"/>
                  <a:pt x="433578" y="283870"/>
                  <a:pt x="442913" y="282156"/>
                </a:cubicBezTo>
                <a:cubicBezTo>
                  <a:pt x="452247" y="280441"/>
                  <a:pt x="444627" y="291490"/>
                  <a:pt x="448818" y="299110"/>
                </a:cubicBezTo>
                <a:cubicBezTo>
                  <a:pt x="455009" y="310254"/>
                  <a:pt x="465773" y="299967"/>
                  <a:pt x="466630" y="294824"/>
                </a:cubicBezTo>
                <a:cubicBezTo>
                  <a:pt x="467487" y="289776"/>
                  <a:pt x="482727" y="293109"/>
                  <a:pt x="481870" y="287204"/>
                </a:cubicBezTo>
                <a:cubicBezTo>
                  <a:pt x="481013" y="281298"/>
                  <a:pt x="486156" y="279584"/>
                  <a:pt x="481870" y="272726"/>
                </a:cubicBezTo>
                <a:cubicBezTo>
                  <a:pt x="477584" y="265963"/>
                  <a:pt x="488633" y="267582"/>
                  <a:pt x="493776" y="262534"/>
                </a:cubicBezTo>
                <a:cubicBezTo>
                  <a:pt x="498920" y="257391"/>
                  <a:pt x="487013" y="261677"/>
                  <a:pt x="478441" y="254057"/>
                </a:cubicBezTo>
                <a:cubicBezTo>
                  <a:pt x="469964" y="246437"/>
                  <a:pt x="466535" y="256629"/>
                  <a:pt x="466535" y="261677"/>
                </a:cubicBezTo>
                <a:cubicBezTo>
                  <a:pt x="466535" y="266820"/>
                  <a:pt x="450437" y="262534"/>
                  <a:pt x="441008" y="259105"/>
                </a:cubicBezTo>
                <a:cubicBezTo>
                  <a:pt x="431673" y="255676"/>
                  <a:pt x="419767" y="270154"/>
                  <a:pt x="406146" y="276917"/>
                </a:cubicBezTo>
                <a:cubicBezTo>
                  <a:pt x="392525" y="283680"/>
                  <a:pt x="391668" y="295586"/>
                  <a:pt x="379000" y="294729"/>
                </a:cubicBezTo>
                <a:cubicBezTo>
                  <a:pt x="366427" y="294062"/>
                  <a:pt x="347758" y="305968"/>
                  <a:pt x="353663" y="308540"/>
                </a:cubicBezTo>
                <a:close/>
                <a:moveTo>
                  <a:pt x="486156" y="304254"/>
                </a:moveTo>
                <a:cubicBezTo>
                  <a:pt x="474250" y="305111"/>
                  <a:pt x="475107" y="317017"/>
                  <a:pt x="488728" y="317017"/>
                </a:cubicBezTo>
                <a:cubicBezTo>
                  <a:pt x="502349" y="317017"/>
                  <a:pt x="506540" y="321303"/>
                  <a:pt x="487013" y="320446"/>
                </a:cubicBezTo>
                <a:cubicBezTo>
                  <a:pt x="467487" y="319589"/>
                  <a:pt x="459010" y="336543"/>
                  <a:pt x="472535" y="333210"/>
                </a:cubicBezTo>
                <a:cubicBezTo>
                  <a:pt x="486156" y="329781"/>
                  <a:pt x="502253" y="329781"/>
                  <a:pt x="492062" y="333210"/>
                </a:cubicBezTo>
                <a:cubicBezTo>
                  <a:pt x="481870" y="336639"/>
                  <a:pt x="454152" y="338925"/>
                  <a:pt x="458057" y="344259"/>
                </a:cubicBezTo>
                <a:cubicBezTo>
                  <a:pt x="460629" y="347688"/>
                  <a:pt x="471678" y="346830"/>
                  <a:pt x="482727" y="351021"/>
                </a:cubicBezTo>
                <a:cubicBezTo>
                  <a:pt x="493776" y="355308"/>
                  <a:pt x="500539" y="357784"/>
                  <a:pt x="509016" y="348450"/>
                </a:cubicBezTo>
                <a:cubicBezTo>
                  <a:pt x="517493" y="339115"/>
                  <a:pt x="528542" y="329781"/>
                  <a:pt x="524256" y="342544"/>
                </a:cubicBezTo>
                <a:cubicBezTo>
                  <a:pt x="519970" y="355308"/>
                  <a:pt x="537877" y="345973"/>
                  <a:pt x="560737" y="345116"/>
                </a:cubicBezTo>
                <a:cubicBezTo>
                  <a:pt x="583692" y="344259"/>
                  <a:pt x="556451" y="358737"/>
                  <a:pt x="532733" y="360451"/>
                </a:cubicBezTo>
                <a:cubicBezTo>
                  <a:pt x="509016" y="362166"/>
                  <a:pt x="513207" y="374072"/>
                  <a:pt x="531876" y="378263"/>
                </a:cubicBezTo>
                <a:cubicBezTo>
                  <a:pt x="550545" y="382549"/>
                  <a:pt x="590455" y="366357"/>
                  <a:pt x="599789" y="357022"/>
                </a:cubicBezTo>
                <a:cubicBezTo>
                  <a:pt x="609124" y="347688"/>
                  <a:pt x="617601" y="362166"/>
                  <a:pt x="626936" y="355308"/>
                </a:cubicBezTo>
                <a:cubicBezTo>
                  <a:pt x="636270" y="348545"/>
                  <a:pt x="654082" y="356165"/>
                  <a:pt x="670274" y="352736"/>
                </a:cubicBezTo>
                <a:cubicBezTo>
                  <a:pt x="686372" y="349307"/>
                  <a:pt x="688943" y="318732"/>
                  <a:pt x="677037" y="313683"/>
                </a:cubicBezTo>
                <a:cubicBezTo>
                  <a:pt x="665131" y="308540"/>
                  <a:pt x="665131" y="319589"/>
                  <a:pt x="655796" y="321303"/>
                </a:cubicBezTo>
                <a:cubicBezTo>
                  <a:pt x="646462" y="323018"/>
                  <a:pt x="641318" y="311112"/>
                  <a:pt x="633698" y="303492"/>
                </a:cubicBezTo>
                <a:cubicBezTo>
                  <a:pt x="626078" y="295872"/>
                  <a:pt x="631127" y="281394"/>
                  <a:pt x="620078" y="283108"/>
                </a:cubicBezTo>
                <a:cubicBezTo>
                  <a:pt x="609124" y="284823"/>
                  <a:pt x="585216" y="302634"/>
                  <a:pt x="599694" y="304349"/>
                </a:cubicBezTo>
                <a:cubicBezTo>
                  <a:pt x="614172" y="306063"/>
                  <a:pt x="609029" y="313683"/>
                  <a:pt x="601409" y="317112"/>
                </a:cubicBezTo>
                <a:cubicBezTo>
                  <a:pt x="593789" y="320541"/>
                  <a:pt x="619220" y="326447"/>
                  <a:pt x="615887" y="331590"/>
                </a:cubicBezTo>
                <a:cubicBezTo>
                  <a:pt x="612458" y="336734"/>
                  <a:pt x="573405" y="332448"/>
                  <a:pt x="571691" y="323970"/>
                </a:cubicBezTo>
                <a:cubicBezTo>
                  <a:pt x="569976" y="315493"/>
                  <a:pt x="539401" y="300158"/>
                  <a:pt x="526637" y="303587"/>
                </a:cubicBezTo>
                <a:cubicBezTo>
                  <a:pt x="513874" y="307016"/>
                  <a:pt x="519017" y="293395"/>
                  <a:pt x="506254" y="292538"/>
                </a:cubicBezTo>
                <a:cubicBezTo>
                  <a:pt x="493776" y="291490"/>
                  <a:pt x="498062" y="303396"/>
                  <a:pt x="486156" y="304254"/>
                </a:cubicBezTo>
                <a:close/>
                <a:moveTo>
                  <a:pt x="530352" y="243103"/>
                </a:moveTo>
                <a:cubicBezTo>
                  <a:pt x="534638" y="232911"/>
                  <a:pt x="502253" y="234626"/>
                  <a:pt x="504920" y="237960"/>
                </a:cubicBezTo>
                <a:cubicBezTo>
                  <a:pt x="510826" y="245675"/>
                  <a:pt x="526066" y="253295"/>
                  <a:pt x="530352" y="243103"/>
                </a:cubicBezTo>
                <a:close/>
                <a:moveTo>
                  <a:pt x="600837" y="238817"/>
                </a:moveTo>
                <a:cubicBezTo>
                  <a:pt x="611886" y="237102"/>
                  <a:pt x="606743" y="228625"/>
                  <a:pt x="588931" y="231197"/>
                </a:cubicBezTo>
                <a:cubicBezTo>
                  <a:pt x="571119" y="233769"/>
                  <a:pt x="540544" y="233673"/>
                  <a:pt x="540544" y="246437"/>
                </a:cubicBezTo>
                <a:cubicBezTo>
                  <a:pt x="540544" y="256629"/>
                  <a:pt x="546449" y="261677"/>
                  <a:pt x="565976" y="263391"/>
                </a:cubicBezTo>
                <a:cubicBezTo>
                  <a:pt x="585502" y="265106"/>
                  <a:pt x="602456" y="246437"/>
                  <a:pt x="593122" y="246437"/>
                </a:cubicBezTo>
                <a:cubicBezTo>
                  <a:pt x="583883" y="246532"/>
                  <a:pt x="589788" y="240531"/>
                  <a:pt x="600837" y="238817"/>
                </a:cubicBezTo>
                <a:close/>
                <a:moveTo>
                  <a:pt x="559213" y="222720"/>
                </a:moveTo>
                <a:cubicBezTo>
                  <a:pt x="567690" y="226149"/>
                  <a:pt x="576167" y="215100"/>
                  <a:pt x="582168" y="220148"/>
                </a:cubicBezTo>
                <a:cubicBezTo>
                  <a:pt x="588074" y="225291"/>
                  <a:pt x="614458" y="229482"/>
                  <a:pt x="614458" y="215862"/>
                </a:cubicBezTo>
                <a:cubicBezTo>
                  <a:pt x="614458" y="202241"/>
                  <a:pt x="581311" y="200622"/>
                  <a:pt x="572834" y="205670"/>
                </a:cubicBezTo>
                <a:cubicBezTo>
                  <a:pt x="564356" y="210718"/>
                  <a:pt x="525304" y="212433"/>
                  <a:pt x="536353" y="220910"/>
                </a:cubicBezTo>
                <a:cubicBezTo>
                  <a:pt x="543020" y="226244"/>
                  <a:pt x="550736" y="219291"/>
                  <a:pt x="559213" y="222720"/>
                </a:cubicBezTo>
                <a:close/>
                <a:moveTo>
                  <a:pt x="701040" y="196431"/>
                </a:moveTo>
                <a:cubicBezTo>
                  <a:pt x="711232" y="189668"/>
                  <a:pt x="729901" y="200717"/>
                  <a:pt x="726567" y="208337"/>
                </a:cubicBezTo>
                <a:cubicBezTo>
                  <a:pt x="723138" y="215957"/>
                  <a:pt x="693801" y="206813"/>
                  <a:pt x="695992" y="213480"/>
                </a:cubicBezTo>
                <a:cubicBezTo>
                  <a:pt x="696849" y="216052"/>
                  <a:pt x="700278" y="226244"/>
                  <a:pt x="720662" y="220243"/>
                </a:cubicBezTo>
                <a:cubicBezTo>
                  <a:pt x="741045" y="214338"/>
                  <a:pt x="758000" y="218529"/>
                  <a:pt x="771620" y="229578"/>
                </a:cubicBezTo>
                <a:cubicBezTo>
                  <a:pt x="785241" y="240627"/>
                  <a:pt x="797909" y="244913"/>
                  <a:pt x="807339" y="233864"/>
                </a:cubicBezTo>
                <a:cubicBezTo>
                  <a:pt x="816674" y="222815"/>
                  <a:pt x="795433" y="221100"/>
                  <a:pt x="799719" y="212623"/>
                </a:cubicBezTo>
                <a:cubicBezTo>
                  <a:pt x="804005" y="204146"/>
                  <a:pt x="786098" y="199002"/>
                  <a:pt x="776764" y="199002"/>
                </a:cubicBezTo>
                <a:cubicBezTo>
                  <a:pt x="767429" y="199002"/>
                  <a:pt x="764000" y="182048"/>
                  <a:pt x="756380" y="185382"/>
                </a:cubicBezTo>
                <a:cubicBezTo>
                  <a:pt x="748760" y="188811"/>
                  <a:pt x="743617" y="194716"/>
                  <a:pt x="743617" y="183667"/>
                </a:cubicBezTo>
                <a:cubicBezTo>
                  <a:pt x="743617" y="172618"/>
                  <a:pt x="699421" y="171761"/>
                  <a:pt x="688372" y="176047"/>
                </a:cubicBezTo>
                <a:cubicBezTo>
                  <a:pt x="677228" y="180238"/>
                  <a:pt x="690848" y="203193"/>
                  <a:pt x="701040" y="196431"/>
                </a:cubicBezTo>
                <a:close/>
                <a:moveTo>
                  <a:pt x="706946" y="267773"/>
                </a:moveTo>
                <a:cubicBezTo>
                  <a:pt x="713708" y="259296"/>
                  <a:pt x="679799" y="232054"/>
                  <a:pt x="678085" y="244818"/>
                </a:cubicBezTo>
                <a:cubicBezTo>
                  <a:pt x="676370" y="257581"/>
                  <a:pt x="699802" y="276726"/>
                  <a:pt x="706946" y="267773"/>
                </a:cubicBezTo>
                <a:close/>
                <a:moveTo>
                  <a:pt x="817436" y="156426"/>
                </a:moveTo>
                <a:cubicBezTo>
                  <a:pt x="823341" y="146234"/>
                  <a:pt x="781622" y="138233"/>
                  <a:pt x="792004" y="147091"/>
                </a:cubicBezTo>
                <a:cubicBezTo>
                  <a:pt x="797909" y="152235"/>
                  <a:pt x="811435" y="166617"/>
                  <a:pt x="817436" y="156426"/>
                </a:cubicBezTo>
                <a:close/>
                <a:moveTo>
                  <a:pt x="721424" y="349307"/>
                </a:moveTo>
                <a:cubicBezTo>
                  <a:pt x="727329" y="342544"/>
                  <a:pt x="708660" y="328066"/>
                  <a:pt x="703612" y="339972"/>
                </a:cubicBezTo>
                <a:cubicBezTo>
                  <a:pt x="698468" y="351783"/>
                  <a:pt x="715423" y="356165"/>
                  <a:pt x="721424" y="349307"/>
                </a:cubicBezTo>
                <a:close/>
                <a:moveTo>
                  <a:pt x="817436" y="289776"/>
                </a:moveTo>
                <a:cubicBezTo>
                  <a:pt x="816578" y="298253"/>
                  <a:pt x="797052" y="288061"/>
                  <a:pt x="781717" y="282156"/>
                </a:cubicBezTo>
                <a:cubicBezTo>
                  <a:pt x="766477" y="276250"/>
                  <a:pt x="775811" y="294062"/>
                  <a:pt x="787622" y="304254"/>
                </a:cubicBezTo>
                <a:cubicBezTo>
                  <a:pt x="799529" y="314445"/>
                  <a:pt x="781717" y="309397"/>
                  <a:pt x="765524" y="298348"/>
                </a:cubicBezTo>
                <a:cubicBezTo>
                  <a:pt x="749427" y="287299"/>
                  <a:pt x="751046" y="305968"/>
                  <a:pt x="758762" y="311969"/>
                </a:cubicBezTo>
                <a:cubicBezTo>
                  <a:pt x="766382" y="317874"/>
                  <a:pt x="757047" y="326447"/>
                  <a:pt x="746855" y="312826"/>
                </a:cubicBezTo>
                <a:cubicBezTo>
                  <a:pt x="736663" y="299205"/>
                  <a:pt x="731615" y="284823"/>
                  <a:pt x="715423" y="283965"/>
                </a:cubicBezTo>
                <a:cubicBezTo>
                  <a:pt x="699326" y="283108"/>
                  <a:pt x="706660" y="299682"/>
                  <a:pt x="712851" y="307778"/>
                </a:cubicBezTo>
                <a:cubicBezTo>
                  <a:pt x="721328" y="318827"/>
                  <a:pt x="729805" y="321399"/>
                  <a:pt x="743426" y="329019"/>
                </a:cubicBezTo>
                <a:cubicBezTo>
                  <a:pt x="757047" y="336639"/>
                  <a:pt x="779145" y="325590"/>
                  <a:pt x="789337" y="328161"/>
                </a:cubicBezTo>
                <a:cubicBezTo>
                  <a:pt x="799529" y="330733"/>
                  <a:pt x="778288" y="343401"/>
                  <a:pt x="785051" y="351974"/>
                </a:cubicBezTo>
                <a:cubicBezTo>
                  <a:pt x="791813" y="360451"/>
                  <a:pt x="810578" y="354546"/>
                  <a:pt x="824960" y="353688"/>
                </a:cubicBezTo>
                <a:cubicBezTo>
                  <a:pt x="839438" y="352831"/>
                  <a:pt x="832580" y="344354"/>
                  <a:pt x="841058" y="338448"/>
                </a:cubicBezTo>
                <a:cubicBezTo>
                  <a:pt x="849535" y="332543"/>
                  <a:pt x="832580" y="333305"/>
                  <a:pt x="839343" y="318922"/>
                </a:cubicBezTo>
                <a:cubicBezTo>
                  <a:pt x="846296" y="304254"/>
                  <a:pt x="818293" y="281298"/>
                  <a:pt x="817436" y="289776"/>
                </a:cubicBezTo>
                <a:close/>
                <a:moveTo>
                  <a:pt x="853059" y="239674"/>
                </a:moveTo>
                <a:cubicBezTo>
                  <a:pt x="865823" y="239674"/>
                  <a:pt x="876014" y="237960"/>
                  <a:pt x="887063" y="233769"/>
                </a:cubicBezTo>
                <a:cubicBezTo>
                  <a:pt x="898112" y="229482"/>
                  <a:pt x="881158" y="229482"/>
                  <a:pt x="888778" y="219291"/>
                </a:cubicBezTo>
                <a:cubicBezTo>
                  <a:pt x="896398" y="209099"/>
                  <a:pt x="870109" y="208242"/>
                  <a:pt x="868394" y="211671"/>
                </a:cubicBezTo>
                <a:cubicBezTo>
                  <a:pt x="866680" y="215100"/>
                  <a:pt x="833533" y="191287"/>
                  <a:pt x="828484" y="198907"/>
                </a:cubicBezTo>
                <a:cubicBezTo>
                  <a:pt x="823341" y="206622"/>
                  <a:pt x="840296" y="239674"/>
                  <a:pt x="853059" y="239674"/>
                </a:cubicBezTo>
                <a:close/>
                <a:moveTo>
                  <a:pt x="921925" y="243960"/>
                </a:moveTo>
                <a:cubicBezTo>
                  <a:pt x="920210" y="238912"/>
                  <a:pt x="855821" y="246627"/>
                  <a:pt x="865823" y="254152"/>
                </a:cubicBezTo>
                <a:cubicBezTo>
                  <a:pt x="882777" y="266916"/>
                  <a:pt x="923544" y="249009"/>
                  <a:pt x="921925" y="243960"/>
                </a:cubicBezTo>
                <a:close/>
                <a:moveTo>
                  <a:pt x="912495" y="367976"/>
                </a:moveTo>
                <a:cubicBezTo>
                  <a:pt x="927735" y="367119"/>
                  <a:pt x="920115" y="348450"/>
                  <a:pt x="903161" y="335686"/>
                </a:cubicBezTo>
                <a:cubicBezTo>
                  <a:pt x="886206" y="322923"/>
                  <a:pt x="848011" y="349116"/>
                  <a:pt x="854774" y="354355"/>
                </a:cubicBezTo>
                <a:cubicBezTo>
                  <a:pt x="862394" y="360356"/>
                  <a:pt x="897255" y="368833"/>
                  <a:pt x="912495" y="367976"/>
                </a:cubicBezTo>
                <a:close/>
                <a:moveTo>
                  <a:pt x="803815" y="486848"/>
                </a:moveTo>
                <a:cubicBezTo>
                  <a:pt x="822484" y="499611"/>
                  <a:pt x="816578" y="476656"/>
                  <a:pt x="837819" y="477513"/>
                </a:cubicBezTo>
                <a:cubicBezTo>
                  <a:pt x="859060" y="478371"/>
                  <a:pt x="859917" y="443509"/>
                  <a:pt x="863346" y="430841"/>
                </a:cubicBezTo>
                <a:cubicBezTo>
                  <a:pt x="866775" y="418077"/>
                  <a:pt x="846392" y="418935"/>
                  <a:pt x="851440" y="428269"/>
                </a:cubicBezTo>
                <a:cubicBezTo>
                  <a:pt x="856488" y="437604"/>
                  <a:pt x="850583" y="446938"/>
                  <a:pt x="848868" y="435889"/>
                </a:cubicBezTo>
                <a:cubicBezTo>
                  <a:pt x="847154" y="424840"/>
                  <a:pt x="831056" y="435032"/>
                  <a:pt x="825055" y="426555"/>
                </a:cubicBezTo>
                <a:cubicBezTo>
                  <a:pt x="819150" y="418077"/>
                  <a:pt x="843725" y="417220"/>
                  <a:pt x="849725" y="406171"/>
                </a:cubicBezTo>
                <a:cubicBezTo>
                  <a:pt x="855631" y="395122"/>
                  <a:pt x="830199" y="396837"/>
                  <a:pt x="836105" y="388359"/>
                </a:cubicBezTo>
                <a:cubicBezTo>
                  <a:pt x="842010" y="379882"/>
                  <a:pt x="798767" y="389217"/>
                  <a:pt x="811435" y="394265"/>
                </a:cubicBezTo>
                <a:cubicBezTo>
                  <a:pt x="824198" y="399408"/>
                  <a:pt x="812292" y="406171"/>
                  <a:pt x="800386" y="397694"/>
                </a:cubicBezTo>
                <a:cubicBezTo>
                  <a:pt x="788480" y="389217"/>
                  <a:pt x="755523" y="403409"/>
                  <a:pt x="767239" y="413029"/>
                </a:cubicBezTo>
                <a:cubicBezTo>
                  <a:pt x="776573" y="420649"/>
                  <a:pt x="804577" y="407886"/>
                  <a:pt x="788480" y="429984"/>
                </a:cubicBezTo>
                <a:cubicBezTo>
                  <a:pt x="772382" y="452082"/>
                  <a:pt x="765524" y="424078"/>
                  <a:pt x="750284" y="426555"/>
                </a:cubicBezTo>
                <a:cubicBezTo>
                  <a:pt x="735044" y="429126"/>
                  <a:pt x="741807" y="447795"/>
                  <a:pt x="764762" y="454558"/>
                </a:cubicBezTo>
                <a:cubicBezTo>
                  <a:pt x="787718" y="461416"/>
                  <a:pt x="785146" y="474180"/>
                  <a:pt x="803815" y="486848"/>
                </a:cubicBezTo>
                <a:close/>
                <a:moveTo>
                  <a:pt x="942308" y="351021"/>
                </a:moveTo>
                <a:cubicBezTo>
                  <a:pt x="948214" y="367976"/>
                  <a:pt x="955072" y="356165"/>
                  <a:pt x="964406" y="362928"/>
                </a:cubicBezTo>
                <a:cubicBezTo>
                  <a:pt x="973741" y="369690"/>
                  <a:pt x="988219" y="373977"/>
                  <a:pt x="995839" y="367214"/>
                </a:cubicBezTo>
                <a:cubicBezTo>
                  <a:pt x="1003459" y="360451"/>
                  <a:pt x="1006888" y="355308"/>
                  <a:pt x="1009459" y="361308"/>
                </a:cubicBezTo>
                <a:cubicBezTo>
                  <a:pt x="1013555" y="370929"/>
                  <a:pt x="1032415" y="372357"/>
                  <a:pt x="1073182" y="373215"/>
                </a:cubicBezTo>
                <a:cubicBezTo>
                  <a:pt x="1113949" y="374072"/>
                  <a:pt x="1103757" y="356260"/>
                  <a:pt x="1115663" y="363023"/>
                </a:cubicBezTo>
                <a:cubicBezTo>
                  <a:pt x="1127570" y="369786"/>
                  <a:pt x="1154716" y="369786"/>
                  <a:pt x="1166622" y="367309"/>
                </a:cubicBezTo>
                <a:cubicBezTo>
                  <a:pt x="1178528" y="364737"/>
                  <a:pt x="1184434" y="346068"/>
                  <a:pt x="1183577" y="336734"/>
                </a:cubicBezTo>
                <a:cubicBezTo>
                  <a:pt x="1182719" y="327399"/>
                  <a:pt x="1091851" y="319779"/>
                  <a:pt x="1075754" y="329114"/>
                </a:cubicBezTo>
                <a:cubicBezTo>
                  <a:pt x="1059656" y="338448"/>
                  <a:pt x="1034129" y="324828"/>
                  <a:pt x="1021366" y="331686"/>
                </a:cubicBezTo>
                <a:cubicBezTo>
                  <a:pt x="1008602" y="338448"/>
                  <a:pt x="1012888" y="323208"/>
                  <a:pt x="989933" y="322351"/>
                </a:cubicBezTo>
                <a:cubicBezTo>
                  <a:pt x="966978" y="321494"/>
                  <a:pt x="991648" y="309588"/>
                  <a:pt x="995839" y="304539"/>
                </a:cubicBezTo>
                <a:cubicBezTo>
                  <a:pt x="1000125" y="299491"/>
                  <a:pt x="960977" y="285870"/>
                  <a:pt x="944880" y="289299"/>
                </a:cubicBezTo>
                <a:cubicBezTo>
                  <a:pt x="928783" y="292728"/>
                  <a:pt x="919353" y="284251"/>
                  <a:pt x="904113" y="277393"/>
                </a:cubicBezTo>
                <a:cubicBezTo>
                  <a:pt x="888778" y="270630"/>
                  <a:pt x="847344" y="272250"/>
                  <a:pt x="855726" y="284156"/>
                </a:cubicBezTo>
                <a:cubicBezTo>
                  <a:pt x="861632" y="292633"/>
                  <a:pt x="910971" y="310445"/>
                  <a:pt x="916019" y="301968"/>
                </a:cubicBezTo>
                <a:cubicBezTo>
                  <a:pt x="921068" y="293490"/>
                  <a:pt x="933831" y="312159"/>
                  <a:pt x="941451" y="321494"/>
                </a:cubicBezTo>
                <a:cubicBezTo>
                  <a:pt x="949071" y="330543"/>
                  <a:pt x="936308" y="333972"/>
                  <a:pt x="942308" y="351021"/>
                </a:cubicBezTo>
                <a:close/>
                <a:moveTo>
                  <a:pt x="985552" y="250723"/>
                </a:moveTo>
                <a:cubicBezTo>
                  <a:pt x="970312" y="243103"/>
                  <a:pt x="951071" y="259200"/>
                  <a:pt x="966883" y="265201"/>
                </a:cubicBezTo>
                <a:cubicBezTo>
                  <a:pt x="980504" y="270249"/>
                  <a:pt x="1000887" y="258438"/>
                  <a:pt x="985552" y="250723"/>
                </a:cubicBezTo>
                <a:close/>
                <a:moveTo>
                  <a:pt x="863251" y="155664"/>
                </a:moveTo>
                <a:cubicBezTo>
                  <a:pt x="875729" y="161950"/>
                  <a:pt x="868299" y="170142"/>
                  <a:pt x="881920" y="176047"/>
                </a:cubicBezTo>
                <a:cubicBezTo>
                  <a:pt x="895541" y="181953"/>
                  <a:pt x="934593" y="168427"/>
                  <a:pt x="938022" y="177762"/>
                </a:cubicBezTo>
                <a:cubicBezTo>
                  <a:pt x="941451" y="187096"/>
                  <a:pt x="898112" y="187953"/>
                  <a:pt x="904018" y="193859"/>
                </a:cubicBezTo>
                <a:cubicBezTo>
                  <a:pt x="909923" y="199764"/>
                  <a:pt x="934593" y="209194"/>
                  <a:pt x="931164" y="214242"/>
                </a:cubicBezTo>
                <a:cubicBezTo>
                  <a:pt x="927735" y="219386"/>
                  <a:pt x="971931" y="233769"/>
                  <a:pt x="976217" y="227006"/>
                </a:cubicBezTo>
                <a:cubicBezTo>
                  <a:pt x="980504" y="220243"/>
                  <a:pt x="992315" y="221862"/>
                  <a:pt x="1003363" y="226149"/>
                </a:cubicBezTo>
                <a:cubicBezTo>
                  <a:pt x="1014413" y="230435"/>
                  <a:pt x="1015270" y="199860"/>
                  <a:pt x="1022890" y="204908"/>
                </a:cubicBezTo>
                <a:cubicBezTo>
                  <a:pt x="1030510" y="210051"/>
                  <a:pt x="1029653" y="193859"/>
                  <a:pt x="1042416" y="188811"/>
                </a:cubicBezTo>
                <a:cubicBezTo>
                  <a:pt x="1055180" y="183667"/>
                  <a:pt x="1073468" y="183667"/>
                  <a:pt x="1074706" y="177762"/>
                </a:cubicBezTo>
                <a:cubicBezTo>
                  <a:pt x="1075563" y="173475"/>
                  <a:pt x="1071277" y="167570"/>
                  <a:pt x="1056037" y="169284"/>
                </a:cubicBezTo>
                <a:cubicBezTo>
                  <a:pt x="1040797" y="170999"/>
                  <a:pt x="1030605" y="164998"/>
                  <a:pt x="1037368" y="156521"/>
                </a:cubicBezTo>
                <a:cubicBezTo>
                  <a:pt x="1044130" y="148044"/>
                  <a:pt x="1020413" y="145472"/>
                  <a:pt x="1028891" y="138709"/>
                </a:cubicBezTo>
                <a:cubicBezTo>
                  <a:pt x="1037368" y="131946"/>
                  <a:pt x="1012793" y="125088"/>
                  <a:pt x="1015270" y="135280"/>
                </a:cubicBezTo>
                <a:cubicBezTo>
                  <a:pt x="1017842" y="145472"/>
                  <a:pt x="1000030" y="136137"/>
                  <a:pt x="997458" y="126803"/>
                </a:cubicBezTo>
                <a:cubicBezTo>
                  <a:pt x="994886" y="117468"/>
                  <a:pt x="960120" y="114039"/>
                  <a:pt x="937165" y="93656"/>
                </a:cubicBezTo>
                <a:cubicBezTo>
                  <a:pt x="914209" y="73272"/>
                  <a:pt x="890492" y="86893"/>
                  <a:pt x="904018" y="89370"/>
                </a:cubicBezTo>
                <a:cubicBezTo>
                  <a:pt x="917638" y="91941"/>
                  <a:pt x="916781" y="98704"/>
                  <a:pt x="905732" y="97847"/>
                </a:cubicBezTo>
                <a:cubicBezTo>
                  <a:pt x="894683" y="96990"/>
                  <a:pt x="875157" y="98704"/>
                  <a:pt x="892969" y="105467"/>
                </a:cubicBezTo>
                <a:cubicBezTo>
                  <a:pt x="910780" y="112230"/>
                  <a:pt x="891254" y="114801"/>
                  <a:pt x="876872" y="114801"/>
                </a:cubicBezTo>
                <a:cubicBezTo>
                  <a:pt x="862394" y="114801"/>
                  <a:pt x="861536" y="133470"/>
                  <a:pt x="880301" y="136042"/>
                </a:cubicBezTo>
                <a:cubicBezTo>
                  <a:pt x="898970" y="138614"/>
                  <a:pt x="885444" y="149663"/>
                  <a:pt x="870109" y="145377"/>
                </a:cubicBezTo>
                <a:cubicBezTo>
                  <a:pt x="854774" y="141186"/>
                  <a:pt x="849725" y="148806"/>
                  <a:pt x="863251" y="155664"/>
                </a:cubicBezTo>
                <a:close/>
                <a:moveTo>
                  <a:pt x="966026" y="71558"/>
                </a:moveTo>
                <a:cubicBezTo>
                  <a:pt x="977932" y="63938"/>
                  <a:pt x="987266" y="68986"/>
                  <a:pt x="977075" y="74130"/>
                </a:cubicBezTo>
                <a:cubicBezTo>
                  <a:pt x="966883" y="79178"/>
                  <a:pt x="970312" y="82607"/>
                  <a:pt x="984695" y="81750"/>
                </a:cubicBezTo>
                <a:cubicBezTo>
                  <a:pt x="999173" y="80892"/>
                  <a:pt x="978789" y="86036"/>
                  <a:pt x="978789" y="94513"/>
                </a:cubicBezTo>
                <a:cubicBezTo>
                  <a:pt x="978789" y="102990"/>
                  <a:pt x="995744" y="97942"/>
                  <a:pt x="996601" y="106419"/>
                </a:cubicBezTo>
                <a:cubicBezTo>
                  <a:pt x="997458" y="114897"/>
                  <a:pt x="1033939" y="118326"/>
                  <a:pt x="1044988" y="108134"/>
                </a:cubicBezTo>
                <a:cubicBezTo>
                  <a:pt x="1056037" y="97942"/>
                  <a:pt x="1051751" y="110706"/>
                  <a:pt x="1050893" y="117468"/>
                </a:cubicBezTo>
                <a:cubicBezTo>
                  <a:pt x="1050036" y="124231"/>
                  <a:pt x="1102709" y="130232"/>
                  <a:pt x="1105281" y="121755"/>
                </a:cubicBezTo>
                <a:cubicBezTo>
                  <a:pt x="1107853" y="113277"/>
                  <a:pt x="1115473" y="116611"/>
                  <a:pt x="1125665" y="119183"/>
                </a:cubicBezTo>
                <a:cubicBezTo>
                  <a:pt x="1135856" y="121755"/>
                  <a:pt x="1185958" y="109848"/>
                  <a:pt x="1186815" y="99657"/>
                </a:cubicBezTo>
                <a:cubicBezTo>
                  <a:pt x="1187672" y="89465"/>
                  <a:pt x="1202912" y="104800"/>
                  <a:pt x="1186815" y="115754"/>
                </a:cubicBezTo>
                <a:cubicBezTo>
                  <a:pt x="1170718" y="126803"/>
                  <a:pt x="1138428" y="125088"/>
                  <a:pt x="1123950" y="129375"/>
                </a:cubicBezTo>
                <a:cubicBezTo>
                  <a:pt x="1109472" y="133661"/>
                  <a:pt x="1133285" y="143853"/>
                  <a:pt x="1147763" y="154806"/>
                </a:cubicBezTo>
                <a:cubicBezTo>
                  <a:pt x="1162241" y="165855"/>
                  <a:pt x="1129094" y="159855"/>
                  <a:pt x="1115473" y="145472"/>
                </a:cubicBezTo>
                <a:cubicBezTo>
                  <a:pt x="1101852" y="130994"/>
                  <a:pt x="1071277" y="130994"/>
                  <a:pt x="1055180" y="131851"/>
                </a:cubicBezTo>
                <a:cubicBezTo>
                  <a:pt x="1039082" y="132708"/>
                  <a:pt x="1044130" y="162426"/>
                  <a:pt x="1056037" y="162426"/>
                </a:cubicBezTo>
                <a:cubicBezTo>
                  <a:pt x="1067943" y="162426"/>
                  <a:pt x="1079849" y="166713"/>
                  <a:pt x="1091756" y="185382"/>
                </a:cubicBezTo>
                <a:cubicBezTo>
                  <a:pt x="1103662" y="204051"/>
                  <a:pt x="1129094" y="199860"/>
                  <a:pt x="1129094" y="208337"/>
                </a:cubicBezTo>
                <a:cubicBezTo>
                  <a:pt x="1129094" y="216814"/>
                  <a:pt x="1095947" y="201574"/>
                  <a:pt x="1077278" y="198145"/>
                </a:cubicBezTo>
                <a:cubicBezTo>
                  <a:pt x="1058609" y="194716"/>
                  <a:pt x="1028891" y="206622"/>
                  <a:pt x="1028033" y="220243"/>
                </a:cubicBezTo>
                <a:cubicBezTo>
                  <a:pt x="1027176" y="233864"/>
                  <a:pt x="1055180" y="232149"/>
                  <a:pt x="1073849" y="221100"/>
                </a:cubicBezTo>
                <a:cubicBezTo>
                  <a:pt x="1092518" y="210051"/>
                  <a:pt x="1078992" y="224529"/>
                  <a:pt x="1069562" y="233007"/>
                </a:cubicBezTo>
                <a:cubicBezTo>
                  <a:pt x="1060228" y="241484"/>
                  <a:pt x="1091660" y="248247"/>
                  <a:pt x="1091660" y="258534"/>
                </a:cubicBezTo>
                <a:cubicBezTo>
                  <a:pt x="1091660" y="268725"/>
                  <a:pt x="1068705" y="265296"/>
                  <a:pt x="1066133" y="255962"/>
                </a:cubicBezTo>
                <a:cubicBezTo>
                  <a:pt x="1063562" y="246627"/>
                  <a:pt x="1055084" y="237293"/>
                  <a:pt x="1032986" y="239007"/>
                </a:cubicBezTo>
                <a:cubicBezTo>
                  <a:pt x="1010888" y="240722"/>
                  <a:pt x="1016889" y="255962"/>
                  <a:pt x="1030415" y="257676"/>
                </a:cubicBezTo>
                <a:cubicBezTo>
                  <a:pt x="1044035" y="259391"/>
                  <a:pt x="1044893" y="269583"/>
                  <a:pt x="1029557" y="269583"/>
                </a:cubicBezTo>
                <a:cubicBezTo>
                  <a:pt x="1014317" y="269583"/>
                  <a:pt x="979742" y="279203"/>
                  <a:pt x="990505" y="289109"/>
                </a:cubicBezTo>
                <a:cubicBezTo>
                  <a:pt x="1002411" y="300158"/>
                  <a:pt x="1045750" y="289109"/>
                  <a:pt x="1053370" y="295872"/>
                </a:cubicBezTo>
                <a:cubicBezTo>
                  <a:pt x="1060990" y="302634"/>
                  <a:pt x="1082231" y="305206"/>
                  <a:pt x="1087374" y="297586"/>
                </a:cubicBezTo>
                <a:cubicBezTo>
                  <a:pt x="1092518" y="289966"/>
                  <a:pt x="1109472" y="293300"/>
                  <a:pt x="1126427" y="293300"/>
                </a:cubicBezTo>
                <a:cubicBezTo>
                  <a:pt x="1143381" y="293300"/>
                  <a:pt x="1147667" y="295872"/>
                  <a:pt x="1155287" y="302634"/>
                </a:cubicBezTo>
                <a:cubicBezTo>
                  <a:pt x="1162907" y="309397"/>
                  <a:pt x="1176528" y="306921"/>
                  <a:pt x="1185863" y="300063"/>
                </a:cubicBezTo>
                <a:cubicBezTo>
                  <a:pt x="1195197" y="293300"/>
                  <a:pt x="1195197" y="293300"/>
                  <a:pt x="1207103" y="293300"/>
                </a:cubicBezTo>
                <a:cubicBezTo>
                  <a:pt x="1219010" y="293300"/>
                  <a:pt x="1221581" y="285680"/>
                  <a:pt x="1215581" y="276345"/>
                </a:cubicBezTo>
                <a:cubicBezTo>
                  <a:pt x="1209675" y="267011"/>
                  <a:pt x="1194340" y="283108"/>
                  <a:pt x="1192625" y="276345"/>
                </a:cubicBezTo>
                <a:cubicBezTo>
                  <a:pt x="1190530" y="267963"/>
                  <a:pt x="1176528" y="265296"/>
                  <a:pt x="1152716" y="268725"/>
                </a:cubicBezTo>
                <a:cubicBezTo>
                  <a:pt x="1128903" y="272154"/>
                  <a:pt x="1139095" y="253485"/>
                  <a:pt x="1153573" y="257676"/>
                </a:cubicBezTo>
                <a:cubicBezTo>
                  <a:pt x="1168051" y="261963"/>
                  <a:pt x="1187577" y="260248"/>
                  <a:pt x="1203674" y="255962"/>
                </a:cubicBezTo>
                <a:cubicBezTo>
                  <a:pt x="1219772" y="251676"/>
                  <a:pt x="1207103" y="244056"/>
                  <a:pt x="1207103" y="237293"/>
                </a:cubicBezTo>
                <a:cubicBezTo>
                  <a:pt x="1207103" y="230530"/>
                  <a:pt x="1227487" y="234721"/>
                  <a:pt x="1242822" y="234721"/>
                </a:cubicBezTo>
                <a:cubicBezTo>
                  <a:pt x="1258062" y="234721"/>
                  <a:pt x="1280160" y="210051"/>
                  <a:pt x="1281017" y="195669"/>
                </a:cubicBezTo>
                <a:cubicBezTo>
                  <a:pt x="1281875" y="181191"/>
                  <a:pt x="1247013" y="184620"/>
                  <a:pt x="1230059" y="184620"/>
                </a:cubicBezTo>
                <a:cubicBezTo>
                  <a:pt x="1213104" y="184620"/>
                  <a:pt x="1241108" y="171856"/>
                  <a:pt x="1273397" y="173571"/>
                </a:cubicBezTo>
                <a:cubicBezTo>
                  <a:pt x="1305687" y="175285"/>
                  <a:pt x="1291209" y="160807"/>
                  <a:pt x="1297210" y="155759"/>
                </a:cubicBezTo>
                <a:cubicBezTo>
                  <a:pt x="1303115" y="150615"/>
                  <a:pt x="1318451" y="161664"/>
                  <a:pt x="1334548" y="158331"/>
                </a:cubicBezTo>
                <a:cubicBezTo>
                  <a:pt x="1350645" y="154902"/>
                  <a:pt x="1339691" y="141376"/>
                  <a:pt x="1350645" y="141376"/>
                </a:cubicBezTo>
                <a:cubicBezTo>
                  <a:pt x="1358456" y="141376"/>
                  <a:pt x="1376172" y="129470"/>
                  <a:pt x="1410938" y="109944"/>
                </a:cubicBezTo>
                <a:cubicBezTo>
                  <a:pt x="1445800" y="90417"/>
                  <a:pt x="1472946" y="93846"/>
                  <a:pt x="1474661" y="82797"/>
                </a:cubicBezTo>
                <a:cubicBezTo>
                  <a:pt x="1476375" y="71748"/>
                  <a:pt x="1426274" y="82797"/>
                  <a:pt x="1417796" y="79368"/>
                </a:cubicBezTo>
                <a:cubicBezTo>
                  <a:pt x="1409319" y="75939"/>
                  <a:pt x="1452658" y="66605"/>
                  <a:pt x="1462850" y="69177"/>
                </a:cubicBezTo>
                <a:cubicBezTo>
                  <a:pt x="1473041" y="71748"/>
                  <a:pt x="1486662" y="69177"/>
                  <a:pt x="1521428" y="52222"/>
                </a:cubicBezTo>
                <a:cubicBezTo>
                  <a:pt x="1556290" y="35268"/>
                  <a:pt x="1540955" y="30981"/>
                  <a:pt x="1526572" y="33553"/>
                </a:cubicBezTo>
                <a:cubicBezTo>
                  <a:pt x="1512094" y="36125"/>
                  <a:pt x="1495997" y="30981"/>
                  <a:pt x="1496854" y="21647"/>
                </a:cubicBezTo>
                <a:cubicBezTo>
                  <a:pt x="1497711" y="12312"/>
                  <a:pt x="1475613" y="20790"/>
                  <a:pt x="1474756" y="15741"/>
                </a:cubicBezTo>
                <a:cubicBezTo>
                  <a:pt x="1473899" y="10598"/>
                  <a:pt x="1453515" y="13170"/>
                  <a:pt x="1431417" y="21647"/>
                </a:cubicBezTo>
                <a:cubicBezTo>
                  <a:pt x="1409319" y="30124"/>
                  <a:pt x="1429703" y="13170"/>
                  <a:pt x="1439037" y="9741"/>
                </a:cubicBezTo>
                <a:cubicBezTo>
                  <a:pt x="1448372" y="6312"/>
                  <a:pt x="1382935" y="9741"/>
                  <a:pt x="1371981" y="2121"/>
                </a:cubicBezTo>
                <a:cubicBezTo>
                  <a:pt x="1360932" y="-5499"/>
                  <a:pt x="1348169" y="14884"/>
                  <a:pt x="1337977" y="4692"/>
                </a:cubicBezTo>
                <a:cubicBezTo>
                  <a:pt x="1327785" y="-5499"/>
                  <a:pt x="1301496" y="2978"/>
                  <a:pt x="1304830" y="10598"/>
                </a:cubicBezTo>
                <a:cubicBezTo>
                  <a:pt x="1308259" y="18218"/>
                  <a:pt x="1300544" y="18218"/>
                  <a:pt x="1290352" y="9741"/>
                </a:cubicBezTo>
                <a:cubicBezTo>
                  <a:pt x="1280160" y="1263"/>
                  <a:pt x="1260634" y="10598"/>
                  <a:pt x="1242822" y="8026"/>
                </a:cubicBezTo>
                <a:cubicBezTo>
                  <a:pt x="1225010" y="5454"/>
                  <a:pt x="1232630" y="22504"/>
                  <a:pt x="1213104" y="13932"/>
                </a:cubicBezTo>
                <a:cubicBezTo>
                  <a:pt x="1193578" y="5454"/>
                  <a:pt x="1172337" y="9645"/>
                  <a:pt x="1178243" y="12217"/>
                </a:cubicBezTo>
                <a:cubicBezTo>
                  <a:pt x="1184148" y="14789"/>
                  <a:pt x="1176528" y="19837"/>
                  <a:pt x="1168051" y="17361"/>
                </a:cubicBezTo>
                <a:cubicBezTo>
                  <a:pt x="1159574" y="14789"/>
                  <a:pt x="1151954" y="18218"/>
                  <a:pt x="1156145" y="26695"/>
                </a:cubicBezTo>
                <a:cubicBezTo>
                  <a:pt x="1160431" y="35172"/>
                  <a:pt x="1124712" y="24123"/>
                  <a:pt x="1124712" y="33458"/>
                </a:cubicBezTo>
                <a:cubicBezTo>
                  <a:pt x="1124712" y="42792"/>
                  <a:pt x="1111949" y="47936"/>
                  <a:pt x="1101757" y="39363"/>
                </a:cubicBezTo>
                <a:cubicBezTo>
                  <a:pt x="1091565" y="30886"/>
                  <a:pt x="1059275" y="28314"/>
                  <a:pt x="1068610" y="35934"/>
                </a:cubicBezTo>
                <a:cubicBezTo>
                  <a:pt x="1077944" y="43554"/>
                  <a:pt x="1039749" y="39363"/>
                  <a:pt x="1049941" y="46983"/>
                </a:cubicBezTo>
                <a:cubicBezTo>
                  <a:pt x="1060133" y="54603"/>
                  <a:pt x="1037177" y="60604"/>
                  <a:pt x="1037177" y="56318"/>
                </a:cubicBezTo>
                <a:cubicBezTo>
                  <a:pt x="1037177" y="52032"/>
                  <a:pt x="1015937" y="44412"/>
                  <a:pt x="1007459" y="52032"/>
                </a:cubicBezTo>
                <a:cubicBezTo>
                  <a:pt x="998982" y="59652"/>
                  <a:pt x="996410" y="68986"/>
                  <a:pt x="992219" y="63938"/>
                </a:cubicBezTo>
                <a:cubicBezTo>
                  <a:pt x="987933" y="58890"/>
                  <a:pt x="969264" y="60509"/>
                  <a:pt x="951452" y="67367"/>
                </a:cubicBezTo>
                <a:cubicBezTo>
                  <a:pt x="933736" y="74034"/>
                  <a:pt x="954119" y="79178"/>
                  <a:pt x="966026" y="71558"/>
                </a:cubicBezTo>
                <a:close/>
                <a:moveTo>
                  <a:pt x="1180052" y="804507"/>
                </a:moveTo>
                <a:cubicBezTo>
                  <a:pt x="1185958" y="803649"/>
                  <a:pt x="1197864" y="782409"/>
                  <a:pt x="1182624" y="783266"/>
                </a:cubicBezTo>
                <a:cubicBezTo>
                  <a:pt x="1167384" y="784123"/>
                  <a:pt x="1170813" y="805840"/>
                  <a:pt x="1180052" y="804507"/>
                </a:cubicBezTo>
                <a:close/>
                <a:moveTo>
                  <a:pt x="1105376" y="785838"/>
                </a:moveTo>
                <a:cubicBezTo>
                  <a:pt x="1118997" y="794315"/>
                  <a:pt x="1139381" y="771360"/>
                  <a:pt x="1137666" y="764597"/>
                </a:cubicBezTo>
                <a:cubicBezTo>
                  <a:pt x="1135952" y="757834"/>
                  <a:pt x="1088898" y="775646"/>
                  <a:pt x="1105376" y="785838"/>
                </a:cubicBezTo>
                <a:close/>
                <a:moveTo>
                  <a:pt x="1166527" y="739165"/>
                </a:moveTo>
                <a:cubicBezTo>
                  <a:pt x="1168241" y="730688"/>
                  <a:pt x="1138523" y="727259"/>
                  <a:pt x="1140238" y="717924"/>
                </a:cubicBezTo>
                <a:cubicBezTo>
                  <a:pt x="1141952" y="708590"/>
                  <a:pt x="1112234" y="700970"/>
                  <a:pt x="1102900" y="695826"/>
                </a:cubicBezTo>
                <a:cubicBezTo>
                  <a:pt x="1093565" y="690683"/>
                  <a:pt x="1079087" y="688206"/>
                  <a:pt x="1079087" y="678015"/>
                </a:cubicBezTo>
                <a:cubicBezTo>
                  <a:pt x="1079087" y="667823"/>
                  <a:pt x="1058704" y="675443"/>
                  <a:pt x="1057847" y="690778"/>
                </a:cubicBezTo>
                <a:cubicBezTo>
                  <a:pt x="1056989" y="706113"/>
                  <a:pt x="1048512" y="702684"/>
                  <a:pt x="1052798" y="717067"/>
                </a:cubicBezTo>
                <a:cubicBezTo>
                  <a:pt x="1057085" y="731545"/>
                  <a:pt x="1034129" y="734879"/>
                  <a:pt x="1036701" y="742594"/>
                </a:cubicBezTo>
                <a:cubicBezTo>
                  <a:pt x="1039273" y="750214"/>
                  <a:pt x="1050322" y="741737"/>
                  <a:pt x="1060514" y="741737"/>
                </a:cubicBezTo>
                <a:cubicBezTo>
                  <a:pt x="1070705" y="741737"/>
                  <a:pt x="1057751" y="755929"/>
                  <a:pt x="1070705" y="756977"/>
                </a:cubicBezTo>
                <a:cubicBezTo>
                  <a:pt x="1080897" y="757834"/>
                  <a:pt x="1098709" y="745928"/>
                  <a:pt x="1102995" y="739165"/>
                </a:cubicBezTo>
                <a:cubicBezTo>
                  <a:pt x="1107281" y="732402"/>
                  <a:pt x="1115759" y="729831"/>
                  <a:pt x="1127665" y="738308"/>
                </a:cubicBezTo>
                <a:cubicBezTo>
                  <a:pt x="1139285" y="746785"/>
                  <a:pt x="1164812" y="747642"/>
                  <a:pt x="1166527" y="739165"/>
                </a:cubicBezTo>
                <a:close/>
                <a:moveTo>
                  <a:pt x="1444276" y="664394"/>
                </a:moveTo>
                <a:cubicBezTo>
                  <a:pt x="1454468" y="665251"/>
                  <a:pt x="1456182" y="678015"/>
                  <a:pt x="1472279" y="691540"/>
                </a:cubicBezTo>
                <a:cubicBezTo>
                  <a:pt x="1488377" y="705161"/>
                  <a:pt x="1490091" y="695826"/>
                  <a:pt x="1492663" y="686492"/>
                </a:cubicBezTo>
                <a:cubicBezTo>
                  <a:pt x="1495235" y="677157"/>
                  <a:pt x="1513046" y="684777"/>
                  <a:pt x="1512189" y="675443"/>
                </a:cubicBezTo>
                <a:cubicBezTo>
                  <a:pt x="1511332" y="666108"/>
                  <a:pt x="1526667" y="655059"/>
                  <a:pt x="1536859" y="650868"/>
                </a:cubicBezTo>
                <a:cubicBezTo>
                  <a:pt x="1547051" y="646582"/>
                  <a:pt x="1528382" y="636390"/>
                  <a:pt x="1514761" y="637248"/>
                </a:cubicBezTo>
                <a:cubicBezTo>
                  <a:pt x="1501140" y="638105"/>
                  <a:pt x="1498664" y="628770"/>
                  <a:pt x="1498664" y="622770"/>
                </a:cubicBezTo>
                <a:cubicBezTo>
                  <a:pt x="1498664" y="616769"/>
                  <a:pt x="1473137" y="602386"/>
                  <a:pt x="1464659" y="604958"/>
                </a:cubicBezTo>
                <a:cubicBezTo>
                  <a:pt x="1456182" y="607530"/>
                  <a:pt x="1441704" y="593909"/>
                  <a:pt x="1430655" y="593052"/>
                </a:cubicBezTo>
                <a:cubicBezTo>
                  <a:pt x="1419606" y="592194"/>
                  <a:pt x="1403509" y="583717"/>
                  <a:pt x="1405128" y="571811"/>
                </a:cubicBezTo>
                <a:cubicBezTo>
                  <a:pt x="1406843" y="559905"/>
                  <a:pt x="1427226" y="575240"/>
                  <a:pt x="1431417" y="565905"/>
                </a:cubicBezTo>
                <a:cubicBezTo>
                  <a:pt x="1435703" y="556571"/>
                  <a:pt x="1410176" y="561619"/>
                  <a:pt x="1409319" y="554856"/>
                </a:cubicBezTo>
                <a:cubicBezTo>
                  <a:pt x="1408462" y="548094"/>
                  <a:pt x="1415225" y="550570"/>
                  <a:pt x="1420368" y="546379"/>
                </a:cubicBezTo>
                <a:cubicBezTo>
                  <a:pt x="1425512" y="542093"/>
                  <a:pt x="1416082" y="533616"/>
                  <a:pt x="1410176" y="530282"/>
                </a:cubicBezTo>
                <a:cubicBezTo>
                  <a:pt x="1404271" y="526853"/>
                  <a:pt x="1402556" y="537045"/>
                  <a:pt x="1396556" y="537045"/>
                </a:cubicBezTo>
                <a:cubicBezTo>
                  <a:pt x="1390650" y="537045"/>
                  <a:pt x="1395698" y="527710"/>
                  <a:pt x="1399985" y="521805"/>
                </a:cubicBezTo>
                <a:cubicBezTo>
                  <a:pt x="1404271" y="515899"/>
                  <a:pt x="1380458" y="509041"/>
                  <a:pt x="1370267" y="512470"/>
                </a:cubicBezTo>
                <a:cubicBezTo>
                  <a:pt x="1360075" y="515899"/>
                  <a:pt x="1356646" y="509898"/>
                  <a:pt x="1356646" y="503136"/>
                </a:cubicBezTo>
                <a:cubicBezTo>
                  <a:pt x="1356646" y="496373"/>
                  <a:pt x="1338834" y="503136"/>
                  <a:pt x="1331976" y="508184"/>
                </a:cubicBezTo>
                <a:cubicBezTo>
                  <a:pt x="1325213" y="513327"/>
                  <a:pt x="1316736" y="503136"/>
                  <a:pt x="1325213" y="502278"/>
                </a:cubicBezTo>
                <a:cubicBezTo>
                  <a:pt x="1333691" y="501421"/>
                  <a:pt x="1343882" y="494658"/>
                  <a:pt x="1341311" y="487038"/>
                </a:cubicBezTo>
                <a:cubicBezTo>
                  <a:pt x="1338739" y="479418"/>
                  <a:pt x="1316641" y="478561"/>
                  <a:pt x="1312450" y="487896"/>
                </a:cubicBezTo>
                <a:cubicBezTo>
                  <a:pt x="1308164" y="497230"/>
                  <a:pt x="1290352" y="477704"/>
                  <a:pt x="1290352" y="470084"/>
                </a:cubicBezTo>
                <a:cubicBezTo>
                  <a:pt x="1290352" y="462464"/>
                  <a:pt x="1263206" y="469227"/>
                  <a:pt x="1266539" y="456463"/>
                </a:cubicBezTo>
                <a:cubicBezTo>
                  <a:pt x="1269968" y="443700"/>
                  <a:pt x="1235107" y="440366"/>
                  <a:pt x="1225772" y="440366"/>
                </a:cubicBezTo>
                <a:cubicBezTo>
                  <a:pt x="1216438" y="440366"/>
                  <a:pt x="1202817" y="447986"/>
                  <a:pt x="1204532" y="456463"/>
                </a:cubicBezTo>
                <a:cubicBezTo>
                  <a:pt x="1206246" y="464940"/>
                  <a:pt x="1194340" y="461511"/>
                  <a:pt x="1192625" y="452177"/>
                </a:cubicBezTo>
                <a:cubicBezTo>
                  <a:pt x="1190911" y="442842"/>
                  <a:pt x="1167956" y="462369"/>
                  <a:pt x="1161193" y="462369"/>
                </a:cubicBezTo>
                <a:cubicBezTo>
                  <a:pt x="1154430" y="462369"/>
                  <a:pt x="1165479" y="437699"/>
                  <a:pt x="1162050" y="430079"/>
                </a:cubicBezTo>
                <a:cubicBezTo>
                  <a:pt x="1158621" y="422459"/>
                  <a:pt x="1153573" y="419887"/>
                  <a:pt x="1148429" y="407124"/>
                </a:cubicBezTo>
                <a:cubicBezTo>
                  <a:pt x="1143286" y="394360"/>
                  <a:pt x="1117854" y="399504"/>
                  <a:pt x="1111091" y="407124"/>
                </a:cubicBezTo>
                <a:cubicBezTo>
                  <a:pt x="1104329" y="414744"/>
                  <a:pt x="1082231" y="411410"/>
                  <a:pt x="1070324" y="423221"/>
                </a:cubicBezTo>
                <a:cubicBezTo>
                  <a:pt x="1058418" y="435127"/>
                  <a:pt x="1071182" y="447033"/>
                  <a:pt x="1076230" y="451224"/>
                </a:cubicBezTo>
                <a:cubicBezTo>
                  <a:pt x="1081278" y="455511"/>
                  <a:pt x="1058418" y="462273"/>
                  <a:pt x="1066038" y="469036"/>
                </a:cubicBezTo>
                <a:cubicBezTo>
                  <a:pt x="1073658" y="475799"/>
                  <a:pt x="1085564" y="472465"/>
                  <a:pt x="1086422" y="483514"/>
                </a:cubicBezTo>
                <a:cubicBezTo>
                  <a:pt x="1087279" y="494563"/>
                  <a:pt x="1058418" y="480085"/>
                  <a:pt x="1054132" y="470751"/>
                </a:cubicBezTo>
                <a:cubicBezTo>
                  <a:pt x="1049846" y="461416"/>
                  <a:pt x="1055846" y="452939"/>
                  <a:pt x="1049846" y="446081"/>
                </a:cubicBezTo>
                <a:cubicBezTo>
                  <a:pt x="1043940" y="439318"/>
                  <a:pt x="1048988" y="430841"/>
                  <a:pt x="1060037" y="418935"/>
                </a:cubicBezTo>
                <a:cubicBezTo>
                  <a:pt x="1071086" y="407028"/>
                  <a:pt x="1079564" y="408743"/>
                  <a:pt x="1079564" y="401980"/>
                </a:cubicBezTo>
                <a:cubicBezTo>
                  <a:pt x="1079564" y="395217"/>
                  <a:pt x="1032034" y="395217"/>
                  <a:pt x="1003935" y="420649"/>
                </a:cubicBezTo>
                <a:cubicBezTo>
                  <a:pt x="975932" y="446176"/>
                  <a:pt x="984409" y="480085"/>
                  <a:pt x="986123" y="486943"/>
                </a:cubicBezTo>
                <a:cubicBezTo>
                  <a:pt x="987838" y="493706"/>
                  <a:pt x="1012412" y="490372"/>
                  <a:pt x="1026890" y="494563"/>
                </a:cubicBezTo>
                <a:cubicBezTo>
                  <a:pt x="1041368" y="498849"/>
                  <a:pt x="1033653" y="504755"/>
                  <a:pt x="1022604" y="503040"/>
                </a:cubicBezTo>
                <a:cubicBezTo>
                  <a:pt x="1011555" y="501326"/>
                  <a:pt x="992886" y="497897"/>
                  <a:pt x="993743" y="505612"/>
                </a:cubicBezTo>
                <a:cubicBezTo>
                  <a:pt x="994601" y="513232"/>
                  <a:pt x="1017556" y="527710"/>
                  <a:pt x="1031081" y="524281"/>
                </a:cubicBezTo>
                <a:cubicBezTo>
                  <a:pt x="1044702" y="520852"/>
                  <a:pt x="1044702" y="520852"/>
                  <a:pt x="1050608" y="528567"/>
                </a:cubicBezTo>
                <a:cubicBezTo>
                  <a:pt x="1056513" y="536187"/>
                  <a:pt x="1072706" y="533711"/>
                  <a:pt x="1088803" y="534568"/>
                </a:cubicBezTo>
                <a:cubicBezTo>
                  <a:pt x="1104900" y="535425"/>
                  <a:pt x="1123664" y="541331"/>
                  <a:pt x="1131284" y="542188"/>
                </a:cubicBezTo>
                <a:cubicBezTo>
                  <a:pt x="1138904" y="543045"/>
                  <a:pt x="1148239" y="537902"/>
                  <a:pt x="1150811" y="533711"/>
                </a:cubicBezTo>
                <a:cubicBezTo>
                  <a:pt x="1153382" y="529425"/>
                  <a:pt x="1184815" y="540474"/>
                  <a:pt x="1194149" y="539616"/>
                </a:cubicBezTo>
                <a:cubicBezTo>
                  <a:pt x="1203484" y="538759"/>
                  <a:pt x="1197578" y="530282"/>
                  <a:pt x="1191578" y="527710"/>
                </a:cubicBezTo>
                <a:cubicBezTo>
                  <a:pt x="1185672" y="525138"/>
                  <a:pt x="1188149" y="514089"/>
                  <a:pt x="1195864" y="518376"/>
                </a:cubicBezTo>
                <a:cubicBezTo>
                  <a:pt x="1203484" y="522662"/>
                  <a:pt x="1216247" y="525138"/>
                  <a:pt x="1218819" y="532854"/>
                </a:cubicBezTo>
                <a:cubicBezTo>
                  <a:pt x="1221010" y="539331"/>
                  <a:pt x="1228154" y="536283"/>
                  <a:pt x="1229011" y="542188"/>
                </a:cubicBezTo>
                <a:cubicBezTo>
                  <a:pt x="1229868" y="548189"/>
                  <a:pt x="1257014" y="554952"/>
                  <a:pt x="1257872" y="561714"/>
                </a:cubicBezTo>
                <a:cubicBezTo>
                  <a:pt x="1258729" y="568477"/>
                  <a:pt x="1231583" y="571906"/>
                  <a:pt x="1239203" y="577812"/>
                </a:cubicBezTo>
                <a:cubicBezTo>
                  <a:pt x="1246823" y="583717"/>
                  <a:pt x="1258729" y="570192"/>
                  <a:pt x="1268921" y="569334"/>
                </a:cubicBezTo>
                <a:cubicBezTo>
                  <a:pt x="1279112" y="568477"/>
                  <a:pt x="1279112" y="591432"/>
                  <a:pt x="1286732" y="588003"/>
                </a:cubicBezTo>
                <a:cubicBezTo>
                  <a:pt x="1297115" y="583336"/>
                  <a:pt x="1305401" y="592290"/>
                  <a:pt x="1315593" y="606672"/>
                </a:cubicBezTo>
                <a:cubicBezTo>
                  <a:pt x="1325785" y="621150"/>
                  <a:pt x="1314736" y="634676"/>
                  <a:pt x="1315593" y="639819"/>
                </a:cubicBezTo>
                <a:cubicBezTo>
                  <a:pt x="1316450" y="644963"/>
                  <a:pt x="1335977" y="643248"/>
                  <a:pt x="1347026" y="637248"/>
                </a:cubicBezTo>
                <a:cubicBezTo>
                  <a:pt x="1358075" y="631342"/>
                  <a:pt x="1368266" y="644010"/>
                  <a:pt x="1376744" y="651726"/>
                </a:cubicBezTo>
                <a:cubicBezTo>
                  <a:pt x="1385221" y="659346"/>
                  <a:pt x="1345311" y="672109"/>
                  <a:pt x="1348740" y="665346"/>
                </a:cubicBezTo>
                <a:cubicBezTo>
                  <a:pt x="1352169" y="658584"/>
                  <a:pt x="1324928" y="638200"/>
                  <a:pt x="1300353" y="647535"/>
                </a:cubicBezTo>
                <a:cubicBezTo>
                  <a:pt x="1275683" y="656869"/>
                  <a:pt x="1292733" y="671347"/>
                  <a:pt x="1295305" y="679824"/>
                </a:cubicBezTo>
                <a:cubicBezTo>
                  <a:pt x="1297877" y="688302"/>
                  <a:pt x="1273207" y="696779"/>
                  <a:pt x="1250252" y="689159"/>
                </a:cubicBezTo>
                <a:cubicBezTo>
                  <a:pt x="1227296" y="681539"/>
                  <a:pt x="1234154" y="694207"/>
                  <a:pt x="1224820" y="694207"/>
                </a:cubicBezTo>
                <a:cubicBezTo>
                  <a:pt x="1215485" y="694207"/>
                  <a:pt x="1205294" y="708685"/>
                  <a:pt x="1213771" y="718020"/>
                </a:cubicBezTo>
                <a:cubicBezTo>
                  <a:pt x="1222248" y="727354"/>
                  <a:pt x="1240917" y="718877"/>
                  <a:pt x="1256252" y="719734"/>
                </a:cubicBezTo>
                <a:cubicBezTo>
                  <a:pt x="1271588" y="720591"/>
                  <a:pt x="1273207" y="724878"/>
                  <a:pt x="1274921" y="716305"/>
                </a:cubicBezTo>
                <a:cubicBezTo>
                  <a:pt x="1276636" y="707828"/>
                  <a:pt x="1292733" y="712019"/>
                  <a:pt x="1303782" y="714591"/>
                </a:cubicBezTo>
                <a:cubicBezTo>
                  <a:pt x="1314831" y="717162"/>
                  <a:pt x="1312259" y="732402"/>
                  <a:pt x="1325880" y="734117"/>
                </a:cubicBezTo>
                <a:cubicBezTo>
                  <a:pt x="1339501" y="735831"/>
                  <a:pt x="1328452" y="749452"/>
                  <a:pt x="1336929" y="758787"/>
                </a:cubicBezTo>
                <a:cubicBezTo>
                  <a:pt x="1345406" y="768121"/>
                  <a:pt x="1372648" y="763073"/>
                  <a:pt x="1382744" y="773265"/>
                </a:cubicBezTo>
                <a:cubicBezTo>
                  <a:pt x="1392936" y="783456"/>
                  <a:pt x="1436180" y="803745"/>
                  <a:pt x="1442180" y="796220"/>
                </a:cubicBezTo>
                <a:cubicBezTo>
                  <a:pt x="1448943" y="787743"/>
                  <a:pt x="1404842" y="748690"/>
                  <a:pt x="1392079" y="745261"/>
                </a:cubicBezTo>
                <a:cubicBezTo>
                  <a:pt x="1379315" y="741832"/>
                  <a:pt x="1404842" y="737641"/>
                  <a:pt x="1420940" y="750405"/>
                </a:cubicBezTo>
                <a:cubicBezTo>
                  <a:pt x="1437037" y="763168"/>
                  <a:pt x="1460849" y="769074"/>
                  <a:pt x="1472756" y="753834"/>
                </a:cubicBezTo>
                <a:cubicBezTo>
                  <a:pt x="1484662" y="738498"/>
                  <a:pt x="1462564" y="742785"/>
                  <a:pt x="1462564" y="731736"/>
                </a:cubicBezTo>
                <a:cubicBezTo>
                  <a:pt x="1462564" y="720687"/>
                  <a:pt x="1454944" y="705447"/>
                  <a:pt x="1443038" y="705447"/>
                </a:cubicBezTo>
                <a:cubicBezTo>
                  <a:pt x="1431131" y="705447"/>
                  <a:pt x="1400556" y="681634"/>
                  <a:pt x="1411605" y="676586"/>
                </a:cubicBezTo>
                <a:cubicBezTo>
                  <a:pt x="1422654" y="671442"/>
                  <a:pt x="1408176" y="664680"/>
                  <a:pt x="1416749" y="655345"/>
                </a:cubicBezTo>
                <a:cubicBezTo>
                  <a:pt x="1425607" y="645725"/>
                  <a:pt x="1434084" y="663537"/>
                  <a:pt x="1444276" y="664394"/>
                </a:cubicBezTo>
                <a:close/>
                <a:moveTo>
                  <a:pt x="1265015" y="623627"/>
                </a:moveTo>
                <a:cubicBezTo>
                  <a:pt x="1275207" y="621912"/>
                  <a:pt x="1273302" y="606196"/>
                  <a:pt x="1267587" y="598100"/>
                </a:cubicBezTo>
                <a:cubicBezTo>
                  <a:pt x="1263301" y="592194"/>
                  <a:pt x="1252347" y="591337"/>
                  <a:pt x="1242917" y="592194"/>
                </a:cubicBezTo>
                <a:cubicBezTo>
                  <a:pt x="1233583" y="593052"/>
                  <a:pt x="1217390" y="607434"/>
                  <a:pt x="1225963" y="621912"/>
                </a:cubicBezTo>
                <a:cubicBezTo>
                  <a:pt x="1234440" y="636390"/>
                  <a:pt x="1254824" y="625341"/>
                  <a:pt x="1265015" y="623627"/>
                </a:cubicBezTo>
                <a:close/>
                <a:moveTo>
                  <a:pt x="1158907" y="402742"/>
                </a:moveTo>
                <a:cubicBezTo>
                  <a:pt x="1153763" y="413791"/>
                  <a:pt x="1169956" y="413791"/>
                  <a:pt x="1170813" y="426555"/>
                </a:cubicBezTo>
                <a:cubicBezTo>
                  <a:pt x="1171670" y="439318"/>
                  <a:pt x="1187768" y="443509"/>
                  <a:pt x="1199674" y="435889"/>
                </a:cubicBezTo>
                <a:cubicBezTo>
                  <a:pt x="1211580" y="428269"/>
                  <a:pt x="1245489" y="438175"/>
                  <a:pt x="1245489" y="428269"/>
                </a:cubicBezTo>
                <a:cubicBezTo>
                  <a:pt x="1245489" y="418935"/>
                  <a:pt x="1209770" y="401980"/>
                  <a:pt x="1197102" y="404457"/>
                </a:cubicBezTo>
                <a:cubicBezTo>
                  <a:pt x="1184339" y="407028"/>
                  <a:pt x="1163955" y="391788"/>
                  <a:pt x="1158907" y="402742"/>
                </a:cubicBezTo>
                <a:close/>
                <a:moveTo>
                  <a:pt x="1477328" y="1125594"/>
                </a:moveTo>
                <a:cubicBezTo>
                  <a:pt x="1479042" y="1132357"/>
                  <a:pt x="1528286" y="1152741"/>
                  <a:pt x="1530001" y="1143406"/>
                </a:cubicBezTo>
                <a:cubicBezTo>
                  <a:pt x="1531715" y="1134072"/>
                  <a:pt x="1475899" y="1119784"/>
                  <a:pt x="1477328" y="1125594"/>
                </a:cubicBezTo>
                <a:close/>
                <a:moveTo>
                  <a:pt x="1692878" y="1176267"/>
                </a:moveTo>
                <a:cubicBezTo>
                  <a:pt x="1689449" y="1182459"/>
                  <a:pt x="1684401" y="1171695"/>
                  <a:pt x="1691735" y="1166076"/>
                </a:cubicBezTo>
                <a:cubicBezTo>
                  <a:pt x="1699070" y="1160456"/>
                  <a:pt x="1690592" y="1158170"/>
                  <a:pt x="1683830" y="1161599"/>
                </a:cubicBezTo>
                <a:cubicBezTo>
                  <a:pt x="1677067" y="1165028"/>
                  <a:pt x="1678686" y="1146264"/>
                  <a:pt x="1684973" y="1142930"/>
                </a:cubicBezTo>
                <a:cubicBezTo>
                  <a:pt x="1691164" y="1139501"/>
                  <a:pt x="1669733" y="1132738"/>
                  <a:pt x="1669733" y="1138929"/>
                </a:cubicBezTo>
                <a:cubicBezTo>
                  <a:pt x="1669733" y="1145216"/>
                  <a:pt x="1654397" y="1141215"/>
                  <a:pt x="1652778" y="1135500"/>
                </a:cubicBezTo>
                <a:cubicBezTo>
                  <a:pt x="1651064" y="1129881"/>
                  <a:pt x="1640300" y="1128166"/>
                  <a:pt x="1644301" y="1124166"/>
                </a:cubicBezTo>
                <a:cubicBezTo>
                  <a:pt x="1648301" y="1120165"/>
                  <a:pt x="1631252" y="1117974"/>
                  <a:pt x="1629537" y="1124737"/>
                </a:cubicBezTo>
                <a:cubicBezTo>
                  <a:pt x="1627823" y="1131500"/>
                  <a:pt x="1622774" y="1120165"/>
                  <a:pt x="1631252" y="1111116"/>
                </a:cubicBezTo>
                <a:cubicBezTo>
                  <a:pt x="1639729" y="1102068"/>
                  <a:pt x="1636871" y="1094162"/>
                  <a:pt x="1644872" y="1089590"/>
                </a:cubicBezTo>
                <a:cubicBezTo>
                  <a:pt x="1652778" y="1085018"/>
                  <a:pt x="1644301" y="1079970"/>
                  <a:pt x="1635824" y="1083399"/>
                </a:cubicBezTo>
                <a:cubicBezTo>
                  <a:pt x="1627346" y="1086828"/>
                  <a:pt x="1604677" y="1117974"/>
                  <a:pt x="1604677" y="1126452"/>
                </a:cubicBezTo>
                <a:cubicBezTo>
                  <a:pt x="1604677" y="1134929"/>
                  <a:pt x="1604105" y="1145121"/>
                  <a:pt x="1596200" y="1144549"/>
                </a:cubicBezTo>
                <a:cubicBezTo>
                  <a:pt x="1588294" y="1143978"/>
                  <a:pt x="1579245" y="1151312"/>
                  <a:pt x="1585436" y="1155884"/>
                </a:cubicBezTo>
                <a:cubicBezTo>
                  <a:pt x="1591628" y="1160456"/>
                  <a:pt x="1568958" y="1173315"/>
                  <a:pt x="1579817" y="1179125"/>
                </a:cubicBezTo>
                <a:cubicBezTo>
                  <a:pt x="1587151" y="1183125"/>
                  <a:pt x="1599057" y="1177410"/>
                  <a:pt x="1609249" y="1178553"/>
                </a:cubicBezTo>
                <a:cubicBezTo>
                  <a:pt x="1619441" y="1179696"/>
                  <a:pt x="1627918" y="1180268"/>
                  <a:pt x="1636395" y="1173981"/>
                </a:cubicBezTo>
                <a:cubicBezTo>
                  <a:pt x="1644872" y="1167790"/>
                  <a:pt x="1644872" y="1179601"/>
                  <a:pt x="1653921" y="1178553"/>
                </a:cubicBezTo>
                <a:cubicBezTo>
                  <a:pt x="1662970" y="1177410"/>
                  <a:pt x="1648778" y="1185888"/>
                  <a:pt x="1649349" y="1192174"/>
                </a:cubicBezTo>
                <a:cubicBezTo>
                  <a:pt x="1649921" y="1198461"/>
                  <a:pt x="1658969" y="1188745"/>
                  <a:pt x="1665732" y="1185411"/>
                </a:cubicBezTo>
                <a:cubicBezTo>
                  <a:pt x="1672495" y="1181982"/>
                  <a:pt x="1680972" y="1185411"/>
                  <a:pt x="1677638" y="1191031"/>
                </a:cubicBezTo>
                <a:cubicBezTo>
                  <a:pt x="1674209" y="1196651"/>
                  <a:pt x="1696307" y="1202366"/>
                  <a:pt x="1701451" y="1193317"/>
                </a:cubicBezTo>
                <a:cubicBezTo>
                  <a:pt x="1706404" y="1184173"/>
                  <a:pt x="1696212" y="1170076"/>
                  <a:pt x="1692878" y="1176267"/>
                </a:cubicBezTo>
                <a:close/>
                <a:moveTo>
                  <a:pt x="157639" y="1020248"/>
                </a:moveTo>
                <a:cubicBezTo>
                  <a:pt x="142304" y="1028344"/>
                  <a:pt x="179070" y="1067111"/>
                  <a:pt x="186785" y="1062253"/>
                </a:cubicBezTo>
                <a:cubicBezTo>
                  <a:pt x="192024" y="1058919"/>
                  <a:pt x="177737" y="1042632"/>
                  <a:pt x="177737" y="1032630"/>
                </a:cubicBezTo>
                <a:cubicBezTo>
                  <a:pt x="177641" y="1022629"/>
                  <a:pt x="172879" y="1012056"/>
                  <a:pt x="157639" y="1020248"/>
                </a:cubicBezTo>
                <a:close/>
                <a:moveTo>
                  <a:pt x="1557242" y="1213986"/>
                </a:moveTo>
                <a:cubicBezTo>
                  <a:pt x="1551337" y="1214844"/>
                  <a:pt x="1556004" y="1205509"/>
                  <a:pt x="1556861" y="1200842"/>
                </a:cubicBezTo>
                <a:cubicBezTo>
                  <a:pt x="1557719" y="1196175"/>
                  <a:pt x="1544098" y="1202937"/>
                  <a:pt x="1543717" y="1208462"/>
                </a:cubicBezTo>
                <a:cubicBezTo>
                  <a:pt x="1543336" y="1213986"/>
                  <a:pt x="1533906" y="1216082"/>
                  <a:pt x="1533906" y="1219511"/>
                </a:cubicBezTo>
                <a:cubicBezTo>
                  <a:pt x="1533906" y="1229417"/>
                  <a:pt x="1532668" y="1224178"/>
                  <a:pt x="1525810" y="1227607"/>
                </a:cubicBezTo>
                <a:cubicBezTo>
                  <a:pt x="1519047" y="1231036"/>
                  <a:pt x="1492663" y="1227607"/>
                  <a:pt x="1491806" y="1221606"/>
                </a:cubicBezTo>
                <a:cubicBezTo>
                  <a:pt x="1490948" y="1215701"/>
                  <a:pt x="1471803" y="1212653"/>
                  <a:pt x="1471041" y="1204652"/>
                </a:cubicBezTo>
                <a:cubicBezTo>
                  <a:pt x="1470184" y="1196556"/>
                  <a:pt x="1460849" y="1194079"/>
                  <a:pt x="1468469" y="1185126"/>
                </a:cubicBezTo>
                <a:cubicBezTo>
                  <a:pt x="1476089" y="1176172"/>
                  <a:pt x="1467231" y="1171981"/>
                  <a:pt x="1459992" y="1178744"/>
                </a:cubicBezTo>
                <a:cubicBezTo>
                  <a:pt x="1452753" y="1185507"/>
                  <a:pt x="1448562" y="1174934"/>
                  <a:pt x="1458278" y="1171124"/>
                </a:cubicBezTo>
                <a:cubicBezTo>
                  <a:pt x="1468088" y="1167314"/>
                  <a:pt x="1486281" y="1163504"/>
                  <a:pt x="1476947" y="1146454"/>
                </a:cubicBezTo>
                <a:cubicBezTo>
                  <a:pt x="1467612" y="1129500"/>
                  <a:pt x="1409033" y="1151502"/>
                  <a:pt x="1394174" y="1160075"/>
                </a:cubicBezTo>
                <a:cubicBezTo>
                  <a:pt x="1379315" y="1168552"/>
                  <a:pt x="1360646" y="1195794"/>
                  <a:pt x="1352550" y="1195794"/>
                </a:cubicBezTo>
                <a:cubicBezTo>
                  <a:pt x="1344454" y="1195794"/>
                  <a:pt x="1366552" y="1181316"/>
                  <a:pt x="1369981" y="1175791"/>
                </a:cubicBezTo>
                <a:cubicBezTo>
                  <a:pt x="1373410" y="1170267"/>
                  <a:pt x="1369124" y="1164742"/>
                  <a:pt x="1373791" y="1166838"/>
                </a:cubicBezTo>
                <a:cubicBezTo>
                  <a:pt x="1378458" y="1168933"/>
                  <a:pt x="1391603" y="1148550"/>
                  <a:pt x="1400556" y="1141787"/>
                </a:cubicBezTo>
                <a:cubicBezTo>
                  <a:pt x="1409510" y="1135024"/>
                  <a:pt x="1419225" y="1141406"/>
                  <a:pt x="1420559" y="1135881"/>
                </a:cubicBezTo>
                <a:cubicBezTo>
                  <a:pt x="1421797" y="1130357"/>
                  <a:pt x="1426083" y="1126547"/>
                  <a:pt x="1434560" y="1118927"/>
                </a:cubicBezTo>
                <a:cubicBezTo>
                  <a:pt x="1443038" y="1111307"/>
                  <a:pt x="1544574" y="1112545"/>
                  <a:pt x="1554290" y="1113021"/>
                </a:cubicBezTo>
                <a:cubicBezTo>
                  <a:pt x="1564100" y="1113402"/>
                  <a:pt x="1583150" y="1100258"/>
                  <a:pt x="1588675" y="1091781"/>
                </a:cubicBezTo>
                <a:cubicBezTo>
                  <a:pt x="1594199" y="1083303"/>
                  <a:pt x="1601438" y="1083303"/>
                  <a:pt x="1614964" y="1084161"/>
                </a:cubicBezTo>
                <a:cubicBezTo>
                  <a:pt x="1628585" y="1085018"/>
                  <a:pt x="1634966" y="1072731"/>
                  <a:pt x="1641729" y="1068063"/>
                </a:cubicBezTo>
                <a:cubicBezTo>
                  <a:pt x="1648492" y="1063396"/>
                  <a:pt x="1646015" y="1061301"/>
                  <a:pt x="1640015" y="1059967"/>
                </a:cubicBezTo>
                <a:cubicBezTo>
                  <a:pt x="1634109" y="1058729"/>
                  <a:pt x="1628585" y="1054824"/>
                  <a:pt x="1634490" y="1054443"/>
                </a:cubicBezTo>
                <a:cubicBezTo>
                  <a:pt x="1640396" y="1054062"/>
                  <a:pt x="1643444" y="1050633"/>
                  <a:pt x="1645920" y="1043013"/>
                </a:cubicBezTo>
                <a:cubicBezTo>
                  <a:pt x="1648492" y="1035393"/>
                  <a:pt x="1643825" y="1038726"/>
                  <a:pt x="1635728" y="1028154"/>
                </a:cubicBezTo>
                <a:cubicBezTo>
                  <a:pt x="1627632" y="1017581"/>
                  <a:pt x="1623441" y="1031583"/>
                  <a:pt x="1615345" y="1030725"/>
                </a:cubicBezTo>
                <a:cubicBezTo>
                  <a:pt x="1607249" y="1029868"/>
                  <a:pt x="1620869" y="1019676"/>
                  <a:pt x="1614107" y="1015390"/>
                </a:cubicBezTo>
                <a:cubicBezTo>
                  <a:pt x="1607344" y="1011104"/>
                  <a:pt x="1594580" y="1014152"/>
                  <a:pt x="1584389" y="1022629"/>
                </a:cubicBezTo>
                <a:cubicBezTo>
                  <a:pt x="1574197" y="1031106"/>
                  <a:pt x="1575054" y="1022248"/>
                  <a:pt x="1566101" y="1030725"/>
                </a:cubicBezTo>
                <a:cubicBezTo>
                  <a:pt x="1557147" y="1039203"/>
                  <a:pt x="1557147" y="1026439"/>
                  <a:pt x="1561433" y="1023105"/>
                </a:cubicBezTo>
                <a:cubicBezTo>
                  <a:pt x="1565720" y="1019676"/>
                  <a:pt x="1568672" y="1023486"/>
                  <a:pt x="1572482" y="1018438"/>
                </a:cubicBezTo>
                <a:cubicBezTo>
                  <a:pt x="1576292" y="1013295"/>
                  <a:pt x="1580102" y="1018438"/>
                  <a:pt x="1589913" y="1012056"/>
                </a:cubicBezTo>
                <a:cubicBezTo>
                  <a:pt x="1599724" y="1005675"/>
                  <a:pt x="1608201" y="1008627"/>
                  <a:pt x="1611154" y="1003960"/>
                </a:cubicBezTo>
                <a:cubicBezTo>
                  <a:pt x="1614107" y="999293"/>
                  <a:pt x="1606487" y="992911"/>
                  <a:pt x="1597152" y="995007"/>
                </a:cubicBezTo>
                <a:cubicBezTo>
                  <a:pt x="1587818" y="997102"/>
                  <a:pt x="1581436" y="982243"/>
                  <a:pt x="1575530" y="986529"/>
                </a:cubicBezTo>
                <a:cubicBezTo>
                  <a:pt x="1569625" y="990816"/>
                  <a:pt x="1570863" y="980148"/>
                  <a:pt x="1564100" y="984434"/>
                </a:cubicBezTo>
                <a:cubicBezTo>
                  <a:pt x="1557338" y="988720"/>
                  <a:pt x="1553528" y="983196"/>
                  <a:pt x="1550480" y="975099"/>
                </a:cubicBezTo>
                <a:cubicBezTo>
                  <a:pt x="1547527" y="967003"/>
                  <a:pt x="1529239" y="953859"/>
                  <a:pt x="1518190" y="950430"/>
                </a:cubicBezTo>
                <a:cubicBezTo>
                  <a:pt x="1507141" y="947001"/>
                  <a:pt x="1514380" y="941095"/>
                  <a:pt x="1520285" y="945286"/>
                </a:cubicBezTo>
                <a:cubicBezTo>
                  <a:pt x="1526191" y="949572"/>
                  <a:pt x="1533049" y="941000"/>
                  <a:pt x="1535525" y="936809"/>
                </a:cubicBezTo>
                <a:cubicBezTo>
                  <a:pt x="1538097" y="932523"/>
                  <a:pt x="1531239" y="928713"/>
                  <a:pt x="1527905" y="928332"/>
                </a:cubicBezTo>
                <a:cubicBezTo>
                  <a:pt x="1524476" y="927855"/>
                  <a:pt x="1524476" y="922331"/>
                  <a:pt x="1525334" y="918140"/>
                </a:cubicBezTo>
                <a:cubicBezTo>
                  <a:pt x="1526191" y="913854"/>
                  <a:pt x="1513427" y="908329"/>
                  <a:pt x="1513046" y="904138"/>
                </a:cubicBezTo>
                <a:cubicBezTo>
                  <a:pt x="1512665" y="899852"/>
                  <a:pt x="1505426" y="896899"/>
                  <a:pt x="1505807" y="893089"/>
                </a:cubicBezTo>
                <a:cubicBezTo>
                  <a:pt x="1506188" y="889279"/>
                  <a:pt x="1498568" y="883755"/>
                  <a:pt x="1498568" y="878611"/>
                </a:cubicBezTo>
                <a:cubicBezTo>
                  <a:pt x="1498568" y="873468"/>
                  <a:pt x="1485805" y="863276"/>
                  <a:pt x="1485424" y="857370"/>
                </a:cubicBezTo>
                <a:cubicBezTo>
                  <a:pt x="1485043" y="851370"/>
                  <a:pt x="1478185" y="847179"/>
                  <a:pt x="1475613" y="839940"/>
                </a:cubicBezTo>
                <a:cubicBezTo>
                  <a:pt x="1473041" y="832701"/>
                  <a:pt x="1469708" y="836130"/>
                  <a:pt x="1467136" y="846321"/>
                </a:cubicBezTo>
                <a:cubicBezTo>
                  <a:pt x="1464564" y="856513"/>
                  <a:pt x="1455706" y="856132"/>
                  <a:pt x="1458182" y="859466"/>
                </a:cubicBezTo>
                <a:cubicBezTo>
                  <a:pt x="1463421" y="866419"/>
                  <a:pt x="1459421" y="866705"/>
                  <a:pt x="1455611" y="870896"/>
                </a:cubicBezTo>
                <a:cubicBezTo>
                  <a:pt x="1451801" y="875182"/>
                  <a:pt x="1458182" y="881564"/>
                  <a:pt x="1451801" y="881564"/>
                </a:cubicBezTo>
                <a:cubicBezTo>
                  <a:pt x="1445419" y="881564"/>
                  <a:pt x="1448372" y="894708"/>
                  <a:pt x="1445038" y="888803"/>
                </a:cubicBezTo>
                <a:cubicBezTo>
                  <a:pt x="1441609" y="882897"/>
                  <a:pt x="1433608" y="884517"/>
                  <a:pt x="1433608" y="890517"/>
                </a:cubicBezTo>
                <a:cubicBezTo>
                  <a:pt x="1433608" y="896518"/>
                  <a:pt x="1419987" y="901947"/>
                  <a:pt x="1414463" y="901566"/>
                </a:cubicBezTo>
                <a:cubicBezTo>
                  <a:pt x="1408938" y="901090"/>
                  <a:pt x="1408938" y="889660"/>
                  <a:pt x="1404271" y="893089"/>
                </a:cubicBezTo>
                <a:cubicBezTo>
                  <a:pt x="1399604" y="896518"/>
                  <a:pt x="1400461" y="883278"/>
                  <a:pt x="1393222" y="883755"/>
                </a:cubicBezTo>
                <a:cubicBezTo>
                  <a:pt x="1385983" y="884136"/>
                  <a:pt x="1380935" y="883374"/>
                  <a:pt x="1383030" y="876992"/>
                </a:cubicBezTo>
                <a:cubicBezTo>
                  <a:pt x="1385126" y="870610"/>
                  <a:pt x="1370743" y="867657"/>
                  <a:pt x="1375410" y="863847"/>
                </a:cubicBezTo>
                <a:cubicBezTo>
                  <a:pt x="1380077" y="860037"/>
                  <a:pt x="1374172" y="853275"/>
                  <a:pt x="1373315" y="842226"/>
                </a:cubicBezTo>
                <a:cubicBezTo>
                  <a:pt x="1372457" y="831177"/>
                  <a:pt x="1379696" y="830319"/>
                  <a:pt x="1379696" y="826128"/>
                </a:cubicBezTo>
                <a:cubicBezTo>
                  <a:pt x="1379696" y="821842"/>
                  <a:pt x="1374553" y="821842"/>
                  <a:pt x="1369505" y="825271"/>
                </a:cubicBezTo>
                <a:cubicBezTo>
                  <a:pt x="1364456" y="828700"/>
                  <a:pt x="1364456" y="820604"/>
                  <a:pt x="1358932" y="820985"/>
                </a:cubicBezTo>
                <a:cubicBezTo>
                  <a:pt x="1353407" y="821366"/>
                  <a:pt x="1336834" y="820604"/>
                  <a:pt x="1335977" y="812889"/>
                </a:cubicBezTo>
                <a:cubicBezTo>
                  <a:pt x="1335119" y="805269"/>
                  <a:pt x="1329595" y="809079"/>
                  <a:pt x="1327023" y="801840"/>
                </a:cubicBezTo>
                <a:cubicBezTo>
                  <a:pt x="1324451" y="794601"/>
                  <a:pt x="1317689" y="800125"/>
                  <a:pt x="1317689" y="795077"/>
                </a:cubicBezTo>
                <a:cubicBezTo>
                  <a:pt x="1317689" y="789933"/>
                  <a:pt x="1314736" y="787838"/>
                  <a:pt x="1309592" y="787457"/>
                </a:cubicBezTo>
                <a:cubicBezTo>
                  <a:pt x="1304544" y="787076"/>
                  <a:pt x="1302830" y="781551"/>
                  <a:pt x="1295972" y="780694"/>
                </a:cubicBezTo>
                <a:cubicBezTo>
                  <a:pt x="1289209" y="779837"/>
                  <a:pt x="1280636" y="785361"/>
                  <a:pt x="1276826" y="787076"/>
                </a:cubicBezTo>
                <a:cubicBezTo>
                  <a:pt x="1273016" y="788790"/>
                  <a:pt x="1263206" y="781170"/>
                  <a:pt x="1259396" y="784123"/>
                </a:cubicBezTo>
                <a:cubicBezTo>
                  <a:pt x="1255586" y="787076"/>
                  <a:pt x="1254728" y="782028"/>
                  <a:pt x="1244156" y="778980"/>
                </a:cubicBezTo>
                <a:cubicBezTo>
                  <a:pt x="1233488" y="776027"/>
                  <a:pt x="1219486" y="775170"/>
                  <a:pt x="1218629" y="778980"/>
                </a:cubicBezTo>
                <a:cubicBezTo>
                  <a:pt x="1217771" y="782790"/>
                  <a:pt x="1209294" y="784123"/>
                  <a:pt x="1210532" y="792981"/>
                </a:cubicBezTo>
                <a:cubicBezTo>
                  <a:pt x="1211771" y="801935"/>
                  <a:pt x="1220724" y="800220"/>
                  <a:pt x="1222820" y="806126"/>
                </a:cubicBezTo>
                <a:cubicBezTo>
                  <a:pt x="1224915" y="812031"/>
                  <a:pt x="1218533" y="809936"/>
                  <a:pt x="1218152" y="815460"/>
                </a:cubicBezTo>
                <a:cubicBezTo>
                  <a:pt x="1217771" y="820985"/>
                  <a:pt x="1212247" y="820604"/>
                  <a:pt x="1212247" y="824414"/>
                </a:cubicBezTo>
                <a:cubicBezTo>
                  <a:pt x="1212247" y="828224"/>
                  <a:pt x="1216057" y="827367"/>
                  <a:pt x="1218152" y="835082"/>
                </a:cubicBezTo>
                <a:cubicBezTo>
                  <a:pt x="1220248" y="842702"/>
                  <a:pt x="1224534" y="842321"/>
                  <a:pt x="1225772" y="852513"/>
                </a:cubicBezTo>
                <a:cubicBezTo>
                  <a:pt x="1227011" y="862704"/>
                  <a:pt x="1222343" y="860609"/>
                  <a:pt x="1218152" y="861847"/>
                </a:cubicBezTo>
                <a:cubicBezTo>
                  <a:pt x="1213866" y="863085"/>
                  <a:pt x="1218533" y="868229"/>
                  <a:pt x="1212628" y="874992"/>
                </a:cubicBezTo>
                <a:cubicBezTo>
                  <a:pt x="1206722" y="881754"/>
                  <a:pt x="1201579" y="888993"/>
                  <a:pt x="1206246" y="893280"/>
                </a:cubicBezTo>
                <a:cubicBezTo>
                  <a:pt x="1210913" y="897566"/>
                  <a:pt x="1228344" y="904710"/>
                  <a:pt x="1235107" y="916235"/>
                </a:cubicBezTo>
                <a:cubicBezTo>
                  <a:pt x="1241870" y="927665"/>
                  <a:pt x="1241489" y="945572"/>
                  <a:pt x="1239393" y="958335"/>
                </a:cubicBezTo>
                <a:cubicBezTo>
                  <a:pt x="1237298" y="971099"/>
                  <a:pt x="1222820" y="974052"/>
                  <a:pt x="1212247" y="985101"/>
                </a:cubicBezTo>
                <a:cubicBezTo>
                  <a:pt x="1201674" y="996150"/>
                  <a:pt x="1190625" y="994435"/>
                  <a:pt x="1185482" y="994911"/>
                </a:cubicBezTo>
                <a:cubicBezTo>
                  <a:pt x="1180338" y="995292"/>
                  <a:pt x="1183386" y="1005484"/>
                  <a:pt x="1190530" y="1013580"/>
                </a:cubicBezTo>
                <a:cubicBezTo>
                  <a:pt x="1197769" y="1021677"/>
                  <a:pt x="1191768" y="1024248"/>
                  <a:pt x="1195673" y="1032726"/>
                </a:cubicBezTo>
                <a:cubicBezTo>
                  <a:pt x="1199483" y="1041203"/>
                  <a:pt x="1195673" y="1047966"/>
                  <a:pt x="1201198" y="1055681"/>
                </a:cubicBezTo>
                <a:cubicBezTo>
                  <a:pt x="1206722" y="1063301"/>
                  <a:pt x="1203293" y="1066349"/>
                  <a:pt x="1196912" y="1071873"/>
                </a:cubicBezTo>
                <a:cubicBezTo>
                  <a:pt x="1190530" y="1077398"/>
                  <a:pt x="1199483" y="1074445"/>
                  <a:pt x="1199864" y="1081684"/>
                </a:cubicBezTo>
                <a:cubicBezTo>
                  <a:pt x="1200245" y="1088923"/>
                  <a:pt x="1196912" y="1084637"/>
                  <a:pt x="1191387" y="1080827"/>
                </a:cubicBezTo>
                <a:cubicBezTo>
                  <a:pt x="1185863" y="1077017"/>
                  <a:pt x="1180814" y="1088066"/>
                  <a:pt x="1180814" y="1092733"/>
                </a:cubicBezTo>
                <a:cubicBezTo>
                  <a:pt x="1180814" y="1097400"/>
                  <a:pt x="1167670" y="1086351"/>
                  <a:pt x="1164717" y="1086828"/>
                </a:cubicBezTo>
                <a:cubicBezTo>
                  <a:pt x="1161764" y="1087209"/>
                  <a:pt x="1165574" y="1079589"/>
                  <a:pt x="1157954" y="1073683"/>
                </a:cubicBezTo>
                <a:cubicBezTo>
                  <a:pt x="1150334" y="1067778"/>
                  <a:pt x="1144334" y="1066444"/>
                  <a:pt x="1144334" y="1060539"/>
                </a:cubicBezTo>
                <a:cubicBezTo>
                  <a:pt x="1144334" y="1054633"/>
                  <a:pt x="1131189" y="1050347"/>
                  <a:pt x="1131189" y="1043584"/>
                </a:cubicBezTo>
                <a:cubicBezTo>
                  <a:pt x="1131189" y="1036821"/>
                  <a:pt x="1132904" y="1019391"/>
                  <a:pt x="1129951" y="1014247"/>
                </a:cubicBezTo>
                <a:cubicBezTo>
                  <a:pt x="1126998" y="1009199"/>
                  <a:pt x="1129570" y="1003674"/>
                  <a:pt x="1132046" y="999007"/>
                </a:cubicBezTo>
                <a:cubicBezTo>
                  <a:pt x="1134618" y="994340"/>
                  <a:pt x="1129094" y="987101"/>
                  <a:pt x="1121474" y="987101"/>
                </a:cubicBezTo>
                <a:cubicBezTo>
                  <a:pt x="1113854" y="987101"/>
                  <a:pt x="1103186" y="984529"/>
                  <a:pt x="1092613" y="985386"/>
                </a:cubicBezTo>
                <a:cubicBezTo>
                  <a:pt x="1082040" y="986244"/>
                  <a:pt x="1076039" y="984529"/>
                  <a:pt x="1072610" y="981576"/>
                </a:cubicBezTo>
                <a:cubicBezTo>
                  <a:pt x="1069181" y="978624"/>
                  <a:pt x="1059466" y="972242"/>
                  <a:pt x="1046321" y="968813"/>
                </a:cubicBezTo>
                <a:cubicBezTo>
                  <a:pt x="1033177" y="965384"/>
                  <a:pt x="1027176" y="958621"/>
                  <a:pt x="1025938" y="954811"/>
                </a:cubicBezTo>
                <a:cubicBezTo>
                  <a:pt x="1024700" y="951001"/>
                  <a:pt x="1011460" y="948048"/>
                  <a:pt x="1008507" y="944143"/>
                </a:cubicBezTo>
                <a:cubicBezTo>
                  <a:pt x="1005554" y="940333"/>
                  <a:pt x="992791" y="938238"/>
                  <a:pt x="987647" y="939000"/>
                </a:cubicBezTo>
                <a:cubicBezTo>
                  <a:pt x="982504" y="939857"/>
                  <a:pt x="969836" y="928332"/>
                  <a:pt x="962216" y="928808"/>
                </a:cubicBezTo>
                <a:cubicBezTo>
                  <a:pt x="954596" y="929189"/>
                  <a:pt x="936688" y="936904"/>
                  <a:pt x="933736" y="937285"/>
                </a:cubicBezTo>
                <a:cubicBezTo>
                  <a:pt x="930783" y="937666"/>
                  <a:pt x="934117" y="930903"/>
                  <a:pt x="936308" y="927951"/>
                </a:cubicBezTo>
                <a:cubicBezTo>
                  <a:pt x="938403" y="924998"/>
                  <a:pt x="929926" y="912234"/>
                  <a:pt x="927830" y="903757"/>
                </a:cubicBezTo>
                <a:cubicBezTo>
                  <a:pt x="925735" y="895280"/>
                  <a:pt x="922687" y="885945"/>
                  <a:pt x="913829" y="887184"/>
                </a:cubicBezTo>
                <a:cubicBezTo>
                  <a:pt x="904875" y="888422"/>
                  <a:pt x="895159" y="883755"/>
                  <a:pt x="892588" y="882135"/>
                </a:cubicBezTo>
                <a:cubicBezTo>
                  <a:pt x="890016" y="880421"/>
                  <a:pt x="889635" y="856227"/>
                  <a:pt x="891730" y="846036"/>
                </a:cubicBezTo>
                <a:cubicBezTo>
                  <a:pt x="893826" y="835844"/>
                  <a:pt x="904875" y="820509"/>
                  <a:pt x="904875" y="814222"/>
                </a:cubicBezTo>
                <a:cubicBezTo>
                  <a:pt x="904875" y="807840"/>
                  <a:pt x="912114" y="804888"/>
                  <a:pt x="918496" y="803173"/>
                </a:cubicBezTo>
                <a:cubicBezTo>
                  <a:pt x="924878" y="801459"/>
                  <a:pt x="919734" y="789171"/>
                  <a:pt x="926116" y="788314"/>
                </a:cubicBezTo>
                <a:cubicBezTo>
                  <a:pt x="932498" y="787457"/>
                  <a:pt x="932879" y="784885"/>
                  <a:pt x="934212" y="779837"/>
                </a:cubicBezTo>
                <a:cubicBezTo>
                  <a:pt x="935450" y="774693"/>
                  <a:pt x="943166" y="778122"/>
                  <a:pt x="938879" y="773931"/>
                </a:cubicBezTo>
                <a:cubicBezTo>
                  <a:pt x="934593" y="769645"/>
                  <a:pt x="938022" y="768407"/>
                  <a:pt x="947833" y="768407"/>
                </a:cubicBezTo>
                <a:cubicBezTo>
                  <a:pt x="957644" y="768407"/>
                  <a:pt x="972026" y="764978"/>
                  <a:pt x="969931" y="755262"/>
                </a:cubicBezTo>
                <a:cubicBezTo>
                  <a:pt x="967835" y="745452"/>
                  <a:pt x="942308" y="752691"/>
                  <a:pt x="942308" y="744594"/>
                </a:cubicBezTo>
                <a:cubicBezTo>
                  <a:pt x="942308" y="736498"/>
                  <a:pt x="910019" y="736117"/>
                  <a:pt x="912114" y="731450"/>
                </a:cubicBezTo>
                <a:cubicBezTo>
                  <a:pt x="914209" y="726783"/>
                  <a:pt x="944404" y="734879"/>
                  <a:pt x="955453" y="739070"/>
                </a:cubicBezTo>
                <a:cubicBezTo>
                  <a:pt x="966502" y="743356"/>
                  <a:pt x="969455" y="742880"/>
                  <a:pt x="978408" y="742499"/>
                </a:cubicBezTo>
                <a:cubicBezTo>
                  <a:pt x="987362" y="742118"/>
                  <a:pt x="981361" y="730593"/>
                  <a:pt x="983075" y="725925"/>
                </a:cubicBezTo>
                <a:cubicBezTo>
                  <a:pt x="984790" y="721258"/>
                  <a:pt x="1001744" y="733164"/>
                  <a:pt x="1011555" y="730593"/>
                </a:cubicBezTo>
                <a:cubicBezTo>
                  <a:pt x="1021366" y="728021"/>
                  <a:pt x="1030700" y="708114"/>
                  <a:pt x="1038701" y="702589"/>
                </a:cubicBezTo>
                <a:cubicBezTo>
                  <a:pt x="1046798" y="697065"/>
                  <a:pt x="1039559" y="691921"/>
                  <a:pt x="1023842" y="693255"/>
                </a:cubicBezTo>
                <a:cubicBezTo>
                  <a:pt x="1008126" y="694493"/>
                  <a:pt x="999173" y="688587"/>
                  <a:pt x="990695" y="682206"/>
                </a:cubicBezTo>
                <a:cubicBezTo>
                  <a:pt x="982218" y="675824"/>
                  <a:pt x="983075" y="670776"/>
                  <a:pt x="991934" y="671633"/>
                </a:cubicBezTo>
                <a:cubicBezTo>
                  <a:pt x="1000887" y="672490"/>
                  <a:pt x="1022128" y="689921"/>
                  <a:pt x="1030129" y="690302"/>
                </a:cubicBezTo>
                <a:cubicBezTo>
                  <a:pt x="1038225" y="690683"/>
                  <a:pt x="1052227" y="674586"/>
                  <a:pt x="1058990" y="669537"/>
                </a:cubicBezTo>
                <a:cubicBezTo>
                  <a:pt x="1065752" y="664394"/>
                  <a:pt x="1052608" y="662298"/>
                  <a:pt x="1047941" y="658488"/>
                </a:cubicBezTo>
                <a:cubicBezTo>
                  <a:pt x="1043273" y="654678"/>
                  <a:pt x="1056037" y="652107"/>
                  <a:pt x="1062800" y="652107"/>
                </a:cubicBezTo>
                <a:cubicBezTo>
                  <a:pt x="1069562" y="652107"/>
                  <a:pt x="1072610" y="658012"/>
                  <a:pt x="1075087" y="661060"/>
                </a:cubicBezTo>
                <a:cubicBezTo>
                  <a:pt x="1077659" y="664013"/>
                  <a:pt x="1089565" y="658965"/>
                  <a:pt x="1095470" y="658965"/>
                </a:cubicBezTo>
                <a:cubicBezTo>
                  <a:pt x="1101376" y="658965"/>
                  <a:pt x="1094613" y="649154"/>
                  <a:pt x="1084898" y="645344"/>
                </a:cubicBezTo>
                <a:cubicBezTo>
                  <a:pt x="1075087" y="641534"/>
                  <a:pt x="1085279" y="634295"/>
                  <a:pt x="1088327" y="640296"/>
                </a:cubicBezTo>
                <a:cubicBezTo>
                  <a:pt x="1091279" y="646201"/>
                  <a:pt x="1098042" y="644963"/>
                  <a:pt x="1101471" y="651726"/>
                </a:cubicBezTo>
                <a:cubicBezTo>
                  <a:pt x="1106424" y="661632"/>
                  <a:pt x="1109567" y="655155"/>
                  <a:pt x="1118045" y="652107"/>
                </a:cubicBezTo>
                <a:cubicBezTo>
                  <a:pt x="1126522" y="649154"/>
                  <a:pt x="1130808" y="644010"/>
                  <a:pt x="1135475" y="638962"/>
                </a:cubicBezTo>
                <a:cubicBezTo>
                  <a:pt x="1140143" y="633819"/>
                  <a:pt x="1141000" y="639819"/>
                  <a:pt x="1146524" y="631723"/>
                </a:cubicBezTo>
                <a:cubicBezTo>
                  <a:pt x="1152049" y="623627"/>
                  <a:pt x="1143953" y="616007"/>
                  <a:pt x="1137190" y="610863"/>
                </a:cubicBezTo>
                <a:cubicBezTo>
                  <a:pt x="1130427" y="605815"/>
                  <a:pt x="1137571" y="600672"/>
                  <a:pt x="1130808" y="597243"/>
                </a:cubicBezTo>
                <a:cubicBezTo>
                  <a:pt x="1124045" y="593814"/>
                  <a:pt x="1122712" y="587432"/>
                  <a:pt x="1131189" y="589146"/>
                </a:cubicBezTo>
                <a:cubicBezTo>
                  <a:pt x="1139666" y="590861"/>
                  <a:pt x="1146429" y="588289"/>
                  <a:pt x="1150334" y="582384"/>
                </a:cubicBezTo>
                <a:cubicBezTo>
                  <a:pt x="1154144" y="576478"/>
                  <a:pt x="1137571" y="575145"/>
                  <a:pt x="1145286" y="570954"/>
                </a:cubicBezTo>
                <a:cubicBezTo>
                  <a:pt x="1152906" y="566667"/>
                  <a:pt x="1146524" y="562476"/>
                  <a:pt x="1138904" y="562476"/>
                </a:cubicBezTo>
                <a:cubicBezTo>
                  <a:pt x="1131284" y="562476"/>
                  <a:pt x="1124903" y="558666"/>
                  <a:pt x="1124426" y="552285"/>
                </a:cubicBezTo>
                <a:cubicBezTo>
                  <a:pt x="1124045" y="545903"/>
                  <a:pt x="1110806" y="550189"/>
                  <a:pt x="1102805" y="546284"/>
                </a:cubicBezTo>
                <a:cubicBezTo>
                  <a:pt x="1094708" y="542474"/>
                  <a:pt x="1076897" y="543331"/>
                  <a:pt x="1072610" y="543712"/>
                </a:cubicBezTo>
                <a:cubicBezTo>
                  <a:pt x="1068324" y="544093"/>
                  <a:pt x="1067943" y="561524"/>
                  <a:pt x="1074325" y="562000"/>
                </a:cubicBezTo>
                <a:cubicBezTo>
                  <a:pt x="1080707" y="562381"/>
                  <a:pt x="1085755" y="569239"/>
                  <a:pt x="1080230" y="571335"/>
                </a:cubicBezTo>
                <a:cubicBezTo>
                  <a:pt x="1074706" y="573430"/>
                  <a:pt x="1081088" y="580288"/>
                  <a:pt x="1076801" y="579812"/>
                </a:cubicBezTo>
                <a:cubicBezTo>
                  <a:pt x="1072515" y="579431"/>
                  <a:pt x="1065752" y="577240"/>
                  <a:pt x="1064514" y="588289"/>
                </a:cubicBezTo>
                <a:cubicBezTo>
                  <a:pt x="1063276" y="599338"/>
                  <a:pt x="1062419" y="603624"/>
                  <a:pt x="1055180" y="607434"/>
                </a:cubicBezTo>
                <a:cubicBezTo>
                  <a:pt x="1047941" y="611244"/>
                  <a:pt x="1053465" y="595147"/>
                  <a:pt x="1046702" y="595528"/>
                </a:cubicBezTo>
                <a:cubicBezTo>
                  <a:pt x="1039940" y="595909"/>
                  <a:pt x="1039082" y="609149"/>
                  <a:pt x="1044130" y="610387"/>
                </a:cubicBezTo>
                <a:cubicBezTo>
                  <a:pt x="1049274" y="611625"/>
                  <a:pt x="1050036" y="615912"/>
                  <a:pt x="1051370" y="622293"/>
                </a:cubicBezTo>
                <a:cubicBezTo>
                  <a:pt x="1052608" y="628675"/>
                  <a:pt x="1042035" y="624008"/>
                  <a:pt x="1037749" y="631628"/>
                </a:cubicBezTo>
                <a:cubicBezTo>
                  <a:pt x="1033463" y="639248"/>
                  <a:pt x="1033082" y="628199"/>
                  <a:pt x="1027176" y="623151"/>
                </a:cubicBezTo>
                <a:cubicBezTo>
                  <a:pt x="1021271" y="618007"/>
                  <a:pt x="1014032" y="609530"/>
                  <a:pt x="1014413" y="603148"/>
                </a:cubicBezTo>
                <a:cubicBezTo>
                  <a:pt x="1014794" y="597528"/>
                  <a:pt x="1017842" y="595528"/>
                  <a:pt x="1022509" y="594671"/>
                </a:cubicBezTo>
                <a:cubicBezTo>
                  <a:pt x="1027176" y="593814"/>
                  <a:pt x="1022509" y="589527"/>
                  <a:pt x="1022128" y="581907"/>
                </a:cubicBezTo>
                <a:cubicBezTo>
                  <a:pt x="1021747" y="574287"/>
                  <a:pt x="1016222" y="576764"/>
                  <a:pt x="1009364" y="568763"/>
                </a:cubicBezTo>
                <a:cubicBezTo>
                  <a:pt x="1002601" y="560667"/>
                  <a:pt x="995363" y="560667"/>
                  <a:pt x="991553" y="564477"/>
                </a:cubicBezTo>
                <a:cubicBezTo>
                  <a:pt x="987743" y="568287"/>
                  <a:pt x="990314" y="575526"/>
                  <a:pt x="984313" y="578097"/>
                </a:cubicBezTo>
                <a:cubicBezTo>
                  <a:pt x="978408" y="580669"/>
                  <a:pt x="980884" y="592575"/>
                  <a:pt x="975836" y="593337"/>
                </a:cubicBezTo>
                <a:cubicBezTo>
                  <a:pt x="970693" y="594195"/>
                  <a:pt x="973741" y="572573"/>
                  <a:pt x="969455" y="570382"/>
                </a:cubicBezTo>
                <a:cubicBezTo>
                  <a:pt x="965168" y="568287"/>
                  <a:pt x="965645" y="563143"/>
                  <a:pt x="972026" y="562286"/>
                </a:cubicBezTo>
                <a:cubicBezTo>
                  <a:pt x="978408" y="561429"/>
                  <a:pt x="982218" y="554666"/>
                  <a:pt x="976694" y="554666"/>
                </a:cubicBezTo>
                <a:cubicBezTo>
                  <a:pt x="971169" y="554666"/>
                  <a:pt x="961358" y="548760"/>
                  <a:pt x="957548" y="547046"/>
                </a:cubicBezTo>
                <a:cubicBezTo>
                  <a:pt x="953738" y="545331"/>
                  <a:pt x="947357" y="554285"/>
                  <a:pt x="943070" y="550856"/>
                </a:cubicBezTo>
                <a:cubicBezTo>
                  <a:pt x="938784" y="547427"/>
                  <a:pt x="943451" y="538950"/>
                  <a:pt x="943928" y="534282"/>
                </a:cubicBezTo>
                <a:cubicBezTo>
                  <a:pt x="944309" y="529615"/>
                  <a:pt x="950690" y="536378"/>
                  <a:pt x="954976" y="530472"/>
                </a:cubicBezTo>
                <a:cubicBezTo>
                  <a:pt x="959263" y="524567"/>
                  <a:pt x="943070" y="524567"/>
                  <a:pt x="943070" y="518185"/>
                </a:cubicBezTo>
                <a:cubicBezTo>
                  <a:pt x="943070" y="511803"/>
                  <a:pt x="930307" y="510089"/>
                  <a:pt x="926116" y="507993"/>
                </a:cubicBezTo>
                <a:cubicBezTo>
                  <a:pt x="921830" y="505898"/>
                  <a:pt x="929069" y="495230"/>
                  <a:pt x="926973" y="491039"/>
                </a:cubicBezTo>
                <a:cubicBezTo>
                  <a:pt x="924878" y="486753"/>
                  <a:pt x="909161" y="472751"/>
                  <a:pt x="902303" y="474084"/>
                </a:cubicBezTo>
                <a:cubicBezTo>
                  <a:pt x="895541" y="475323"/>
                  <a:pt x="893826" y="465131"/>
                  <a:pt x="897636" y="465607"/>
                </a:cubicBezTo>
                <a:cubicBezTo>
                  <a:pt x="901446" y="465988"/>
                  <a:pt x="904399" y="463512"/>
                  <a:pt x="911638" y="455415"/>
                </a:cubicBezTo>
                <a:cubicBezTo>
                  <a:pt x="918877" y="447319"/>
                  <a:pt x="919734" y="444843"/>
                  <a:pt x="914591" y="443128"/>
                </a:cubicBezTo>
                <a:cubicBezTo>
                  <a:pt x="909542" y="441414"/>
                  <a:pt x="906971" y="436365"/>
                  <a:pt x="915829" y="436746"/>
                </a:cubicBezTo>
                <a:cubicBezTo>
                  <a:pt x="924782" y="437127"/>
                  <a:pt x="940499" y="443128"/>
                  <a:pt x="945547" y="439318"/>
                </a:cubicBezTo>
                <a:cubicBezTo>
                  <a:pt x="950690" y="435508"/>
                  <a:pt x="966788" y="410457"/>
                  <a:pt x="973169" y="401504"/>
                </a:cubicBezTo>
                <a:cubicBezTo>
                  <a:pt x="979551" y="392550"/>
                  <a:pt x="968502" y="391693"/>
                  <a:pt x="953167" y="393027"/>
                </a:cubicBezTo>
                <a:cubicBezTo>
                  <a:pt x="937927" y="394265"/>
                  <a:pt x="934498" y="387121"/>
                  <a:pt x="921734" y="386264"/>
                </a:cubicBezTo>
                <a:cubicBezTo>
                  <a:pt x="908971" y="385407"/>
                  <a:pt x="885254" y="388836"/>
                  <a:pt x="881825" y="392646"/>
                </a:cubicBezTo>
                <a:cubicBezTo>
                  <a:pt x="878396" y="396456"/>
                  <a:pt x="888206" y="399885"/>
                  <a:pt x="886968" y="404076"/>
                </a:cubicBezTo>
                <a:cubicBezTo>
                  <a:pt x="885730" y="408362"/>
                  <a:pt x="878015" y="401123"/>
                  <a:pt x="874681" y="402837"/>
                </a:cubicBezTo>
                <a:cubicBezTo>
                  <a:pt x="871252" y="404552"/>
                  <a:pt x="875919" y="410076"/>
                  <a:pt x="874681" y="424935"/>
                </a:cubicBezTo>
                <a:cubicBezTo>
                  <a:pt x="873443" y="439794"/>
                  <a:pt x="877634" y="440652"/>
                  <a:pt x="881920" y="446176"/>
                </a:cubicBezTo>
                <a:cubicBezTo>
                  <a:pt x="886206" y="451701"/>
                  <a:pt x="885349" y="458940"/>
                  <a:pt x="885349" y="468274"/>
                </a:cubicBezTo>
                <a:cubicBezTo>
                  <a:pt x="885349" y="477609"/>
                  <a:pt x="876395" y="477228"/>
                  <a:pt x="873443" y="479323"/>
                </a:cubicBezTo>
                <a:cubicBezTo>
                  <a:pt x="870490" y="481419"/>
                  <a:pt x="881063" y="484848"/>
                  <a:pt x="879348" y="490753"/>
                </a:cubicBezTo>
                <a:cubicBezTo>
                  <a:pt x="877634" y="496659"/>
                  <a:pt x="868775" y="487324"/>
                  <a:pt x="863632" y="489039"/>
                </a:cubicBezTo>
                <a:cubicBezTo>
                  <a:pt x="858584" y="490753"/>
                  <a:pt x="854297" y="505136"/>
                  <a:pt x="859822" y="509898"/>
                </a:cubicBezTo>
                <a:cubicBezTo>
                  <a:pt x="865346" y="514566"/>
                  <a:pt x="867442" y="513708"/>
                  <a:pt x="863251" y="519233"/>
                </a:cubicBezTo>
                <a:cubicBezTo>
                  <a:pt x="858965" y="524757"/>
                  <a:pt x="854297" y="532854"/>
                  <a:pt x="864489" y="540855"/>
                </a:cubicBezTo>
                <a:cubicBezTo>
                  <a:pt x="874681" y="548951"/>
                  <a:pt x="893350" y="548094"/>
                  <a:pt x="903161" y="554475"/>
                </a:cubicBezTo>
                <a:cubicBezTo>
                  <a:pt x="912971" y="560857"/>
                  <a:pt x="898874" y="557047"/>
                  <a:pt x="902780" y="564286"/>
                </a:cubicBezTo>
                <a:cubicBezTo>
                  <a:pt x="906590" y="571525"/>
                  <a:pt x="896398" y="574097"/>
                  <a:pt x="896874" y="579621"/>
                </a:cubicBezTo>
                <a:cubicBezTo>
                  <a:pt x="897255" y="585146"/>
                  <a:pt x="901160" y="582193"/>
                  <a:pt x="906209" y="572859"/>
                </a:cubicBezTo>
                <a:cubicBezTo>
                  <a:pt x="911352" y="563524"/>
                  <a:pt x="915162" y="575430"/>
                  <a:pt x="914686" y="583527"/>
                </a:cubicBezTo>
                <a:cubicBezTo>
                  <a:pt x="914305" y="591623"/>
                  <a:pt x="907066" y="586956"/>
                  <a:pt x="901541" y="594957"/>
                </a:cubicBezTo>
                <a:cubicBezTo>
                  <a:pt x="896017" y="603053"/>
                  <a:pt x="890969" y="604291"/>
                  <a:pt x="882872" y="602577"/>
                </a:cubicBezTo>
                <a:cubicBezTo>
                  <a:pt x="874776" y="600862"/>
                  <a:pt x="879443" y="614007"/>
                  <a:pt x="882872" y="621246"/>
                </a:cubicBezTo>
                <a:cubicBezTo>
                  <a:pt x="886301" y="628485"/>
                  <a:pt x="882015" y="631056"/>
                  <a:pt x="872680" y="628485"/>
                </a:cubicBezTo>
                <a:cubicBezTo>
                  <a:pt x="863346" y="625913"/>
                  <a:pt x="857822" y="620007"/>
                  <a:pt x="862489" y="612768"/>
                </a:cubicBezTo>
                <a:cubicBezTo>
                  <a:pt x="867156" y="605529"/>
                  <a:pt x="870585" y="597052"/>
                  <a:pt x="865061" y="597909"/>
                </a:cubicBezTo>
                <a:cubicBezTo>
                  <a:pt x="859536" y="598767"/>
                  <a:pt x="846773" y="597528"/>
                  <a:pt x="842963" y="591528"/>
                </a:cubicBezTo>
                <a:cubicBezTo>
                  <a:pt x="839153" y="585622"/>
                  <a:pt x="845534" y="588099"/>
                  <a:pt x="856964" y="589432"/>
                </a:cubicBezTo>
                <a:cubicBezTo>
                  <a:pt x="868394" y="590670"/>
                  <a:pt x="858679" y="581812"/>
                  <a:pt x="867156" y="581812"/>
                </a:cubicBezTo>
                <a:cubicBezTo>
                  <a:pt x="875633" y="581812"/>
                  <a:pt x="882015" y="586479"/>
                  <a:pt x="889254" y="580098"/>
                </a:cubicBezTo>
                <a:cubicBezTo>
                  <a:pt x="896493" y="573716"/>
                  <a:pt x="884587" y="561429"/>
                  <a:pt x="878681" y="563524"/>
                </a:cubicBezTo>
                <a:cubicBezTo>
                  <a:pt x="872776" y="565620"/>
                  <a:pt x="863441" y="568191"/>
                  <a:pt x="863441" y="562286"/>
                </a:cubicBezTo>
                <a:cubicBezTo>
                  <a:pt x="863441" y="556380"/>
                  <a:pt x="873633" y="560571"/>
                  <a:pt x="879158" y="559333"/>
                </a:cubicBezTo>
                <a:cubicBezTo>
                  <a:pt x="884682" y="558095"/>
                  <a:pt x="876205" y="550380"/>
                  <a:pt x="867728" y="552570"/>
                </a:cubicBezTo>
                <a:cubicBezTo>
                  <a:pt x="859250" y="554666"/>
                  <a:pt x="853250" y="555142"/>
                  <a:pt x="846487" y="547903"/>
                </a:cubicBezTo>
                <a:cubicBezTo>
                  <a:pt x="839724" y="540664"/>
                  <a:pt x="827342" y="536473"/>
                  <a:pt x="824389" y="552951"/>
                </a:cubicBezTo>
                <a:cubicBezTo>
                  <a:pt x="821436" y="569525"/>
                  <a:pt x="809530" y="560571"/>
                  <a:pt x="804863" y="566096"/>
                </a:cubicBezTo>
                <a:cubicBezTo>
                  <a:pt x="800195" y="571620"/>
                  <a:pt x="810387" y="575430"/>
                  <a:pt x="821817" y="575907"/>
                </a:cubicBezTo>
                <a:cubicBezTo>
                  <a:pt x="833247" y="576383"/>
                  <a:pt x="841820" y="586956"/>
                  <a:pt x="836295" y="586956"/>
                </a:cubicBezTo>
                <a:cubicBezTo>
                  <a:pt x="830771" y="586956"/>
                  <a:pt x="833342" y="595052"/>
                  <a:pt x="827342" y="592099"/>
                </a:cubicBezTo>
                <a:cubicBezTo>
                  <a:pt x="821436" y="589146"/>
                  <a:pt x="815435" y="592099"/>
                  <a:pt x="819722" y="597147"/>
                </a:cubicBezTo>
                <a:cubicBezTo>
                  <a:pt x="824008" y="602291"/>
                  <a:pt x="818007" y="604386"/>
                  <a:pt x="818483" y="609435"/>
                </a:cubicBezTo>
                <a:cubicBezTo>
                  <a:pt x="818864" y="614578"/>
                  <a:pt x="809530" y="609816"/>
                  <a:pt x="800672" y="609054"/>
                </a:cubicBezTo>
                <a:cubicBezTo>
                  <a:pt x="791718" y="608196"/>
                  <a:pt x="775145" y="611149"/>
                  <a:pt x="763334" y="613721"/>
                </a:cubicBezTo>
                <a:cubicBezTo>
                  <a:pt x="751427" y="616293"/>
                  <a:pt x="738283" y="612006"/>
                  <a:pt x="733139" y="606482"/>
                </a:cubicBezTo>
                <a:cubicBezTo>
                  <a:pt x="727996" y="600957"/>
                  <a:pt x="721233" y="601815"/>
                  <a:pt x="712756" y="601815"/>
                </a:cubicBezTo>
                <a:cubicBezTo>
                  <a:pt x="704279" y="601815"/>
                  <a:pt x="706850" y="593718"/>
                  <a:pt x="695801" y="593337"/>
                </a:cubicBezTo>
                <a:cubicBezTo>
                  <a:pt x="684752" y="592956"/>
                  <a:pt x="687324" y="583527"/>
                  <a:pt x="685991" y="578002"/>
                </a:cubicBezTo>
                <a:cubicBezTo>
                  <a:pt x="684752" y="572478"/>
                  <a:pt x="662654" y="574192"/>
                  <a:pt x="654558" y="579240"/>
                </a:cubicBezTo>
                <a:cubicBezTo>
                  <a:pt x="646462" y="584384"/>
                  <a:pt x="630746" y="582193"/>
                  <a:pt x="626555" y="591528"/>
                </a:cubicBezTo>
                <a:cubicBezTo>
                  <a:pt x="622268" y="600862"/>
                  <a:pt x="630365" y="599624"/>
                  <a:pt x="635032" y="599624"/>
                </a:cubicBezTo>
                <a:cubicBezTo>
                  <a:pt x="641509" y="599624"/>
                  <a:pt x="640937" y="592004"/>
                  <a:pt x="652844" y="593623"/>
                </a:cubicBezTo>
                <a:cubicBezTo>
                  <a:pt x="664750" y="595338"/>
                  <a:pt x="673227" y="581336"/>
                  <a:pt x="678371" y="586384"/>
                </a:cubicBezTo>
                <a:cubicBezTo>
                  <a:pt x="683514" y="591528"/>
                  <a:pt x="657987" y="601243"/>
                  <a:pt x="646938" y="602958"/>
                </a:cubicBezTo>
                <a:cubicBezTo>
                  <a:pt x="635889" y="604672"/>
                  <a:pt x="638461" y="613530"/>
                  <a:pt x="649034" y="629247"/>
                </a:cubicBezTo>
                <a:cubicBezTo>
                  <a:pt x="659606" y="644963"/>
                  <a:pt x="644366" y="636009"/>
                  <a:pt x="644366" y="643725"/>
                </a:cubicBezTo>
                <a:cubicBezTo>
                  <a:pt x="644366" y="651345"/>
                  <a:pt x="624364" y="641153"/>
                  <a:pt x="632460" y="638581"/>
                </a:cubicBezTo>
                <a:cubicBezTo>
                  <a:pt x="640556" y="636009"/>
                  <a:pt x="636746" y="627913"/>
                  <a:pt x="630365" y="622865"/>
                </a:cubicBezTo>
                <a:cubicBezTo>
                  <a:pt x="623983" y="617721"/>
                  <a:pt x="619792" y="622865"/>
                  <a:pt x="620649" y="617340"/>
                </a:cubicBezTo>
                <a:cubicBezTo>
                  <a:pt x="621506" y="611816"/>
                  <a:pt x="613886" y="617721"/>
                  <a:pt x="607886" y="613054"/>
                </a:cubicBezTo>
                <a:cubicBezTo>
                  <a:pt x="601980" y="608387"/>
                  <a:pt x="598932" y="604577"/>
                  <a:pt x="590931" y="608768"/>
                </a:cubicBezTo>
                <a:cubicBezTo>
                  <a:pt x="582835" y="613054"/>
                  <a:pt x="573500" y="611721"/>
                  <a:pt x="555689" y="614673"/>
                </a:cubicBezTo>
                <a:cubicBezTo>
                  <a:pt x="537877" y="617626"/>
                  <a:pt x="505111" y="616769"/>
                  <a:pt x="499205" y="610863"/>
                </a:cubicBezTo>
                <a:cubicBezTo>
                  <a:pt x="493300" y="604958"/>
                  <a:pt x="514541" y="594290"/>
                  <a:pt x="520827" y="596004"/>
                </a:cubicBezTo>
                <a:cubicBezTo>
                  <a:pt x="527018" y="597624"/>
                  <a:pt x="523399" y="589242"/>
                  <a:pt x="513588" y="581526"/>
                </a:cubicBezTo>
                <a:cubicBezTo>
                  <a:pt x="503777" y="573906"/>
                  <a:pt x="482156" y="569239"/>
                  <a:pt x="482632" y="573906"/>
                </a:cubicBezTo>
                <a:cubicBezTo>
                  <a:pt x="483013" y="578574"/>
                  <a:pt x="470345" y="574287"/>
                  <a:pt x="454628" y="571335"/>
                </a:cubicBezTo>
                <a:cubicBezTo>
                  <a:pt x="438912" y="568382"/>
                  <a:pt x="436817" y="562857"/>
                  <a:pt x="426625" y="562381"/>
                </a:cubicBezTo>
                <a:cubicBezTo>
                  <a:pt x="416814" y="562000"/>
                  <a:pt x="401193" y="558952"/>
                  <a:pt x="389287" y="549618"/>
                </a:cubicBezTo>
                <a:cubicBezTo>
                  <a:pt x="377381" y="540283"/>
                  <a:pt x="349377" y="542855"/>
                  <a:pt x="345948" y="551332"/>
                </a:cubicBezTo>
                <a:cubicBezTo>
                  <a:pt x="342519" y="559809"/>
                  <a:pt x="333185" y="559428"/>
                  <a:pt x="323850" y="559428"/>
                </a:cubicBezTo>
                <a:cubicBezTo>
                  <a:pt x="314516" y="559428"/>
                  <a:pt x="328041" y="548951"/>
                  <a:pt x="324707" y="547141"/>
                </a:cubicBezTo>
                <a:cubicBezTo>
                  <a:pt x="320231" y="544760"/>
                  <a:pt x="325088" y="533139"/>
                  <a:pt x="318325" y="532282"/>
                </a:cubicBezTo>
                <a:cubicBezTo>
                  <a:pt x="311563" y="531425"/>
                  <a:pt x="305181" y="560286"/>
                  <a:pt x="292418" y="559428"/>
                </a:cubicBezTo>
                <a:cubicBezTo>
                  <a:pt x="279654" y="558571"/>
                  <a:pt x="274130" y="528853"/>
                  <a:pt x="263557" y="521233"/>
                </a:cubicBezTo>
                <a:cubicBezTo>
                  <a:pt x="252984" y="513613"/>
                  <a:pt x="243173" y="513137"/>
                  <a:pt x="252127" y="524662"/>
                </a:cubicBezTo>
                <a:cubicBezTo>
                  <a:pt x="261080" y="536092"/>
                  <a:pt x="244507" y="528091"/>
                  <a:pt x="245364" y="535711"/>
                </a:cubicBezTo>
                <a:cubicBezTo>
                  <a:pt x="246221" y="543331"/>
                  <a:pt x="230886" y="552285"/>
                  <a:pt x="231362" y="547998"/>
                </a:cubicBezTo>
                <a:cubicBezTo>
                  <a:pt x="231839" y="543712"/>
                  <a:pt x="222885" y="539045"/>
                  <a:pt x="212693" y="550951"/>
                </a:cubicBezTo>
                <a:cubicBezTo>
                  <a:pt x="202502" y="562857"/>
                  <a:pt x="195263" y="561143"/>
                  <a:pt x="194405" y="556857"/>
                </a:cubicBezTo>
                <a:cubicBezTo>
                  <a:pt x="193548" y="552570"/>
                  <a:pt x="163449" y="567906"/>
                  <a:pt x="164687" y="572954"/>
                </a:cubicBezTo>
                <a:cubicBezTo>
                  <a:pt x="165925" y="578097"/>
                  <a:pt x="160020" y="581907"/>
                  <a:pt x="151924" y="581431"/>
                </a:cubicBezTo>
                <a:cubicBezTo>
                  <a:pt x="143827" y="581050"/>
                  <a:pt x="150209" y="574192"/>
                  <a:pt x="156591" y="570763"/>
                </a:cubicBezTo>
                <a:cubicBezTo>
                  <a:pt x="163735" y="566953"/>
                  <a:pt x="183356" y="551237"/>
                  <a:pt x="193548" y="549522"/>
                </a:cubicBezTo>
                <a:cubicBezTo>
                  <a:pt x="203740" y="547808"/>
                  <a:pt x="223266" y="539712"/>
                  <a:pt x="223742" y="535044"/>
                </a:cubicBezTo>
                <a:cubicBezTo>
                  <a:pt x="224123" y="530377"/>
                  <a:pt x="214027" y="534187"/>
                  <a:pt x="207169" y="532949"/>
                </a:cubicBezTo>
                <a:cubicBezTo>
                  <a:pt x="200406" y="531711"/>
                  <a:pt x="188500" y="539331"/>
                  <a:pt x="176975" y="544379"/>
                </a:cubicBezTo>
                <a:cubicBezTo>
                  <a:pt x="165545" y="549522"/>
                  <a:pt x="152305" y="547808"/>
                  <a:pt x="155734" y="554571"/>
                </a:cubicBezTo>
                <a:cubicBezTo>
                  <a:pt x="159163" y="561333"/>
                  <a:pt x="145161" y="553713"/>
                  <a:pt x="142113" y="558381"/>
                </a:cubicBezTo>
                <a:cubicBezTo>
                  <a:pt x="139160" y="563048"/>
                  <a:pt x="133636" y="558000"/>
                  <a:pt x="137827" y="555428"/>
                </a:cubicBezTo>
                <a:cubicBezTo>
                  <a:pt x="142113" y="552856"/>
                  <a:pt x="127635" y="548189"/>
                  <a:pt x="127635" y="551142"/>
                </a:cubicBezTo>
                <a:cubicBezTo>
                  <a:pt x="127635" y="554094"/>
                  <a:pt x="125063" y="557904"/>
                  <a:pt x="114872" y="557904"/>
                </a:cubicBezTo>
                <a:cubicBezTo>
                  <a:pt x="104680" y="557904"/>
                  <a:pt x="94488" y="565143"/>
                  <a:pt x="101251" y="570192"/>
                </a:cubicBezTo>
                <a:cubicBezTo>
                  <a:pt x="108014" y="575335"/>
                  <a:pt x="112300" y="577812"/>
                  <a:pt x="108871" y="581241"/>
                </a:cubicBezTo>
                <a:cubicBezTo>
                  <a:pt x="105442" y="584670"/>
                  <a:pt x="94869" y="572287"/>
                  <a:pt x="80010" y="573621"/>
                </a:cubicBezTo>
                <a:cubicBezTo>
                  <a:pt x="65151" y="574859"/>
                  <a:pt x="35433" y="557047"/>
                  <a:pt x="35433" y="552856"/>
                </a:cubicBezTo>
                <a:cubicBezTo>
                  <a:pt x="35433" y="549427"/>
                  <a:pt x="14573" y="551523"/>
                  <a:pt x="0" y="549999"/>
                </a:cubicBezTo>
                <a:lnTo>
                  <a:pt x="0" y="842988"/>
                </a:lnTo>
                <a:cubicBezTo>
                  <a:pt x="0" y="842988"/>
                  <a:pt x="7334" y="848512"/>
                  <a:pt x="10192" y="845083"/>
                </a:cubicBezTo>
                <a:cubicBezTo>
                  <a:pt x="13049" y="841654"/>
                  <a:pt x="18098" y="846226"/>
                  <a:pt x="27718" y="841654"/>
                </a:cubicBezTo>
                <a:cubicBezTo>
                  <a:pt x="37338" y="837082"/>
                  <a:pt x="40767" y="846798"/>
                  <a:pt x="40767" y="851274"/>
                </a:cubicBezTo>
                <a:cubicBezTo>
                  <a:pt x="40767" y="855846"/>
                  <a:pt x="54388" y="863181"/>
                  <a:pt x="60008" y="870515"/>
                </a:cubicBezTo>
                <a:cubicBezTo>
                  <a:pt x="65627" y="877849"/>
                  <a:pt x="68485" y="884136"/>
                  <a:pt x="74771" y="880135"/>
                </a:cubicBezTo>
                <a:cubicBezTo>
                  <a:pt x="80963" y="876135"/>
                  <a:pt x="92297" y="873944"/>
                  <a:pt x="92297" y="866514"/>
                </a:cubicBezTo>
                <a:cubicBezTo>
                  <a:pt x="92297" y="859180"/>
                  <a:pt x="118300" y="858037"/>
                  <a:pt x="118300" y="867657"/>
                </a:cubicBezTo>
                <a:cubicBezTo>
                  <a:pt x="118300" y="877278"/>
                  <a:pt x="144875" y="888612"/>
                  <a:pt x="159639" y="914616"/>
                </a:cubicBezTo>
                <a:cubicBezTo>
                  <a:pt x="174403" y="940714"/>
                  <a:pt x="172117" y="946334"/>
                  <a:pt x="193643" y="954811"/>
                </a:cubicBezTo>
                <a:cubicBezTo>
                  <a:pt x="215170" y="963288"/>
                  <a:pt x="214598" y="967860"/>
                  <a:pt x="211741" y="975195"/>
                </a:cubicBezTo>
                <a:cubicBezTo>
                  <a:pt x="208883" y="982529"/>
                  <a:pt x="224790" y="986529"/>
                  <a:pt x="215741" y="992721"/>
                </a:cubicBezTo>
                <a:cubicBezTo>
                  <a:pt x="212312" y="995102"/>
                  <a:pt x="207359" y="998626"/>
                  <a:pt x="202692" y="1001960"/>
                </a:cubicBezTo>
                <a:cubicBezTo>
                  <a:pt x="203073" y="1005675"/>
                  <a:pt x="206502" y="1008056"/>
                  <a:pt x="210788" y="1011675"/>
                </a:cubicBezTo>
                <a:cubicBezTo>
                  <a:pt x="215837" y="1015962"/>
                  <a:pt x="201454" y="1015962"/>
                  <a:pt x="205645" y="1019772"/>
                </a:cubicBezTo>
                <a:cubicBezTo>
                  <a:pt x="209931" y="1023582"/>
                  <a:pt x="204788" y="1029582"/>
                  <a:pt x="209074" y="1034250"/>
                </a:cubicBezTo>
                <a:cubicBezTo>
                  <a:pt x="213360" y="1038917"/>
                  <a:pt x="220980" y="1037202"/>
                  <a:pt x="225647" y="1033392"/>
                </a:cubicBezTo>
                <a:cubicBezTo>
                  <a:pt x="230315" y="1029582"/>
                  <a:pt x="233744" y="1038060"/>
                  <a:pt x="229934" y="1044441"/>
                </a:cubicBezTo>
                <a:cubicBezTo>
                  <a:pt x="226124" y="1050823"/>
                  <a:pt x="234220" y="1055490"/>
                  <a:pt x="238030" y="1050823"/>
                </a:cubicBezTo>
                <a:cubicBezTo>
                  <a:pt x="241840" y="1046156"/>
                  <a:pt x="249936" y="1058443"/>
                  <a:pt x="253746" y="1060634"/>
                </a:cubicBezTo>
                <a:cubicBezTo>
                  <a:pt x="257556" y="1062729"/>
                  <a:pt x="261366" y="1069111"/>
                  <a:pt x="254984" y="1069111"/>
                </a:cubicBezTo>
                <a:cubicBezTo>
                  <a:pt x="248602" y="1069111"/>
                  <a:pt x="249460" y="1080160"/>
                  <a:pt x="254127" y="1080541"/>
                </a:cubicBezTo>
                <a:cubicBezTo>
                  <a:pt x="258794" y="1081017"/>
                  <a:pt x="258413" y="1086923"/>
                  <a:pt x="258413" y="1090733"/>
                </a:cubicBezTo>
                <a:cubicBezTo>
                  <a:pt x="258413" y="1094543"/>
                  <a:pt x="273272" y="1100067"/>
                  <a:pt x="278797" y="1098353"/>
                </a:cubicBezTo>
                <a:cubicBezTo>
                  <a:pt x="284321" y="1096638"/>
                  <a:pt x="289370" y="1101782"/>
                  <a:pt x="291941" y="1106449"/>
                </a:cubicBezTo>
                <a:cubicBezTo>
                  <a:pt x="294513" y="1111116"/>
                  <a:pt x="304705" y="1114545"/>
                  <a:pt x="308515" y="1111593"/>
                </a:cubicBezTo>
                <a:cubicBezTo>
                  <a:pt x="312325" y="1108640"/>
                  <a:pt x="314897" y="1117117"/>
                  <a:pt x="315754" y="1123023"/>
                </a:cubicBezTo>
                <a:cubicBezTo>
                  <a:pt x="316611" y="1128928"/>
                  <a:pt x="325088" y="1125594"/>
                  <a:pt x="330232" y="1125118"/>
                </a:cubicBezTo>
                <a:cubicBezTo>
                  <a:pt x="335375" y="1124737"/>
                  <a:pt x="338328" y="1131881"/>
                  <a:pt x="341662" y="1130643"/>
                </a:cubicBezTo>
                <a:cubicBezTo>
                  <a:pt x="349187" y="1127785"/>
                  <a:pt x="351377" y="1140930"/>
                  <a:pt x="356330" y="1148550"/>
                </a:cubicBezTo>
                <a:lnTo>
                  <a:pt x="884206" y="1145692"/>
                </a:lnTo>
                <a:cubicBezTo>
                  <a:pt x="884206" y="1145692"/>
                  <a:pt x="884587" y="1132548"/>
                  <a:pt x="890778" y="1137120"/>
                </a:cubicBezTo>
                <a:cubicBezTo>
                  <a:pt x="896969" y="1141692"/>
                  <a:pt x="891350" y="1149026"/>
                  <a:pt x="898684" y="1151883"/>
                </a:cubicBezTo>
                <a:cubicBezTo>
                  <a:pt x="906018" y="1154741"/>
                  <a:pt x="911162" y="1159218"/>
                  <a:pt x="915067" y="1157503"/>
                </a:cubicBezTo>
                <a:cubicBezTo>
                  <a:pt x="919067" y="1155789"/>
                  <a:pt x="925830" y="1150169"/>
                  <a:pt x="932593" y="1158075"/>
                </a:cubicBezTo>
                <a:cubicBezTo>
                  <a:pt x="939355" y="1165980"/>
                  <a:pt x="944499" y="1159218"/>
                  <a:pt x="948404" y="1164266"/>
                </a:cubicBezTo>
                <a:cubicBezTo>
                  <a:pt x="952405" y="1169314"/>
                  <a:pt x="959739" y="1173315"/>
                  <a:pt x="964787" y="1167123"/>
                </a:cubicBezTo>
                <a:cubicBezTo>
                  <a:pt x="968883" y="1162075"/>
                  <a:pt x="984599" y="1168171"/>
                  <a:pt x="992219" y="1170933"/>
                </a:cubicBezTo>
                <a:cubicBezTo>
                  <a:pt x="1001554" y="1163504"/>
                  <a:pt x="1008888" y="1147502"/>
                  <a:pt x="1017175" y="1147502"/>
                </a:cubicBezTo>
                <a:cubicBezTo>
                  <a:pt x="1028224" y="1147502"/>
                  <a:pt x="1056227" y="1150074"/>
                  <a:pt x="1057942" y="1164456"/>
                </a:cubicBezTo>
                <a:cubicBezTo>
                  <a:pt x="1059656" y="1178934"/>
                  <a:pt x="1076611" y="1165314"/>
                  <a:pt x="1078325" y="1178934"/>
                </a:cubicBezTo>
                <a:cubicBezTo>
                  <a:pt x="1079754" y="1190460"/>
                  <a:pt x="1090994" y="1199604"/>
                  <a:pt x="1089089" y="1205700"/>
                </a:cubicBezTo>
                <a:cubicBezTo>
                  <a:pt x="1092327" y="1207700"/>
                  <a:pt x="1096328" y="1210367"/>
                  <a:pt x="1100042" y="1213320"/>
                </a:cubicBezTo>
                <a:cubicBezTo>
                  <a:pt x="1105472" y="1211510"/>
                  <a:pt x="1119759" y="1213796"/>
                  <a:pt x="1129284" y="1217225"/>
                </a:cubicBezTo>
                <a:cubicBezTo>
                  <a:pt x="1141190" y="1221511"/>
                  <a:pt x="1159002" y="1212177"/>
                  <a:pt x="1165003" y="1226560"/>
                </a:cubicBezTo>
                <a:cubicBezTo>
                  <a:pt x="1170908" y="1241037"/>
                  <a:pt x="1184720" y="1251896"/>
                  <a:pt x="1171766" y="1252848"/>
                </a:cubicBezTo>
                <a:cubicBezTo>
                  <a:pt x="1160717" y="1253706"/>
                  <a:pt x="1146334" y="1238370"/>
                  <a:pt x="1147096" y="1246943"/>
                </a:cubicBezTo>
                <a:cubicBezTo>
                  <a:pt x="1147953" y="1255420"/>
                  <a:pt x="1141190" y="1251229"/>
                  <a:pt x="1141190" y="1263898"/>
                </a:cubicBezTo>
                <a:cubicBezTo>
                  <a:pt x="1141190" y="1276661"/>
                  <a:pt x="1132713" y="1294473"/>
                  <a:pt x="1127570" y="1293615"/>
                </a:cubicBezTo>
                <a:cubicBezTo>
                  <a:pt x="1127379" y="1293615"/>
                  <a:pt x="1127284" y="1293520"/>
                  <a:pt x="1127093" y="1293425"/>
                </a:cubicBezTo>
                <a:cubicBezTo>
                  <a:pt x="1126236" y="1298283"/>
                  <a:pt x="1126141" y="1304474"/>
                  <a:pt x="1130237" y="1308474"/>
                </a:cubicBezTo>
                <a:cubicBezTo>
                  <a:pt x="1136714" y="1303807"/>
                  <a:pt x="1145953" y="1295711"/>
                  <a:pt x="1153954" y="1296187"/>
                </a:cubicBezTo>
                <a:cubicBezTo>
                  <a:pt x="1166717" y="1297044"/>
                  <a:pt x="1170051" y="1304664"/>
                  <a:pt x="1178624" y="1298759"/>
                </a:cubicBezTo>
                <a:cubicBezTo>
                  <a:pt x="1187101" y="1292758"/>
                  <a:pt x="1188815" y="1290282"/>
                  <a:pt x="1190530" y="1294473"/>
                </a:cubicBezTo>
                <a:cubicBezTo>
                  <a:pt x="1190720" y="1295044"/>
                  <a:pt x="1190625" y="1295711"/>
                  <a:pt x="1190244" y="1296378"/>
                </a:cubicBezTo>
                <a:cubicBezTo>
                  <a:pt x="1193483" y="1294663"/>
                  <a:pt x="1195769" y="1292949"/>
                  <a:pt x="1195959" y="1291615"/>
                </a:cubicBezTo>
                <a:cubicBezTo>
                  <a:pt x="1196150" y="1289520"/>
                  <a:pt x="1195578" y="1286567"/>
                  <a:pt x="1194911" y="1283995"/>
                </a:cubicBezTo>
                <a:cubicBezTo>
                  <a:pt x="1186434" y="1285233"/>
                  <a:pt x="1183577" y="1285900"/>
                  <a:pt x="1181291" y="1279995"/>
                </a:cubicBezTo>
                <a:cubicBezTo>
                  <a:pt x="1177862" y="1271517"/>
                  <a:pt x="1206722" y="1263040"/>
                  <a:pt x="1220343" y="1264755"/>
                </a:cubicBezTo>
                <a:cubicBezTo>
                  <a:pt x="1233202" y="1266374"/>
                  <a:pt x="1242251" y="1257325"/>
                  <a:pt x="1246823" y="1262850"/>
                </a:cubicBezTo>
                <a:cubicBezTo>
                  <a:pt x="1255014" y="1255515"/>
                  <a:pt x="1268921" y="1243514"/>
                  <a:pt x="1272445" y="1243514"/>
                </a:cubicBezTo>
                <a:cubicBezTo>
                  <a:pt x="1277588" y="1243514"/>
                  <a:pt x="1338167" y="1242942"/>
                  <a:pt x="1338167" y="1242942"/>
                </a:cubicBezTo>
                <a:cubicBezTo>
                  <a:pt x="1338167" y="1242942"/>
                  <a:pt x="1359122" y="1229893"/>
                  <a:pt x="1361980" y="1218082"/>
                </a:cubicBezTo>
                <a:cubicBezTo>
                  <a:pt x="1364837" y="1206176"/>
                  <a:pt x="1378363" y="1177887"/>
                  <a:pt x="1386364" y="1184078"/>
                </a:cubicBezTo>
                <a:cubicBezTo>
                  <a:pt x="1394270" y="1190269"/>
                  <a:pt x="1411319" y="1185792"/>
                  <a:pt x="1411796" y="1191412"/>
                </a:cubicBezTo>
                <a:cubicBezTo>
                  <a:pt x="1412367" y="1196651"/>
                  <a:pt x="1406176" y="1215891"/>
                  <a:pt x="1427988" y="1244657"/>
                </a:cubicBezTo>
                <a:cubicBezTo>
                  <a:pt x="1435608" y="1239799"/>
                  <a:pt x="1443609" y="1235989"/>
                  <a:pt x="1448086" y="1236275"/>
                </a:cubicBezTo>
                <a:cubicBezTo>
                  <a:pt x="1455706" y="1236656"/>
                  <a:pt x="1467231" y="1226464"/>
                  <a:pt x="1470565" y="1220082"/>
                </a:cubicBezTo>
                <a:cubicBezTo>
                  <a:pt x="1473994" y="1213701"/>
                  <a:pt x="1478661" y="1226083"/>
                  <a:pt x="1471803" y="1228179"/>
                </a:cubicBezTo>
                <a:cubicBezTo>
                  <a:pt x="1465040" y="1230274"/>
                  <a:pt x="1477328" y="1235418"/>
                  <a:pt x="1489234" y="1234941"/>
                </a:cubicBezTo>
                <a:cubicBezTo>
                  <a:pt x="1501140" y="1234560"/>
                  <a:pt x="1483709" y="1239228"/>
                  <a:pt x="1474756" y="1238752"/>
                </a:cubicBezTo>
                <a:cubicBezTo>
                  <a:pt x="1465802" y="1238370"/>
                  <a:pt x="1461992" y="1239609"/>
                  <a:pt x="1450086" y="1251515"/>
                </a:cubicBezTo>
                <a:cubicBezTo>
                  <a:pt x="1438180" y="1263421"/>
                  <a:pt x="1441133" y="1266755"/>
                  <a:pt x="1447991" y="1272756"/>
                </a:cubicBezTo>
                <a:cubicBezTo>
                  <a:pt x="1454753" y="1278756"/>
                  <a:pt x="1463707" y="1276185"/>
                  <a:pt x="1473041" y="1268088"/>
                </a:cubicBezTo>
                <a:cubicBezTo>
                  <a:pt x="1482376" y="1259992"/>
                  <a:pt x="1481995" y="1251991"/>
                  <a:pt x="1491329" y="1252372"/>
                </a:cubicBezTo>
                <a:cubicBezTo>
                  <a:pt x="1500664" y="1252753"/>
                  <a:pt x="1524857" y="1243895"/>
                  <a:pt x="1535525" y="1240466"/>
                </a:cubicBezTo>
                <a:cubicBezTo>
                  <a:pt x="1546098" y="1237037"/>
                  <a:pt x="1539335" y="1235323"/>
                  <a:pt x="1539335" y="1230655"/>
                </a:cubicBezTo>
                <a:cubicBezTo>
                  <a:pt x="1539335" y="1225988"/>
                  <a:pt x="1558004" y="1225988"/>
                  <a:pt x="1564862" y="1221321"/>
                </a:cubicBezTo>
                <a:cubicBezTo>
                  <a:pt x="1571244" y="1216939"/>
                  <a:pt x="1563148" y="1213129"/>
                  <a:pt x="1557242" y="1213986"/>
                </a:cubicBezTo>
                <a:close/>
                <a:moveTo>
                  <a:pt x="451866" y="663441"/>
                </a:moveTo>
                <a:cubicBezTo>
                  <a:pt x="440722" y="677253"/>
                  <a:pt x="437007" y="679348"/>
                  <a:pt x="425482" y="677253"/>
                </a:cubicBezTo>
                <a:cubicBezTo>
                  <a:pt x="413957" y="675252"/>
                  <a:pt x="406908" y="680967"/>
                  <a:pt x="412623" y="685063"/>
                </a:cubicBezTo>
                <a:cubicBezTo>
                  <a:pt x="418338" y="689159"/>
                  <a:pt x="418719" y="692493"/>
                  <a:pt x="406908" y="695160"/>
                </a:cubicBezTo>
                <a:cubicBezTo>
                  <a:pt x="395097" y="697827"/>
                  <a:pt x="387287" y="706971"/>
                  <a:pt x="382619" y="705923"/>
                </a:cubicBezTo>
                <a:cubicBezTo>
                  <a:pt x="377857" y="704875"/>
                  <a:pt x="402908" y="686968"/>
                  <a:pt x="396431" y="682301"/>
                </a:cubicBezTo>
                <a:cubicBezTo>
                  <a:pt x="390049" y="677538"/>
                  <a:pt x="374142" y="690397"/>
                  <a:pt x="373761" y="696112"/>
                </a:cubicBezTo>
                <a:cubicBezTo>
                  <a:pt x="373380" y="701827"/>
                  <a:pt x="362998" y="702208"/>
                  <a:pt x="356521" y="701827"/>
                </a:cubicBezTo>
                <a:cubicBezTo>
                  <a:pt x="350139" y="701446"/>
                  <a:pt x="341662" y="695445"/>
                  <a:pt x="348044" y="694779"/>
                </a:cubicBezTo>
                <a:cubicBezTo>
                  <a:pt x="354425" y="694112"/>
                  <a:pt x="350044" y="686968"/>
                  <a:pt x="358902" y="683634"/>
                </a:cubicBezTo>
                <a:cubicBezTo>
                  <a:pt x="367665" y="680205"/>
                  <a:pt x="357188" y="675157"/>
                  <a:pt x="359950" y="671442"/>
                </a:cubicBezTo>
                <a:cubicBezTo>
                  <a:pt x="362617" y="667728"/>
                  <a:pt x="380524" y="675157"/>
                  <a:pt x="380905" y="668394"/>
                </a:cubicBezTo>
                <a:cubicBezTo>
                  <a:pt x="381286" y="661632"/>
                  <a:pt x="362998" y="655917"/>
                  <a:pt x="356902" y="659917"/>
                </a:cubicBezTo>
                <a:cubicBezTo>
                  <a:pt x="350806" y="663918"/>
                  <a:pt x="336614" y="673443"/>
                  <a:pt x="319754" y="666013"/>
                </a:cubicBezTo>
                <a:cubicBezTo>
                  <a:pt x="314420" y="663632"/>
                  <a:pt x="362331" y="658584"/>
                  <a:pt x="370427" y="651154"/>
                </a:cubicBezTo>
                <a:cubicBezTo>
                  <a:pt x="378524" y="643725"/>
                  <a:pt x="415004" y="635247"/>
                  <a:pt x="417671" y="642010"/>
                </a:cubicBezTo>
                <a:cubicBezTo>
                  <a:pt x="420338" y="648773"/>
                  <a:pt x="398050" y="653154"/>
                  <a:pt x="408908" y="659250"/>
                </a:cubicBezTo>
                <a:cubicBezTo>
                  <a:pt x="419672" y="665346"/>
                  <a:pt x="437293" y="661251"/>
                  <a:pt x="441293" y="654869"/>
                </a:cubicBezTo>
                <a:cubicBezTo>
                  <a:pt x="445389" y="648678"/>
                  <a:pt x="463010" y="649630"/>
                  <a:pt x="451866" y="663441"/>
                </a:cubicBezTo>
                <a:close/>
                <a:moveTo>
                  <a:pt x="559213" y="799935"/>
                </a:moveTo>
                <a:cubicBezTo>
                  <a:pt x="546068" y="811460"/>
                  <a:pt x="547021" y="808412"/>
                  <a:pt x="535591" y="810412"/>
                </a:cubicBezTo>
                <a:cubicBezTo>
                  <a:pt x="524066" y="812412"/>
                  <a:pt x="533210" y="823938"/>
                  <a:pt x="519398" y="824890"/>
                </a:cubicBezTo>
                <a:cubicBezTo>
                  <a:pt x="505587" y="825938"/>
                  <a:pt x="472154" y="827271"/>
                  <a:pt x="467392" y="819461"/>
                </a:cubicBezTo>
                <a:cubicBezTo>
                  <a:pt x="465773" y="816889"/>
                  <a:pt x="485585" y="818794"/>
                  <a:pt x="487013" y="813079"/>
                </a:cubicBezTo>
                <a:cubicBezTo>
                  <a:pt x="488347" y="807364"/>
                  <a:pt x="493776" y="798220"/>
                  <a:pt x="502253" y="798220"/>
                </a:cubicBezTo>
                <a:cubicBezTo>
                  <a:pt x="510731" y="798220"/>
                  <a:pt x="509969" y="787076"/>
                  <a:pt x="496157" y="780313"/>
                </a:cubicBezTo>
                <a:cubicBezTo>
                  <a:pt x="482346" y="773550"/>
                  <a:pt x="516065" y="769169"/>
                  <a:pt x="523875" y="779932"/>
                </a:cubicBezTo>
                <a:cubicBezTo>
                  <a:pt x="531686" y="790791"/>
                  <a:pt x="545497" y="798506"/>
                  <a:pt x="553212" y="790791"/>
                </a:cubicBezTo>
                <a:cubicBezTo>
                  <a:pt x="561023" y="782980"/>
                  <a:pt x="605219" y="761454"/>
                  <a:pt x="605219" y="771550"/>
                </a:cubicBezTo>
                <a:cubicBezTo>
                  <a:pt x="605219" y="781647"/>
                  <a:pt x="572357" y="788409"/>
                  <a:pt x="559213" y="799935"/>
                </a:cubicBezTo>
                <a:close/>
                <a:moveTo>
                  <a:pt x="854774" y="1108640"/>
                </a:moveTo>
                <a:cubicBezTo>
                  <a:pt x="845439" y="1109688"/>
                  <a:pt x="855631" y="1083970"/>
                  <a:pt x="838676" y="1074636"/>
                </a:cubicBezTo>
                <a:cubicBezTo>
                  <a:pt x="818674" y="1063682"/>
                  <a:pt x="809816" y="1043203"/>
                  <a:pt x="809816" y="1032154"/>
                </a:cubicBezTo>
                <a:cubicBezTo>
                  <a:pt x="809816" y="1021105"/>
                  <a:pt x="826770" y="1016057"/>
                  <a:pt x="833628" y="1024534"/>
                </a:cubicBezTo>
                <a:cubicBezTo>
                  <a:pt x="840391" y="1033011"/>
                  <a:pt x="850583" y="1067873"/>
                  <a:pt x="856583" y="1078922"/>
                </a:cubicBezTo>
                <a:cubicBezTo>
                  <a:pt x="862394" y="1089971"/>
                  <a:pt x="862394" y="1107783"/>
                  <a:pt x="854774" y="1108640"/>
                </a:cubicBezTo>
                <a:close/>
              </a:path>
            </a:pathLst>
          </a:custGeom>
          <a:solidFill>
            <a:srgbClr val="FE6D05"/>
          </a:solidFill>
          <a:ln w="2381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xmlns="" id="{CC3C0229-C3B8-4FAA-9ADB-275B19CDF90D}"/>
              </a:ext>
            </a:extLst>
          </p:cNvPr>
          <p:cNvCxnSpPr>
            <a:cxnSpLocks/>
          </p:cNvCxnSpPr>
          <p:nvPr/>
        </p:nvCxnSpPr>
        <p:spPr>
          <a:xfrm flipH="1">
            <a:off x="2070899" y="3053424"/>
            <a:ext cx="1335022" cy="419043"/>
          </a:xfrm>
          <a:prstGeom prst="line">
            <a:avLst/>
          </a:prstGeom>
          <a:ln w="3175">
            <a:solidFill>
              <a:srgbClr val="FE6D05"/>
            </a:solidFill>
            <a:prstDash val="dash"/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3" name="Rectangle 28">
            <a:extLst>
              <a:ext uri="{FF2B5EF4-FFF2-40B4-BE49-F238E27FC236}">
                <a16:creationId xmlns:a16="http://schemas.microsoft.com/office/drawing/2014/main" xmlns="" id="{5E5F8202-7116-41D9-9DA5-83781B1E055D}"/>
              </a:ext>
            </a:extLst>
          </p:cNvPr>
          <p:cNvSpPr/>
          <p:nvPr/>
        </p:nvSpPr>
        <p:spPr>
          <a:xfrm>
            <a:off x="1701782" y="3509051"/>
            <a:ext cx="746211" cy="27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77"/>
              </a:rPr>
              <a:t>Canada</a:t>
            </a:r>
            <a:endParaRPr lang="he-IL" sz="1000" b="1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grpSp>
        <p:nvGrpSpPr>
          <p:cNvPr id="307" name="Group 306">
            <a:extLst>
              <a:ext uri="{FF2B5EF4-FFF2-40B4-BE49-F238E27FC236}">
                <a16:creationId xmlns:a16="http://schemas.microsoft.com/office/drawing/2014/main" xmlns="" id="{69C6D7D7-EAD1-41BF-BBBB-30046583FD23}"/>
              </a:ext>
            </a:extLst>
          </p:cNvPr>
          <p:cNvGrpSpPr/>
          <p:nvPr/>
        </p:nvGrpSpPr>
        <p:grpSpPr>
          <a:xfrm>
            <a:off x="1640258" y="3723881"/>
            <a:ext cx="880232" cy="457243"/>
            <a:chOff x="1640258" y="3801050"/>
            <a:chExt cx="880232" cy="457243"/>
          </a:xfrm>
        </p:grpSpPr>
        <p:grpSp>
          <p:nvGrpSpPr>
            <p:cNvPr id="43" name="Group 42"/>
            <p:cNvGrpSpPr/>
            <p:nvPr/>
          </p:nvGrpSpPr>
          <p:grpSpPr>
            <a:xfrm>
              <a:off x="1640258" y="3803144"/>
              <a:ext cx="522499" cy="455149"/>
              <a:chOff x="1049230" y="4210687"/>
              <a:chExt cx="461206" cy="401757"/>
            </a:xfrm>
          </p:grpSpPr>
          <p:sp>
            <p:nvSpPr>
              <p:cNvPr id="235" name="Graphic 16">
                <a:extLst>
                  <a:ext uri="{FF2B5EF4-FFF2-40B4-BE49-F238E27FC236}">
                    <a16:creationId xmlns:a16="http://schemas.microsoft.com/office/drawing/2014/main" xmlns="" id="{86319B2E-BC75-4185-97F8-E88964BC6896}"/>
                  </a:ext>
                </a:extLst>
              </p:cNvPr>
              <p:cNvSpPr/>
              <p:nvPr/>
            </p:nvSpPr>
            <p:spPr>
              <a:xfrm>
                <a:off x="1196045" y="4481678"/>
                <a:ext cx="167577" cy="130766"/>
              </a:xfrm>
              <a:custGeom>
                <a:avLst/>
                <a:gdLst>
                  <a:gd name="connsiteX0" fmla="*/ 1865065 w 5336158"/>
                  <a:gd name="connsiteY0" fmla="*/ 2778170 h 4164016"/>
                  <a:gd name="connsiteX1" fmla="*/ 4643236 w 5336158"/>
                  <a:gd name="connsiteY1" fmla="*/ 0 h 4164016"/>
                  <a:gd name="connsiteX2" fmla="*/ 5336159 w 5336158"/>
                  <a:gd name="connsiteY2" fmla="*/ 692924 h 4164016"/>
                  <a:gd name="connsiteX3" fmla="*/ 1865065 w 5336158"/>
                  <a:gd name="connsiteY3" fmla="*/ 4164017 h 4164016"/>
                  <a:gd name="connsiteX4" fmla="*/ 0 w 5336158"/>
                  <a:gd name="connsiteY4" fmla="*/ 2298952 h 4164016"/>
                  <a:gd name="connsiteX5" fmla="*/ 692924 w 5336158"/>
                  <a:gd name="connsiteY5" fmla="*/ 1606028 h 4164016"/>
                  <a:gd name="connsiteX6" fmla="*/ 1865065 w 5336158"/>
                  <a:gd name="connsiteY6" fmla="*/ 2778170 h 4164016"/>
                  <a:gd name="connsiteX7" fmla="*/ 1865065 w 5336158"/>
                  <a:gd name="connsiteY7" fmla="*/ 3017779 h 4164016"/>
                  <a:gd name="connsiteX8" fmla="*/ 4643236 w 5336158"/>
                  <a:gd name="connsiteY8" fmla="*/ 239609 h 4164016"/>
                  <a:gd name="connsiteX9" fmla="*/ 5096550 w 5336158"/>
                  <a:gd name="connsiteY9" fmla="*/ 692924 h 4164016"/>
                  <a:gd name="connsiteX10" fmla="*/ 1865065 w 5336158"/>
                  <a:gd name="connsiteY10" fmla="*/ 3924408 h 4164016"/>
                  <a:gd name="connsiteX11" fmla="*/ 246085 w 5336158"/>
                  <a:gd name="connsiteY11" fmla="*/ 2298952 h 4164016"/>
                  <a:gd name="connsiteX12" fmla="*/ 692924 w 5336158"/>
                  <a:gd name="connsiteY12" fmla="*/ 1845637 h 4164016"/>
                  <a:gd name="connsiteX13" fmla="*/ 1865065 w 5336158"/>
                  <a:gd name="connsiteY13" fmla="*/ 3017779 h 4164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36158" h="4164016">
                    <a:moveTo>
                      <a:pt x="1865065" y="2778170"/>
                    </a:moveTo>
                    <a:lnTo>
                      <a:pt x="4643236" y="0"/>
                    </a:lnTo>
                    <a:lnTo>
                      <a:pt x="5336159" y="692924"/>
                    </a:lnTo>
                    <a:lnTo>
                      <a:pt x="1865065" y="4164017"/>
                    </a:lnTo>
                    <a:lnTo>
                      <a:pt x="0" y="2298952"/>
                    </a:lnTo>
                    <a:lnTo>
                      <a:pt x="692924" y="1606028"/>
                    </a:lnTo>
                    <a:lnTo>
                      <a:pt x="1865065" y="2778170"/>
                    </a:lnTo>
                    <a:close/>
                    <a:moveTo>
                      <a:pt x="1865065" y="3017779"/>
                    </a:moveTo>
                    <a:lnTo>
                      <a:pt x="4643236" y="239609"/>
                    </a:lnTo>
                    <a:lnTo>
                      <a:pt x="5096550" y="692924"/>
                    </a:lnTo>
                    <a:lnTo>
                      <a:pt x="1865065" y="3924408"/>
                    </a:lnTo>
                    <a:lnTo>
                      <a:pt x="246085" y="2298952"/>
                    </a:lnTo>
                    <a:lnTo>
                      <a:pt x="692924" y="1845637"/>
                    </a:lnTo>
                    <a:lnTo>
                      <a:pt x="1865065" y="3017779"/>
                    </a:lnTo>
                    <a:close/>
                  </a:path>
                </a:pathLst>
              </a:custGeom>
              <a:solidFill>
                <a:srgbClr val="FE6D05"/>
              </a:solidFill>
              <a:ln w="646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000">
                  <a:solidFill>
                    <a:schemeClr val="bg1"/>
                  </a:solidFill>
                </a:endParaRPr>
              </a:p>
            </p:txBody>
          </p:sp>
          <p:sp>
            <p:nvSpPr>
              <p:cNvPr id="237" name="Rectangle 28">
                <a:extLst>
                  <a:ext uri="{FF2B5EF4-FFF2-40B4-BE49-F238E27FC236}">
                    <a16:creationId xmlns:a16="http://schemas.microsoft.com/office/drawing/2014/main" xmlns="" id="{47F270B5-F376-45BA-B64D-4EDFC3072604}"/>
                  </a:ext>
                </a:extLst>
              </p:cNvPr>
              <p:cNvSpPr/>
              <p:nvPr/>
            </p:nvSpPr>
            <p:spPr>
              <a:xfrm>
                <a:off x="1049230" y="4210687"/>
                <a:ext cx="461206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1"/>
                    </a:solidFill>
                    <a:latin typeface="Lato" panose="020F0502020204030203" pitchFamily="34" charset="77"/>
                  </a:rPr>
                  <a:t>68%</a:t>
                </a:r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>
              <a:off x="1994648" y="3801050"/>
              <a:ext cx="525842" cy="457243"/>
              <a:chOff x="1682877" y="4208839"/>
              <a:chExt cx="464156" cy="403605"/>
            </a:xfrm>
          </p:grpSpPr>
          <p:sp>
            <p:nvSpPr>
              <p:cNvPr id="236" name="Graphic 20">
                <a:extLst>
                  <a:ext uri="{FF2B5EF4-FFF2-40B4-BE49-F238E27FC236}">
                    <a16:creationId xmlns:a16="http://schemas.microsoft.com/office/drawing/2014/main" xmlns="" id="{DD815BCE-294E-416D-8610-EA10FD5EBC82}"/>
                  </a:ext>
                </a:extLst>
              </p:cNvPr>
              <p:cNvSpPr/>
              <p:nvPr/>
            </p:nvSpPr>
            <p:spPr>
              <a:xfrm>
                <a:off x="1857317" y="4497167"/>
                <a:ext cx="115277" cy="115277"/>
              </a:xfrm>
              <a:custGeom>
                <a:avLst/>
                <a:gdLst>
                  <a:gd name="connsiteX0" fmla="*/ 35207 w 219075"/>
                  <a:gd name="connsiteY0" fmla="*/ 1 h 219075"/>
                  <a:gd name="connsiteX1" fmla="*/ 31718 w 219075"/>
                  <a:gd name="connsiteY1" fmla="*/ 1477 h 219075"/>
                  <a:gd name="connsiteX2" fmla="*/ 1476 w 219075"/>
                  <a:gd name="connsiteY2" fmla="*/ 31719 h 219075"/>
                  <a:gd name="connsiteX3" fmla="*/ 1476 w 219075"/>
                  <a:gd name="connsiteY3" fmla="*/ 38846 h 219075"/>
                  <a:gd name="connsiteX4" fmla="*/ 73517 w 219075"/>
                  <a:gd name="connsiteY4" fmla="*/ 110887 h 219075"/>
                  <a:gd name="connsiteX5" fmla="*/ 1476 w 219075"/>
                  <a:gd name="connsiteY5" fmla="*/ 182928 h 219075"/>
                  <a:gd name="connsiteX6" fmla="*/ 1476 w 219075"/>
                  <a:gd name="connsiteY6" fmla="*/ 190056 h 219075"/>
                  <a:gd name="connsiteX7" fmla="*/ 31718 w 219075"/>
                  <a:gd name="connsiteY7" fmla="*/ 220298 h 219075"/>
                  <a:gd name="connsiteX8" fmla="*/ 38845 w 219075"/>
                  <a:gd name="connsiteY8" fmla="*/ 220298 h 219075"/>
                  <a:gd name="connsiteX9" fmla="*/ 110886 w 219075"/>
                  <a:gd name="connsiteY9" fmla="*/ 148256 h 219075"/>
                  <a:gd name="connsiteX10" fmla="*/ 182927 w 219075"/>
                  <a:gd name="connsiteY10" fmla="*/ 220298 h 219075"/>
                  <a:gd name="connsiteX11" fmla="*/ 190054 w 219075"/>
                  <a:gd name="connsiteY11" fmla="*/ 220298 h 219075"/>
                  <a:gd name="connsiteX12" fmla="*/ 220296 w 219075"/>
                  <a:gd name="connsiteY12" fmla="*/ 190056 h 219075"/>
                  <a:gd name="connsiteX13" fmla="*/ 220296 w 219075"/>
                  <a:gd name="connsiteY13" fmla="*/ 182928 h 219075"/>
                  <a:gd name="connsiteX14" fmla="*/ 148255 w 219075"/>
                  <a:gd name="connsiteY14" fmla="*/ 110887 h 219075"/>
                  <a:gd name="connsiteX15" fmla="*/ 220296 w 219075"/>
                  <a:gd name="connsiteY15" fmla="*/ 38846 h 219075"/>
                  <a:gd name="connsiteX16" fmla="*/ 220296 w 219075"/>
                  <a:gd name="connsiteY16" fmla="*/ 31719 h 219075"/>
                  <a:gd name="connsiteX17" fmla="*/ 190054 w 219075"/>
                  <a:gd name="connsiteY17" fmla="*/ 1477 h 219075"/>
                  <a:gd name="connsiteX18" fmla="*/ 182927 w 219075"/>
                  <a:gd name="connsiteY18" fmla="*/ 1477 h 219075"/>
                  <a:gd name="connsiteX19" fmla="*/ 110886 w 219075"/>
                  <a:gd name="connsiteY19" fmla="*/ 73518 h 219075"/>
                  <a:gd name="connsiteX20" fmla="*/ 38845 w 219075"/>
                  <a:gd name="connsiteY20" fmla="*/ 1477 h 219075"/>
                  <a:gd name="connsiteX21" fmla="*/ 35207 w 219075"/>
                  <a:gd name="connsiteY21" fmla="*/ 1 h 219075"/>
                  <a:gd name="connsiteX22" fmla="*/ 35281 w 219075"/>
                  <a:gd name="connsiteY22" fmla="*/ 12168 h 219075"/>
                  <a:gd name="connsiteX23" fmla="*/ 107322 w 219075"/>
                  <a:gd name="connsiteY23" fmla="*/ 84209 h 219075"/>
                  <a:gd name="connsiteX24" fmla="*/ 114450 w 219075"/>
                  <a:gd name="connsiteY24" fmla="*/ 84209 h 219075"/>
                  <a:gd name="connsiteX25" fmla="*/ 186491 w 219075"/>
                  <a:gd name="connsiteY25" fmla="*/ 12168 h 219075"/>
                  <a:gd name="connsiteX26" fmla="*/ 209605 w 219075"/>
                  <a:gd name="connsiteY26" fmla="*/ 35283 h 219075"/>
                  <a:gd name="connsiteX27" fmla="*/ 137564 w 219075"/>
                  <a:gd name="connsiteY27" fmla="*/ 107324 h 219075"/>
                  <a:gd name="connsiteX28" fmla="*/ 137564 w 219075"/>
                  <a:gd name="connsiteY28" fmla="*/ 114451 h 219075"/>
                  <a:gd name="connsiteX29" fmla="*/ 209605 w 219075"/>
                  <a:gd name="connsiteY29" fmla="*/ 186492 h 219075"/>
                  <a:gd name="connsiteX30" fmla="*/ 186491 w 219075"/>
                  <a:gd name="connsiteY30" fmla="*/ 209607 h 219075"/>
                  <a:gd name="connsiteX31" fmla="*/ 114450 w 219075"/>
                  <a:gd name="connsiteY31" fmla="*/ 137565 h 219075"/>
                  <a:gd name="connsiteX32" fmla="*/ 107322 w 219075"/>
                  <a:gd name="connsiteY32" fmla="*/ 137565 h 219075"/>
                  <a:gd name="connsiteX33" fmla="*/ 35281 w 219075"/>
                  <a:gd name="connsiteY33" fmla="*/ 209607 h 219075"/>
                  <a:gd name="connsiteX34" fmla="*/ 12167 w 219075"/>
                  <a:gd name="connsiteY34" fmla="*/ 186492 h 219075"/>
                  <a:gd name="connsiteX35" fmla="*/ 84208 w 219075"/>
                  <a:gd name="connsiteY35" fmla="*/ 114451 h 219075"/>
                  <a:gd name="connsiteX36" fmla="*/ 84208 w 219075"/>
                  <a:gd name="connsiteY36" fmla="*/ 107324 h 219075"/>
                  <a:gd name="connsiteX37" fmla="*/ 12167 w 219075"/>
                  <a:gd name="connsiteY37" fmla="*/ 35283 h 219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19075" h="219075">
                    <a:moveTo>
                      <a:pt x="35207" y="1"/>
                    </a:moveTo>
                    <a:cubicBezTo>
                      <a:pt x="33896" y="20"/>
                      <a:pt x="32645" y="550"/>
                      <a:pt x="31718" y="1477"/>
                    </a:cubicBezTo>
                    <a:lnTo>
                      <a:pt x="1476" y="31719"/>
                    </a:lnTo>
                    <a:cubicBezTo>
                      <a:pt x="-492" y="33687"/>
                      <a:pt x="-492" y="36878"/>
                      <a:pt x="1476" y="38846"/>
                    </a:cubicBezTo>
                    <a:lnTo>
                      <a:pt x="73517" y="110887"/>
                    </a:lnTo>
                    <a:lnTo>
                      <a:pt x="1476" y="182928"/>
                    </a:lnTo>
                    <a:cubicBezTo>
                      <a:pt x="-492" y="184897"/>
                      <a:pt x="-492" y="188087"/>
                      <a:pt x="1476" y="190056"/>
                    </a:cubicBezTo>
                    <a:lnTo>
                      <a:pt x="31718" y="220298"/>
                    </a:lnTo>
                    <a:cubicBezTo>
                      <a:pt x="33686" y="222265"/>
                      <a:pt x="36877" y="222265"/>
                      <a:pt x="38845" y="220298"/>
                    </a:cubicBezTo>
                    <a:lnTo>
                      <a:pt x="110886" y="148256"/>
                    </a:lnTo>
                    <a:lnTo>
                      <a:pt x="182927" y="220298"/>
                    </a:lnTo>
                    <a:cubicBezTo>
                      <a:pt x="184895" y="222265"/>
                      <a:pt x="188086" y="222265"/>
                      <a:pt x="190054" y="220298"/>
                    </a:cubicBezTo>
                    <a:lnTo>
                      <a:pt x="220296" y="190056"/>
                    </a:lnTo>
                    <a:cubicBezTo>
                      <a:pt x="222264" y="188087"/>
                      <a:pt x="222264" y="184897"/>
                      <a:pt x="220296" y="182928"/>
                    </a:cubicBezTo>
                    <a:lnTo>
                      <a:pt x="148255" y="110887"/>
                    </a:lnTo>
                    <a:lnTo>
                      <a:pt x="220296" y="38846"/>
                    </a:lnTo>
                    <a:cubicBezTo>
                      <a:pt x="222264" y="36878"/>
                      <a:pt x="222264" y="33687"/>
                      <a:pt x="220296" y="31719"/>
                    </a:cubicBezTo>
                    <a:lnTo>
                      <a:pt x="190054" y="1477"/>
                    </a:lnTo>
                    <a:cubicBezTo>
                      <a:pt x="188086" y="-490"/>
                      <a:pt x="184895" y="-490"/>
                      <a:pt x="182927" y="1477"/>
                    </a:cubicBezTo>
                    <a:lnTo>
                      <a:pt x="110886" y="73518"/>
                    </a:lnTo>
                    <a:lnTo>
                      <a:pt x="38845" y="1477"/>
                    </a:lnTo>
                    <a:cubicBezTo>
                      <a:pt x="37882" y="514"/>
                      <a:pt x="36570" y="-19"/>
                      <a:pt x="35207" y="1"/>
                    </a:cubicBezTo>
                    <a:close/>
                    <a:moveTo>
                      <a:pt x="35281" y="12168"/>
                    </a:moveTo>
                    <a:lnTo>
                      <a:pt x="107322" y="84209"/>
                    </a:lnTo>
                    <a:cubicBezTo>
                      <a:pt x="109291" y="86177"/>
                      <a:pt x="112481" y="86177"/>
                      <a:pt x="114450" y="84209"/>
                    </a:cubicBezTo>
                    <a:lnTo>
                      <a:pt x="186491" y="12168"/>
                    </a:lnTo>
                    <a:lnTo>
                      <a:pt x="209605" y="35283"/>
                    </a:lnTo>
                    <a:lnTo>
                      <a:pt x="137564" y="107324"/>
                    </a:lnTo>
                    <a:cubicBezTo>
                      <a:pt x="135597" y="109292"/>
                      <a:pt x="135597" y="112483"/>
                      <a:pt x="137564" y="114451"/>
                    </a:cubicBezTo>
                    <a:lnTo>
                      <a:pt x="209605" y="186492"/>
                    </a:lnTo>
                    <a:lnTo>
                      <a:pt x="186491" y="209607"/>
                    </a:lnTo>
                    <a:lnTo>
                      <a:pt x="114450" y="137565"/>
                    </a:lnTo>
                    <a:cubicBezTo>
                      <a:pt x="112481" y="135598"/>
                      <a:pt x="109291" y="135598"/>
                      <a:pt x="107322" y="137565"/>
                    </a:cubicBezTo>
                    <a:lnTo>
                      <a:pt x="35281" y="209607"/>
                    </a:lnTo>
                    <a:lnTo>
                      <a:pt x="12167" y="186492"/>
                    </a:lnTo>
                    <a:lnTo>
                      <a:pt x="84208" y="114451"/>
                    </a:lnTo>
                    <a:cubicBezTo>
                      <a:pt x="86175" y="112483"/>
                      <a:pt x="86175" y="109292"/>
                      <a:pt x="84208" y="107324"/>
                    </a:cubicBezTo>
                    <a:lnTo>
                      <a:pt x="12167" y="35283"/>
                    </a:lnTo>
                    <a:close/>
                  </a:path>
                </a:pathLst>
              </a:custGeom>
              <a:solidFill>
                <a:srgbClr val="FE6D05"/>
              </a:solidFill>
              <a:ln w="10081" cap="flat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en-US" sz="1000">
                  <a:solidFill>
                    <a:schemeClr val="bg1"/>
                  </a:solidFill>
                </a:endParaRPr>
              </a:p>
            </p:txBody>
          </p:sp>
          <p:sp>
            <p:nvSpPr>
              <p:cNvPr id="238" name="Rectangle 28">
                <a:extLst>
                  <a:ext uri="{FF2B5EF4-FFF2-40B4-BE49-F238E27FC236}">
                    <a16:creationId xmlns:a16="http://schemas.microsoft.com/office/drawing/2014/main" xmlns="" id="{BF4BAAD6-3244-4DCF-83C1-01D899EBCF66}"/>
                  </a:ext>
                </a:extLst>
              </p:cNvPr>
              <p:cNvSpPr/>
              <p:nvPr/>
            </p:nvSpPr>
            <p:spPr>
              <a:xfrm>
                <a:off x="1682877" y="4208839"/>
                <a:ext cx="464156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1"/>
                    </a:solidFill>
                    <a:latin typeface="Lato" panose="020F0502020204030203" pitchFamily="34" charset="77"/>
                  </a:rPr>
                  <a:t>32% </a:t>
                </a:r>
              </a:p>
            </p:txBody>
          </p:sp>
        </p:grpSp>
      </p:grpSp>
      <p:sp>
        <p:nvSpPr>
          <p:cNvPr id="487" name="Freeform: Shape 486">
            <a:extLst>
              <a:ext uri="{FF2B5EF4-FFF2-40B4-BE49-F238E27FC236}">
                <a16:creationId xmlns:a16="http://schemas.microsoft.com/office/drawing/2014/main" xmlns="" id="{48DB39E8-4105-4FC7-9698-537F652EC057}"/>
              </a:ext>
            </a:extLst>
          </p:cNvPr>
          <p:cNvSpPr/>
          <p:nvPr/>
        </p:nvSpPr>
        <p:spPr>
          <a:xfrm>
            <a:off x="6347485" y="3421216"/>
            <a:ext cx="246072" cy="279626"/>
          </a:xfrm>
          <a:custGeom>
            <a:avLst/>
            <a:gdLst>
              <a:gd name="connsiteX0" fmla="*/ 151317 w 209550"/>
              <a:gd name="connsiteY0" fmla="*/ 208217 h 238125"/>
              <a:gd name="connsiteX1" fmla="*/ 128076 w 209550"/>
              <a:gd name="connsiteY1" fmla="*/ 208217 h 238125"/>
              <a:gd name="connsiteX2" fmla="*/ 111979 w 209550"/>
              <a:gd name="connsiteY2" fmla="*/ 215837 h 238125"/>
              <a:gd name="connsiteX3" fmla="*/ 131791 w 209550"/>
              <a:gd name="connsiteY3" fmla="*/ 226600 h 238125"/>
              <a:gd name="connsiteX4" fmla="*/ 153603 w 209550"/>
              <a:gd name="connsiteY4" fmla="*/ 240221 h 238125"/>
              <a:gd name="connsiteX5" fmla="*/ 158747 w 209550"/>
              <a:gd name="connsiteY5" fmla="*/ 227171 h 238125"/>
              <a:gd name="connsiteX6" fmla="*/ 166653 w 209550"/>
              <a:gd name="connsiteY6" fmla="*/ 209359 h 238125"/>
              <a:gd name="connsiteX7" fmla="*/ 151317 w 209550"/>
              <a:gd name="connsiteY7" fmla="*/ 208217 h 238125"/>
              <a:gd name="connsiteX8" fmla="*/ 41780 w 209550"/>
              <a:gd name="connsiteY8" fmla="*/ 143923 h 238125"/>
              <a:gd name="connsiteX9" fmla="*/ 27873 w 209550"/>
              <a:gd name="connsiteY9" fmla="*/ 147352 h 238125"/>
              <a:gd name="connsiteX10" fmla="*/ 34922 w 209550"/>
              <a:gd name="connsiteY10" fmla="*/ 172021 h 238125"/>
              <a:gd name="connsiteX11" fmla="*/ 42828 w 209550"/>
              <a:gd name="connsiteY11" fmla="*/ 190405 h 238125"/>
              <a:gd name="connsiteX12" fmla="*/ 56163 w 209550"/>
              <a:gd name="connsiteY12" fmla="*/ 182213 h 238125"/>
              <a:gd name="connsiteX13" fmla="*/ 59306 w 209550"/>
              <a:gd name="connsiteY13" fmla="*/ 151067 h 238125"/>
              <a:gd name="connsiteX14" fmla="*/ 41780 w 209550"/>
              <a:gd name="connsiteY14" fmla="*/ 143923 h 238125"/>
              <a:gd name="connsiteX15" fmla="*/ 180464 w 209550"/>
              <a:gd name="connsiteY15" fmla="*/ 134874 h 238125"/>
              <a:gd name="connsiteX16" fmla="*/ 166272 w 209550"/>
              <a:gd name="connsiteY16" fmla="*/ 123539 h 238125"/>
              <a:gd name="connsiteX17" fmla="*/ 136554 w 209550"/>
              <a:gd name="connsiteY17" fmla="*/ 92964 h 238125"/>
              <a:gd name="connsiteX18" fmla="*/ 109693 w 209550"/>
              <a:gd name="connsiteY18" fmla="*/ 65532 h 238125"/>
              <a:gd name="connsiteX19" fmla="*/ 109979 w 209550"/>
              <a:gd name="connsiteY19" fmla="*/ 46292 h 238125"/>
              <a:gd name="connsiteX20" fmla="*/ 118456 w 209550"/>
              <a:gd name="connsiteY20" fmla="*/ 35433 h 238125"/>
              <a:gd name="connsiteX21" fmla="*/ 119504 w 209550"/>
              <a:gd name="connsiteY21" fmla="*/ 10001 h 238125"/>
              <a:gd name="connsiteX22" fmla="*/ 109788 w 209550"/>
              <a:gd name="connsiteY22" fmla="*/ 8096 h 238125"/>
              <a:gd name="connsiteX23" fmla="*/ 105978 w 209550"/>
              <a:gd name="connsiteY23" fmla="*/ 0 h 238125"/>
              <a:gd name="connsiteX24" fmla="*/ 90643 w 209550"/>
              <a:gd name="connsiteY24" fmla="*/ 2096 h 238125"/>
              <a:gd name="connsiteX25" fmla="*/ 78737 w 209550"/>
              <a:gd name="connsiteY25" fmla="*/ 5905 h 238125"/>
              <a:gd name="connsiteX26" fmla="*/ 76356 w 209550"/>
              <a:gd name="connsiteY26" fmla="*/ 4572 h 238125"/>
              <a:gd name="connsiteX27" fmla="*/ 72641 w 209550"/>
              <a:gd name="connsiteY27" fmla="*/ 8001 h 238125"/>
              <a:gd name="connsiteX28" fmla="*/ 69783 w 209550"/>
              <a:gd name="connsiteY28" fmla="*/ 12573 h 238125"/>
              <a:gd name="connsiteX29" fmla="*/ 64164 w 209550"/>
              <a:gd name="connsiteY29" fmla="*/ 14859 h 238125"/>
              <a:gd name="connsiteX30" fmla="*/ 55115 w 209550"/>
              <a:gd name="connsiteY30" fmla="*/ 17145 h 238125"/>
              <a:gd name="connsiteX31" fmla="*/ 48352 w 209550"/>
              <a:gd name="connsiteY31" fmla="*/ 21146 h 238125"/>
              <a:gd name="connsiteX32" fmla="*/ 43208 w 209550"/>
              <a:gd name="connsiteY32" fmla="*/ 27908 h 238125"/>
              <a:gd name="connsiteX33" fmla="*/ 32445 w 209550"/>
              <a:gd name="connsiteY33" fmla="*/ 14859 h 238125"/>
              <a:gd name="connsiteX34" fmla="*/ 22825 w 209550"/>
              <a:gd name="connsiteY34" fmla="*/ 28480 h 238125"/>
              <a:gd name="connsiteX35" fmla="*/ 6442 w 209550"/>
              <a:gd name="connsiteY35" fmla="*/ 29623 h 238125"/>
              <a:gd name="connsiteX36" fmla="*/ 8633 w 209550"/>
              <a:gd name="connsiteY36" fmla="*/ 38671 h 238125"/>
              <a:gd name="connsiteX37" fmla="*/ 4823 w 209550"/>
              <a:gd name="connsiteY37" fmla="*/ 46292 h 238125"/>
              <a:gd name="connsiteX38" fmla="*/ 1013 w 209550"/>
              <a:gd name="connsiteY38" fmla="*/ 50959 h 238125"/>
              <a:gd name="connsiteX39" fmla="*/ 6537 w 209550"/>
              <a:gd name="connsiteY39" fmla="*/ 60770 h 238125"/>
              <a:gd name="connsiteX40" fmla="*/ 10824 w 209550"/>
              <a:gd name="connsiteY40" fmla="*/ 70104 h 238125"/>
              <a:gd name="connsiteX41" fmla="*/ 19777 w 209550"/>
              <a:gd name="connsiteY41" fmla="*/ 73057 h 238125"/>
              <a:gd name="connsiteX42" fmla="*/ 17586 w 209550"/>
              <a:gd name="connsiteY42" fmla="*/ 79534 h 238125"/>
              <a:gd name="connsiteX43" fmla="*/ 26825 w 209550"/>
              <a:gd name="connsiteY43" fmla="*/ 76867 h 238125"/>
              <a:gd name="connsiteX44" fmla="*/ 40161 w 209550"/>
              <a:gd name="connsiteY44" fmla="*/ 65532 h 238125"/>
              <a:gd name="connsiteX45" fmla="*/ 67021 w 209550"/>
              <a:gd name="connsiteY45" fmla="*/ 76867 h 238125"/>
              <a:gd name="connsiteX46" fmla="*/ 72926 w 209550"/>
              <a:gd name="connsiteY46" fmla="*/ 88202 h 238125"/>
              <a:gd name="connsiteX47" fmla="*/ 91024 w 209550"/>
              <a:gd name="connsiteY47" fmla="*/ 111442 h 238125"/>
              <a:gd name="connsiteX48" fmla="*/ 117027 w 209550"/>
              <a:gd name="connsiteY48" fmla="*/ 133826 h 238125"/>
              <a:gd name="connsiteX49" fmla="*/ 135411 w 209550"/>
              <a:gd name="connsiteY49" fmla="*/ 141732 h 238125"/>
              <a:gd name="connsiteX50" fmla="*/ 152079 w 209550"/>
              <a:gd name="connsiteY50" fmla="*/ 152781 h 238125"/>
              <a:gd name="connsiteX51" fmla="*/ 165700 w 209550"/>
              <a:gd name="connsiteY51" fmla="*/ 164116 h 238125"/>
              <a:gd name="connsiteX52" fmla="*/ 171891 w 209550"/>
              <a:gd name="connsiteY52" fmla="*/ 175450 h 238125"/>
              <a:gd name="connsiteX53" fmla="*/ 172749 w 209550"/>
              <a:gd name="connsiteY53" fmla="*/ 196120 h 238125"/>
              <a:gd name="connsiteX54" fmla="*/ 173606 w 209550"/>
              <a:gd name="connsiteY54" fmla="*/ 211360 h 238125"/>
              <a:gd name="connsiteX55" fmla="*/ 183226 w 209550"/>
              <a:gd name="connsiteY55" fmla="*/ 195453 h 238125"/>
              <a:gd name="connsiteX56" fmla="*/ 194275 w 209550"/>
              <a:gd name="connsiteY56" fmla="*/ 184118 h 238125"/>
              <a:gd name="connsiteX57" fmla="*/ 185512 w 209550"/>
              <a:gd name="connsiteY57" fmla="*/ 169069 h 238125"/>
              <a:gd name="connsiteX58" fmla="*/ 203895 w 209550"/>
              <a:gd name="connsiteY58" fmla="*/ 160877 h 238125"/>
              <a:gd name="connsiteX59" fmla="*/ 218373 w 209550"/>
              <a:gd name="connsiteY59" fmla="*/ 161734 h 238125"/>
              <a:gd name="connsiteX60" fmla="*/ 180464 w 209550"/>
              <a:gd name="connsiteY60" fmla="*/ 134874 h 2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09550" h="238125">
                <a:moveTo>
                  <a:pt x="151317" y="208217"/>
                </a:moveTo>
                <a:cubicBezTo>
                  <a:pt x="139697" y="210788"/>
                  <a:pt x="134934" y="211646"/>
                  <a:pt x="128076" y="208217"/>
                </a:cubicBezTo>
                <a:cubicBezTo>
                  <a:pt x="121314" y="204788"/>
                  <a:pt x="110265" y="211360"/>
                  <a:pt x="111979" y="215837"/>
                </a:cubicBezTo>
                <a:cubicBezTo>
                  <a:pt x="113122" y="218980"/>
                  <a:pt x="117599" y="222885"/>
                  <a:pt x="131791" y="226600"/>
                </a:cubicBezTo>
                <a:cubicBezTo>
                  <a:pt x="145983" y="230315"/>
                  <a:pt x="147698" y="239935"/>
                  <a:pt x="153603" y="240221"/>
                </a:cubicBezTo>
                <a:cubicBezTo>
                  <a:pt x="159509" y="240506"/>
                  <a:pt x="160080" y="234791"/>
                  <a:pt x="158747" y="227171"/>
                </a:cubicBezTo>
                <a:cubicBezTo>
                  <a:pt x="157318" y="219551"/>
                  <a:pt x="165795" y="210788"/>
                  <a:pt x="166653" y="209359"/>
                </a:cubicBezTo>
                <a:cubicBezTo>
                  <a:pt x="167415" y="207931"/>
                  <a:pt x="162938" y="205645"/>
                  <a:pt x="151317" y="208217"/>
                </a:cubicBezTo>
                <a:close/>
                <a:moveTo>
                  <a:pt x="41780" y="143923"/>
                </a:moveTo>
                <a:cubicBezTo>
                  <a:pt x="35589" y="149352"/>
                  <a:pt x="30445" y="142970"/>
                  <a:pt x="27873" y="147352"/>
                </a:cubicBezTo>
                <a:cubicBezTo>
                  <a:pt x="24730" y="152781"/>
                  <a:pt x="37494" y="160973"/>
                  <a:pt x="34922" y="172021"/>
                </a:cubicBezTo>
                <a:cubicBezTo>
                  <a:pt x="32350" y="183071"/>
                  <a:pt x="36350" y="196977"/>
                  <a:pt x="42828" y="190405"/>
                </a:cubicBezTo>
                <a:cubicBezTo>
                  <a:pt x="49305" y="183928"/>
                  <a:pt x="52448" y="186976"/>
                  <a:pt x="56163" y="182213"/>
                </a:cubicBezTo>
                <a:cubicBezTo>
                  <a:pt x="59877" y="177451"/>
                  <a:pt x="56734" y="159544"/>
                  <a:pt x="59306" y="151067"/>
                </a:cubicBezTo>
                <a:cubicBezTo>
                  <a:pt x="61878" y="142589"/>
                  <a:pt x="47971" y="138589"/>
                  <a:pt x="41780" y="143923"/>
                </a:cubicBezTo>
                <a:close/>
                <a:moveTo>
                  <a:pt x="180464" y="134874"/>
                </a:moveTo>
                <a:cubicBezTo>
                  <a:pt x="173130" y="130397"/>
                  <a:pt x="177892" y="122968"/>
                  <a:pt x="166272" y="123539"/>
                </a:cubicBezTo>
                <a:cubicBezTo>
                  <a:pt x="154651" y="124111"/>
                  <a:pt x="140840" y="109728"/>
                  <a:pt x="136554" y="92964"/>
                </a:cubicBezTo>
                <a:cubicBezTo>
                  <a:pt x="132267" y="76295"/>
                  <a:pt x="114170" y="75438"/>
                  <a:pt x="109693" y="65532"/>
                </a:cubicBezTo>
                <a:cubicBezTo>
                  <a:pt x="105121" y="55626"/>
                  <a:pt x="113979" y="54483"/>
                  <a:pt x="109979" y="46292"/>
                </a:cubicBezTo>
                <a:cubicBezTo>
                  <a:pt x="107788" y="41720"/>
                  <a:pt x="112646" y="37719"/>
                  <a:pt x="118456" y="35433"/>
                </a:cubicBezTo>
                <a:cubicBezTo>
                  <a:pt x="117980" y="26384"/>
                  <a:pt x="118742" y="16478"/>
                  <a:pt x="119504" y="10001"/>
                </a:cubicBezTo>
                <a:cubicBezTo>
                  <a:pt x="115027" y="9525"/>
                  <a:pt x="111122" y="8858"/>
                  <a:pt x="109788" y="8096"/>
                </a:cubicBezTo>
                <a:cubicBezTo>
                  <a:pt x="107693" y="6858"/>
                  <a:pt x="107216" y="0"/>
                  <a:pt x="105978" y="0"/>
                </a:cubicBezTo>
                <a:cubicBezTo>
                  <a:pt x="104740" y="0"/>
                  <a:pt x="92834" y="0"/>
                  <a:pt x="90643" y="2096"/>
                </a:cubicBezTo>
                <a:cubicBezTo>
                  <a:pt x="88548" y="4191"/>
                  <a:pt x="82166" y="8001"/>
                  <a:pt x="78737" y="5905"/>
                </a:cubicBezTo>
                <a:cubicBezTo>
                  <a:pt x="77975" y="5429"/>
                  <a:pt x="77213" y="4953"/>
                  <a:pt x="76356" y="4572"/>
                </a:cubicBezTo>
                <a:lnTo>
                  <a:pt x="72641" y="8001"/>
                </a:lnTo>
                <a:cubicBezTo>
                  <a:pt x="72641" y="8001"/>
                  <a:pt x="72069" y="12573"/>
                  <a:pt x="69783" y="12573"/>
                </a:cubicBezTo>
                <a:cubicBezTo>
                  <a:pt x="67497" y="12573"/>
                  <a:pt x="64164" y="10858"/>
                  <a:pt x="64164" y="14859"/>
                </a:cubicBezTo>
                <a:cubicBezTo>
                  <a:pt x="64164" y="18859"/>
                  <a:pt x="57877" y="17717"/>
                  <a:pt x="55115" y="17145"/>
                </a:cubicBezTo>
                <a:cubicBezTo>
                  <a:pt x="52257" y="16574"/>
                  <a:pt x="48352" y="17717"/>
                  <a:pt x="48352" y="21146"/>
                </a:cubicBezTo>
                <a:cubicBezTo>
                  <a:pt x="48352" y="24575"/>
                  <a:pt x="47781" y="31909"/>
                  <a:pt x="43208" y="27908"/>
                </a:cubicBezTo>
                <a:cubicBezTo>
                  <a:pt x="38637" y="23908"/>
                  <a:pt x="34160" y="13716"/>
                  <a:pt x="32445" y="14859"/>
                </a:cubicBezTo>
                <a:cubicBezTo>
                  <a:pt x="30731" y="16002"/>
                  <a:pt x="26825" y="28480"/>
                  <a:pt x="22825" y="28480"/>
                </a:cubicBezTo>
                <a:cubicBezTo>
                  <a:pt x="20349" y="28480"/>
                  <a:pt x="12252" y="29146"/>
                  <a:pt x="6442" y="29623"/>
                </a:cubicBezTo>
                <a:cubicBezTo>
                  <a:pt x="4918" y="34480"/>
                  <a:pt x="6537" y="37433"/>
                  <a:pt x="8633" y="38671"/>
                </a:cubicBezTo>
                <a:cubicBezTo>
                  <a:pt x="10728" y="39910"/>
                  <a:pt x="7395" y="45053"/>
                  <a:pt x="4823" y="46292"/>
                </a:cubicBezTo>
                <a:cubicBezTo>
                  <a:pt x="2251" y="47530"/>
                  <a:pt x="-1940" y="46292"/>
                  <a:pt x="1013" y="50959"/>
                </a:cubicBezTo>
                <a:cubicBezTo>
                  <a:pt x="3966" y="55626"/>
                  <a:pt x="9490" y="56102"/>
                  <a:pt x="6537" y="60770"/>
                </a:cubicBezTo>
                <a:cubicBezTo>
                  <a:pt x="3584" y="65437"/>
                  <a:pt x="6537" y="69723"/>
                  <a:pt x="10824" y="70104"/>
                </a:cubicBezTo>
                <a:cubicBezTo>
                  <a:pt x="15110" y="70485"/>
                  <a:pt x="21015" y="69723"/>
                  <a:pt x="19777" y="73057"/>
                </a:cubicBezTo>
                <a:cubicBezTo>
                  <a:pt x="19015" y="75057"/>
                  <a:pt x="17872" y="77343"/>
                  <a:pt x="17586" y="79534"/>
                </a:cubicBezTo>
                <a:cubicBezTo>
                  <a:pt x="20920" y="78581"/>
                  <a:pt x="23873" y="78391"/>
                  <a:pt x="26825" y="76867"/>
                </a:cubicBezTo>
                <a:cubicBezTo>
                  <a:pt x="32731" y="73724"/>
                  <a:pt x="30255" y="68390"/>
                  <a:pt x="40161" y="65532"/>
                </a:cubicBezTo>
                <a:cubicBezTo>
                  <a:pt x="50066" y="62675"/>
                  <a:pt x="63116" y="70866"/>
                  <a:pt x="67021" y="76867"/>
                </a:cubicBezTo>
                <a:cubicBezTo>
                  <a:pt x="71022" y="82867"/>
                  <a:pt x="72165" y="83344"/>
                  <a:pt x="72926" y="88202"/>
                </a:cubicBezTo>
                <a:cubicBezTo>
                  <a:pt x="73784" y="92964"/>
                  <a:pt x="77499" y="102679"/>
                  <a:pt x="91024" y="111442"/>
                </a:cubicBezTo>
                <a:cubicBezTo>
                  <a:pt x="104645" y="120205"/>
                  <a:pt x="109979" y="130112"/>
                  <a:pt x="117027" y="133826"/>
                </a:cubicBezTo>
                <a:cubicBezTo>
                  <a:pt x="124076" y="137541"/>
                  <a:pt x="131220" y="136684"/>
                  <a:pt x="135411" y="141732"/>
                </a:cubicBezTo>
                <a:cubicBezTo>
                  <a:pt x="139697" y="146875"/>
                  <a:pt x="145316" y="149638"/>
                  <a:pt x="152079" y="152781"/>
                </a:cubicBezTo>
                <a:cubicBezTo>
                  <a:pt x="158842" y="155924"/>
                  <a:pt x="159128" y="163259"/>
                  <a:pt x="165700" y="164116"/>
                </a:cubicBezTo>
                <a:cubicBezTo>
                  <a:pt x="172177" y="164973"/>
                  <a:pt x="167986" y="170593"/>
                  <a:pt x="171891" y="175450"/>
                </a:cubicBezTo>
                <a:cubicBezTo>
                  <a:pt x="175892" y="180213"/>
                  <a:pt x="177035" y="190500"/>
                  <a:pt x="172749" y="196120"/>
                </a:cubicBezTo>
                <a:cubicBezTo>
                  <a:pt x="168462" y="201740"/>
                  <a:pt x="170748" y="211360"/>
                  <a:pt x="173606" y="211360"/>
                </a:cubicBezTo>
                <a:cubicBezTo>
                  <a:pt x="176463" y="211360"/>
                  <a:pt x="182369" y="201168"/>
                  <a:pt x="183226" y="195453"/>
                </a:cubicBezTo>
                <a:cubicBezTo>
                  <a:pt x="184083" y="189833"/>
                  <a:pt x="189703" y="190119"/>
                  <a:pt x="194275" y="184118"/>
                </a:cubicBezTo>
                <a:cubicBezTo>
                  <a:pt x="198847" y="178213"/>
                  <a:pt x="187512" y="176784"/>
                  <a:pt x="185512" y="169069"/>
                </a:cubicBezTo>
                <a:cubicBezTo>
                  <a:pt x="183512" y="161449"/>
                  <a:pt x="193989" y="154591"/>
                  <a:pt x="203895" y="160877"/>
                </a:cubicBezTo>
                <a:cubicBezTo>
                  <a:pt x="213801" y="167069"/>
                  <a:pt x="217802" y="171355"/>
                  <a:pt x="218373" y="161734"/>
                </a:cubicBezTo>
                <a:cubicBezTo>
                  <a:pt x="218945" y="152209"/>
                  <a:pt x="187798" y="139446"/>
                  <a:pt x="180464" y="134874"/>
                </a:cubicBezTo>
                <a:close/>
              </a:path>
            </a:pathLst>
          </a:custGeom>
          <a:solidFill>
            <a:srgbClr val="FE6D05"/>
          </a:solidFill>
          <a:ln w="2381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48" name="Rectangle 28">
            <a:extLst>
              <a:ext uri="{FF2B5EF4-FFF2-40B4-BE49-F238E27FC236}">
                <a16:creationId xmlns:a16="http://schemas.microsoft.com/office/drawing/2014/main" xmlns="" id="{3FC89420-A5B0-4AC0-BACB-F670FA8870EE}"/>
              </a:ext>
            </a:extLst>
          </p:cNvPr>
          <p:cNvSpPr/>
          <p:nvPr/>
        </p:nvSpPr>
        <p:spPr>
          <a:xfrm>
            <a:off x="6026618" y="4261157"/>
            <a:ext cx="506774" cy="27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77"/>
              </a:rPr>
              <a:t>Italy</a:t>
            </a:r>
            <a:endParaRPr lang="he-IL" sz="1000" b="1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5845376" y="4470880"/>
            <a:ext cx="522498" cy="455149"/>
            <a:chOff x="4985148" y="5896717"/>
            <a:chExt cx="461205" cy="401757"/>
          </a:xfrm>
        </p:grpSpPr>
        <p:sp>
          <p:nvSpPr>
            <p:cNvPr id="250" name="Graphic 16">
              <a:extLst>
                <a:ext uri="{FF2B5EF4-FFF2-40B4-BE49-F238E27FC236}">
                  <a16:creationId xmlns:a16="http://schemas.microsoft.com/office/drawing/2014/main" xmlns="" id="{DF0D6536-50DD-4CCD-BC88-7A182D1E0F71}"/>
                </a:ext>
              </a:extLst>
            </p:cNvPr>
            <p:cNvSpPr/>
            <p:nvPr/>
          </p:nvSpPr>
          <p:spPr>
            <a:xfrm>
              <a:off x="5131963" y="6167708"/>
              <a:ext cx="167577" cy="130766"/>
            </a:xfrm>
            <a:custGeom>
              <a:avLst/>
              <a:gdLst>
                <a:gd name="connsiteX0" fmla="*/ 1865065 w 5336158"/>
                <a:gd name="connsiteY0" fmla="*/ 2778170 h 4164016"/>
                <a:gd name="connsiteX1" fmla="*/ 4643236 w 5336158"/>
                <a:gd name="connsiteY1" fmla="*/ 0 h 4164016"/>
                <a:gd name="connsiteX2" fmla="*/ 5336159 w 5336158"/>
                <a:gd name="connsiteY2" fmla="*/ 692924 h 4164016"/>
                <a:gd name="connsiteX3" fmla="*/ 1865065 w 5336158"/>
                <a:gd name="connsiteY3" fmla="*/ 4164017 h 4164016"/>
                <a:gd name="connsiteX4" fmla="*/ 0 w 5336158"/>
                <a:gd name="connsiteY4" fmla="*/ 2298952 h 4164016"/>
                <a:gd name="connsiteX5" fmla="*/ 692924 w 5336158"/>
                <a:gd name="connsiteY5" fmla="*/ 1606028 h 4164016"/>
                <a:gd name="connsiteX6" fmla="*/ 1865065 w 5336158"/>
                <a:gd name="connsiteY6" fmla="*/ 2778170 h 4164016"/>
                <a:gd name="connsiteX7" fmla="*/ 1865065 w 5336158"/>
                <a:gd name="connsiteY7" fmla="*/ 3017779 h 4164016"/>
                <a:gd name="connsiteX8" fmla="*/ 4643236 w 5336158"/>
                <a:gd name="connsiteY8" fmla="*/ 239609 h 4164016"/>
                <a:gd name="connsiteX9" fmla="*/ 5096550 w 5336158"/>
                <a:gd name="connsiteY9" fmla="*/ 692924 h 4164016"/>
                <a:gd name="connsiteX10" fmla="*/ 1865065 w 5336158"/>
                <a:gd name="connsiteY10" fmla="*/ 3924408 h 4164016"/>
                <a:gd name="connsiteX11" fmla="*/ 246085 w 5336158"/>
                <a:gd name="connsiteY11" fmla="*/ 2298952 h 4164016"/>
                <a:gd name="connsiteX12" fmla="*/ 692924 w 5336158"/>
                <a:gd name="connsiteY12" fmla="*/ 1845637 h 4164016"/>
                <a:gd name="connsiteX13" fmla="*/ 1865065 w 5336158"/>
                <a:gd name="connsiteY13" fmla="*/ 3017779 h 416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36158" h="4164016">
                  <a:moveTo>
                    <a:pt x="1865065" y="2778170"/>
                  </a:moveTo>
                  <a:lnTo>
                    <a:pt x="4643236" y="0"/>
                  </a:lnTo>
                  <a:lnTo>
                    <a:pt x="5336159" y="692924"/>
                  </a:lnTo>
                  <a:lnTo>
                    <a:pt x="1865065" y="4164017"/>
                  </a:lnTo>
                  <a:lnTo>
                    <a:pt x="0" y="2298952"/>
                  </a:lnTo>
                  <a:lnTo>
                    <a:pt x="692924" y="1606028"/>
                  </a:lnTo>
                  <a:lnTo>
                    <a:pt x="1865065" y="2778170"/>
                  </a:lnTo>
                  <a:close/>
                  <a:moveTo>
                    <a:pt x="1865065" y="3017779"/>
                  </a:moveTo>
                  <a:lnTo>
                    <a:pt x="4643236" y="239609"/>
                  </a:lnTo>
                  <a:lnTo>
                    <a:pt x="5096550" y="692924"/>
                  </a:lnTo>
                  <a:lnTo>
                    <a:pt x="1865065" y="3924408"/>
                  </a:lnTo>
                  <a:lnTo>
                    <a:pt x="246085" y="2298952"/>
                  </a:lnTo>
                  <a:lnTo>
                    <a:pt x="692924" y="1845637"/>
                  </a:lnTo>
                  <a:lnTo>
                    <a:pt x="1865065" y="3017779"/>
                  </a:lnTo>
                  <a:close/>
                </a:path>
              </a:pathLst>
            </a:custGeom>
            <a:solidFill>
              <a:srgbClr val="FE6D05"/>
            </a:solidFill>
            <a:ln w="64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52" name="Rectangle 28">
              <a:extLst>
                <a:ext uri="{FF2B5EF4-FFF2-40B4-BE49-F238E27FC236}">
                  <a16:creationId xmlns:a16="http://schemas.microsoft.com/office/drawing/2014/main" xmlns="" id="{E7035317-40E9-4A3F-BA76-D6B88BB99518}"/>
                </a:ext>
              </a:extLst>
            </p:cNvPr>
            <p:cNvSpPr/>
            <p:nvPr/>
          </p:nvSpPr>
          <p:spPr>
            <a:xfrm>
              <a:off x="4985148" y="5896717"/>
              <a:ext cx="461205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82%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6199766" y="4468786"/>
            <a:ext cx="525842" cy="457243"/>
            <a:chOff x="5618795" y="5894869"/>
            <a:chExt cx="464156" cy="403605"/>
          </a:xfrm>
        </p:grpSpPr>
        <p:sp>
          <p:nvSpPr>
            <p:cNvPr id="251" name="Graphic 20">
              <a:extLst>
                <a:ext uri="{FF2B5EF4-FFF2-40B4-BE49-F238E27FC236}">
                  <a16:creationId xmlns:a16="http://schemas.microsoft.com/office/drawing/2014/main" xmlns="" id="{89DF54D2-1505-4E21-AB4F-285A47D3B702}"/>
                </a:ext>
              </a:extLst>
            </p:cNvPr>
            <p:cNvSpPr/>
            <p:nvPr/>
          </p:nvSpPr>
          <p:spPr>
            <a:xfrm>
              <a:off x="5793235" y="6183197"/>
              <a:ext cx="115277" cy="115277"/>
            </a:xfrm>
            <a:custGeom>
              <a:avLst/>
              <a:gdLst>
                <a:gd name="connsiteX0" fmla="*/ 35207 w 219075"/>
                <a:gd name="connsiteY0" fmla="*/ 1 h 219075"/>
                <a:gd name="connsiteX1" fmla="*/ 31718 w 219075"/>
                <a:gd name="connsiteY1" fmla="*/ 1477 h 219075"/>
                <a:gd name="connsiteX2" fmla="*/ 1476 w 219075"/>
                <a:gd name="connsiteY2" fmla="*/ 31719 h 219075"/>
                <a:gd name="connsiteX3" fmla="*/ 1476 w 219075"/>
                <a:gd name="connsiteY3" fmla="*/ 38846 h 219075"/>
                <a:gd name="connsiteX4" fmla="*/ 73517 w 219075"/>
                <a:gd name="connsiteY4" fmla="*/ 110887 h 219075"/>
                <a:gd name="connsiteX5" fmla="*/ 1476 w 219075"/>
                <a:gd name="connsiteY5" fmla="*/ 182928 h 219075"/>
                <a:gd name="connsiteX6" fmla="*/ 1476 w 219075"/>
                <a:gd name="connsiteY6" fmla="*/ 190056 h 219075"/>
                <a:gd name="connsiteX7" fmla="*/ 31718 w 219075"/>
                <a:gd name="connsiteY7" fmla="*/ 220298 h 219075"/>
                <a:gd name="connsiteX8" fmla="*/ 38845 w 219075"/>
                <a:gd name="connsiteY8" fmla="*/ 220298 h 219075"/>
                <a:gd name="connsiteX9" fmla="*/ 110886 w 219075"/>
                <a:gd name="connsiteY9" fmla="*/ 148256 h 219075"/>
                <a:gd name="connsiteX10" fmla="*/ 182927 w 219075"/>
                <a:gd name="connsiteY10" fmla="*/ 220298 h 219075"/>
                <a:gd name="connsiteX11" fmla="*/ 190054 w 219075"/>
                <a:gd name="connsiteY11" fmla="*/ 220298 h 219075"/>
                <a:gd name="connsiteX12" fmla="*/ 220296 w 219075"/>
                <a:gd name="connsiteY12" fmla="*/ 190056 h 219075"/>
                <a:gd name="connsiteX13" fmla="*/ 220296 w 219075"/>
                <a:gd name="connsiteY13" fmla="*/ 182928 h 219075"/>
                <a:gd name="connsiteX14" fmla="*/ 148255 w 219075"/>
                <a:gd name="connsiteY14" fmla="*/ 110887 h 219075"/>
                <a:gd name="connsiteX15" fmla="*/ 220296 w 219075"/>
                <a:gd name="connsiteY15" fmla="*/ 38846 h 219075"/>
                <a:gd name="connsiteX16" fmla="*/ 220296 w 219075"/>
                <a:gd name="connsiteY16" fmla="*/ 31719 h 219075"/>
                <a:gd name="connsiteX17" fmla="*/ 190054 w 219075"/>
                <a:gd name="connsiteY17" fmla="*/ 1477 h 219075"/>
                <a:gd name="connsiteX18" fmla="*/ 182927 w 219075"/>
                <a:gd name="connsiteY18" fmla="*/ 1477 h 219075"/>
                <a:gd name="connsiteX19" fmla="*/ 110886 w 219075"/>
                <a:gd name="connsiteY19" fmla="*/ 73518 h 219075"/>
                <a:gd name="connsiteX20" fmla="*/ 38845 w 219075"/>
                <a:gd name="connsiteY20" fmla="*/ 1477 h 219075"/>
                <a:gd name="connsiteX21" fmla="*/ 35207 w 219075"/>
                <a:gd name="connsiteY21" fmla="*/ 1 h 219075"/>
                <a:gd name="connsiteX22" fmla="*/ 35281 w 219075"/>
                <a:gd name="connsiteY22" fmla="*/ 12168 h 219075"/>
                <a:gd name="connsiteX23" fmla="*/ 107322 w 219075"/>
                <a:gd name="connsiteY23" fmla="*/ 84209 h 219075"/>
                <a:gd name="connsiteX24" fmla="*/ 114450 w 219075"/>
                <a:gd name="connsiteY24" fmla="*/ 84209 h 219075"/>
                <a:gd name="connsiteX25" fmla="*/ 186491 w 219075"/>
                <a:gd name="connsiteY25" fmla="*/ 12168 h 219075"/>
                <a:gd name="connsiteX26" fmla="*/ 209605 w 219075"/>
                <a:gd name="connsiteY26" fmla="*/ 35283 h 219075"/>
                <a:gd name="connsiteX27" fmla="*/ 137564 w 219075"/>
                <a:gd name="connsiteY27" fmla="*/ 107324 h 219075"/>
                <a:gd name="connsiteX28" fmla="*/ 137564 w 219075"/>
                <a:gd name="connsiteY28" fmla="*/ 114451 h 219075"/>
                <a:gd name="connsiteX29" fmla="*/ 209605 w 219075"/>
                <a:gd name="connsiteY29" fmla="*/ 186492 h 219075"/>
                <a:gd name="connsiteX30" fmla="*/ 186491 w 219075"/>
                <a:gd name="connsiteY30" fmla="*/ 209607 h 219075"/>
                <a:gd name="connsiteX31" fmla="*/ 114450 w 219075"/>
                <a:gd name="connsiteY31" fmla="*/ 137565 h 219075"/>
                <a:gd name="connsiteX32" fmla="*/ 107322 w 219075"/>
                <a:gd name="connsiteY32" fmla="*/ 137565 h 219075"/>
                <a:gd name="connsiteX33" fmla="*/ 35281 w 219075"/>
                <a:gd name="connsiteY33" fmla="*/ 209607 h 219075"/>
                <a:gd name="connsiteX34" fmla="*/ 12167 w 219075"/>
                <a:gd name="connsiteY34" fmla="*/ 186492 h 219075"/>
                <a:gd name="connsiteX35" fmla="*/ 84208 w 219075"/>
                <a:gd name="connsiteY35" fmla="*/ 114451 h 219075"/>
                <a:gd name="connsiteX36" fmla="*/ 84208 w 219075"/>
                <a:gd name="connsiteY36" fmla="*/ 107324 h 219075"/>
                <a:gd name="connsiteX37" fmla="*/ 12167 w 219075"/>
                <a:gd name="connsiteY37" fmla="*/ 35283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19075" h="219075">
                  <a:moveTo>
                    <a:pt x="35207" y="1"/>
                  </a:moveTo>
                  <a:cubicBezTo>
                    <a:pt x="33896" y="20"/>
                    <a:pt x="32645" y="550"/>
                    <a:pt x="31718" y="1477"/>
                  </a:cubicBezTo>
                  <a:lnTo>
                    <a:pt x="1476" y="31719"/>
                  </a:lnTo>
                  <a:cubicBezTo>
                    <a:pt x="-492" y="33687"/>
                    <a:pt x="-492" y="36878"/>
                    <a:pt x="1476" y="38846"/>
                  </a:cubicBezTo>
                  <a:lnTo>
                    <a:pt x="73517" y="110887"/>
                  </a:lnTo>
                  <a:lnTo>
                    <a:pt x="1476" y="182928"/>
                  </a:lnTo>
                  <a:cubicBezTo>
                    <a:pt x="-492" y="184897"/>
                    <a:pt x="-492" y="188087"/>
                    <a:pt x="1476" y="190056"/>
                  </a:cubicBezTo>
                  <a:lnTo>
                    <a:pt x="31718" y="220298"/>
                  </a:lnTo>
                  <a:cubicBezTo>
                    <a:pt x="33686" y="222265"/>
                    <a:pt x="36877" y="222265"/>
                    <a:pt x="38845" y="220298"/>
                  </a:cubicBezTo>
                  <a:lnTo>
                    <a:pt x="110886" y="148256"/>
                  </a:lnTo>
                  <a:lnTo>
                    <a:pt x="182927" y="220298"/>
                  </a:lnTo>
                  <a:cubicBezTo>
                    <a:pt x="184895" y="222265"/>
                    <a:pt x="188086" y="222265"/>
                    <a:pt x="190054" y="220298"/>
                  </a:cubicBezTo>
                  <a:lnTo>
                    <a:pt x="220296" y="190056"/>
                  </a:lnTo>
                  <a:cubicBezTo>
                    <a:pt x="222264" y="188087"/>
                    <a:pt x="222264" y="184897"/>
                    <a:pt x="220296" y="182928"/>
                  </a:cubicBezTo>
                  <a:lnTo>
                    <a:pt x="148255" y="110887"/>
                  </a:lnTo>
                  <a:lnTo>
                    <a:pt x="220296" y="38846"/>
                  </a:lnTo>
                  <a:cubicBezTo>
                    <a:pt x="222264" y="36878"/>
                    <a:pt x="222264" y="33687"/>
                    <a:pt x="220296" y="31719"/>
                  </a:cubicBezTo>
                  <a:lnTo>
                    <a:pt x="190054" y="1477"/>
                  </a:lnTo>
                  <a:cubicBezTo>
                    <a:pt x="188086" y="-490"/>
                    <a:pt x="184895" y="-490"/>
                    <a:pt x="182927" y="1477"/>
                  </a:cubicBezTo>
                  <a:lnTo>
                    <a:pt x="110886" y="73518"/>
                  </a:lnTo>
                  <a:lnTo>
                    <a:pt x="38845" y="1477"/>
                  </a:lnTo>
                  <a:cubicBezTo>
                    <a:pt x="37882" y="514"/>
                    <a:pt x="36570" y="-19"/>
                    <a:pt x="35207" y="1"/>
                  </a:cubicBezTo>
                  <a:close/>
                  <a:moveTo>
                    <a:pt x="35281" y="12168"/>
                  </a:moveTo>
                  <a:lnTo>
                    <a:pt x="107322" y="84209"/>
                  </a:lnTo>
                  <a:cubicBezTo>
                    <a:pt x="109291" y="86177"/>
                    <a:pt x="112481" y="86177"/>
                    <a:pt x="114450" y="84209"/>
                  </a:cubicBezTo>
                  <a:lnTo>
                    <a:pt x="186491" y="12168"/>
                  </a:lnTo>
                  <a:lnTo>
                    <a:pt x="209605" y="35283"/>
                  </a:lnTo>
                  <a:lnTo>
                    <a:pt x="137564" y="107324"/>
                  </a:lnTo>
                  <a:cubicBezTo>
                    <a:pt x="135597" y="109292"/>
                    <a:pt x="135597" y="112483"/>
                    <a:pt x="137564" y="114451"/>
                  </a:cubicBezTo>
                  <a:lnTo>
                    <a:pt x="209605" y="186492"/>
                  </a:lnTo>
                  <a:lnTo>
                    <a:pt x="186491" y="209607"/>
                  </a:lnTo>
                  <a:lnTo>
                    <a:pt x="114450" y="137565"/>
                  </a:lnTo>
                  <a:cubicBezTo>
                    <a:pt x="112481" y="135598"/>
                    <a:pt x="109291" y="135598"/>
                    <a:pt x="107322" y="137565"/>
                  </a:cubicBezTo>
                  <a:lnTo>
                    <a:pt x="35281" y="209607"/>
                  </a:lnTo>
                  <a:lnTo>
                    <a:pt x="12167" y="186492"/>
                  </a:lnTo>
                  <a:lnTo>
                    <a:pt x="84208" y="114451"/>
                  </a:lnTo>
                  <a:cubicBezTo>
                    <a:pt x="86175" y="112483"/>
                    <a:pt x="86175" y="109292"/>
                    <a:pt x="84208" y="107324"/>
                  </a:cubicBezTo>
                  <a:lnTo>
                    <a:pt x="12167" y="35283"/>
                  </a:lnTo>
                  <a:close/>
                </a:path>
              </a:pathLst>
            </a:custGeom>
            <a:solidFill>
              <a:srgbClr val="FE6D05"/>
            </a:solidFill>
            <a:ln w="10081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53" name="Rectangle 28">
              <a:extLst>
                <a:ext uri="{FF2B5EF4-FFF2-40B4-BE49-F238E27FC236}">
                  <a16:creationId xmlns:a16="http://schemas.microsoft.com/office/drawing/2014/main" xmlns="" id="{EEC856D6-5B15-4129-8F88-9F5830BF7F18}"/>
                </a:ext>
              </a:extLst>
            </p:cNvPr>
            <p:cNvSpPr/>
            <p:nvPr/>
          </p:nvSpPr>
          <p:spPr>
            <a:xfrm>
              <a:off x="5618795" y="5894869"/>
              <a:ext cx="46415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28%</a:t>
              </a:r>
            </a:p>
          </p:txBody>
        </p:sp>
      </p:grpSp>
      <p:cxnSp>
        <p:nvCxnSpPr>
          <p:cNvPr id="254" name="Straight Connector 253">
            <a:extLst>
              <a:ext uri="{FF2B5EF4-FFF2-40B4-BE49-F238E27FC236}">
                <a16:creationId xmlns:a16="http://schemas.microsoft.com/office/drawing/2014/main" xmlns="" id="{394CB8CD-8291-4F9B-9111-8B3BA1C1DEB5}"/>
              </a:ext>
            </a:extLst>
          </p:cNvPr>
          <p:cNvCxnSpPr>
            <a:cxnSpLocks/>
            <a:endCxn id="339" idx="9"/>
          </p:cNvCxnSpPr>
          <p:nvPr/>
        </p:nvCxnSpPr>
        <p:spPr>
          <a:xfrm flipH="1">
            <a:off x="6290399" y="3544057"/>
            <a:ext cx="190211" cy="653851"/>
          </a:xfrm>
          <a:prstGeom prst="line">
            <a:avLst/>
          </a:prstGeom>
          <a:ln w="3175">
            <a:solidFill>
              <a:srgbClr val="FE6D05"/>
            </a:solidFill>
            <a:prstDash val="dash"/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3" name="Freeform: Shape 442">
            <a:extLst>
              <a:ext uri="{FF2B5EF4-FFF2-40B4-BE49-F238E27FC236}">
                <a16:creationId xmlns:a16="http://schemas.microsoft.com/office/drawing/2014/main" xmlns="" id="{4F9B1DCF-F275-49C1-8B79-E89B670BB805}"/>
              </a:ext>
            </a:extLst>
          </p:cNvPr>
          <p:cNvSpPr/>
          <p:nvPr/>
        </p:nvSpPr>
        <p:spPr>
          <a:xfrm>
            <a:off x="6013869" y="2995336"/>
            <a:ext cx="212517" cy="335552"/>
          </a:xfrm>
          <a:custGeom>
            <a:avLst/>
            <a:gdLst>
              <a:gd name="connsiteX0" fmla="*/ 35083 w 180975"/>
              <a:gd name="connsiteY0" fmla="*/ 154742 h 285750"/>
              <a:gd name="connsiteX1" fmla="*/ 11080 w 180975"/>
              <a:gd name="connsiteY1" fmla="*/ 158552 h 285750"/>
              <a:gd name="connsiteX2" fmla="*/ 5841 w 180975"/>
              <a:gd name="connsiteY2" fmla="*/ 169505 h 285750"/>
              <a:gd name="connsiteX3" fmla="*/ 1555 w 180975"/>
              <a:gd name="connsiteY3" fmla="*/ 180650 h 285750"/>
              <a:gd name="connsiteX4" fmla="*/ 13557 w 180975"/>
              <a:gd name="connsiteY4" fmla="*/ 183221 h 285750"/>
              <a:gd name="connsiteX5" fmla="*/ 24701 w 180975"/>
              <a:gd name="connsiteY5" fmla="*/ 179792 h 285750"/>
              <a:gd name="connsiteX6" fmla="*/ 30988 w 180975"/>
              <a:gd name="connsiteY6" fmla="*/ 185507 h 285750"/>
              <a:gd name="connsiteX7" fmla="*/ 45751 w 180975"/>
              <a:gd name="connsiteY7" fmla="*/ 176268 h 285750"/>
              <a:gd name="connsiteX8" fmla="*/ 35083 w 180975"/>
              <a:gd name="connsiteY8" fmla="*/ 154742 h 285750"/>
              <a:gd name="connsiteX9" fmla="*/ 189960 w 180975"/>
              <a:gd name="connsiteY9" fmla="*/ 224941 h 285750"/>
              <a:gd name="connsiteX10" fmla="*/ 169862 w 180975"/>
              <a:gd name="connsiteY10" fmla="*/ 215035 h 285750"/>
              <a:gd name="connsiteX11" fmla="*/ 160528 w 180975"/>
              <a:gd name="connsiteY11" fmla="*/ 213892 h 285750"/>
              <a:gd name="connsiteX12" fmla="*/ 160242 w 180975"/>
              <a:gd name="connsiteY12" fmla="*/ 203414 h 285750"/>
              <a:gd name="connsiteX13" fmla="*/ 154050 w 180975"/>
              <a:gd name="connsiteY13" fmla="*/ 192937 h 285750"/>
              <a:gd name="connsiteX14" fmla="*/ 139573 w 180975"/>
              <a:gd name="connsiteY14" fmla="*/ 169696 h 285750"/>
              <a:gd name="connsiteX15" fmla="*/ 126809 w 180975"/>
              <a:gd name="connsiteY15" fmla="*/ 146455 h 285750"/>
              <a:gd name="connsiteX16" fmla="*/ 114046 w 180975"/>
              <a:gd name="connsiteY16" fmla="*/ 136835 h 285750"/>
              <a:gd name="connsiteX17" fmla="*/ 96805 w 180975"/>
              <a:gd name="connsiteY17" fmla="*/ 133977 h 285750"/>
              <a:gd name="connsiteX18" fmla="*/ 103568 w 180975"/>
              <a:gd name="connsiteY18" fmla="*/ 121499 h 285750"/>
              <a:gd name="connsiteX19" fmla="*/ 118332 w 180975"/>
              <a:gd name="connsiteY19" fmla="*/ 88067 h 285750"/>
              <a:gd name="connsiteX20" fmla="*/ 82899 w 180975"/>
              <a:gd name="connsiteY20" fmla="*/ 86352 h 285750"/>
              <a:gd name="connsiteX21" fmla="*/ 76422 w 180975"/>
              <a:gd name="connsiteY21" fmla="*/ 80161 h 285750"/>
              <a:gd name="connsiteX22" fmla="*/ 90900 w 180975"/>
              <a:gd name="connsiteY22" fmla="*/ 64349 h 285750"/>
              <a:gd name="connsiteX23" fmla="*/ 93757 w 180975"/>
              <a:gd name="connsiteY23" fmla="*/ 53015 h 285750"/>
              <a:gd name="connsiteX24" fmla="*/ 85280 w 180975"/>
              <a:gd name="connsiteY24" fmla="*/ 60635 h 285750"/>
              <a:gd name="connsiteX25" fmla="*/ 64611 w 180975"/>
              <a:gd name="connsiteY25" fmla="*/ 60920 h 285750"/>
              <a:gd name="connsiteX26" fmla="*/ 52705 w 180975"/>
              <a:gd name="connsiteY26" fmla="*/ 77018 h 285750"/>
              <a:gd name="connsiteX27" fmla="*/ 44227 w 180975"/>
              <a:gd name="connsiteY27" fmla="*/ 90067 h 285750"/>
              <a:gd name="connsiteX28" fmla="*/ 39465 w 180975"/>
              <a:gd name="connsiteY28" fmla="*/ 95401 h 285750"/>
              <a:gd name="connsiteX29" fmla="*/ 27844 w 180975"/>
              <a:gd name="connsiteY29" fmla="*/ 91115 h 285750"/>
              <a:gd name="connsiteX30" fmla="*/ 41751 w 180975"/>
              <a:gd name="connsiteY30" fmla="*/ 102449 h 285750"/>
              <a:gd name="connsiteX31" fmla="*/ 34702 w 180975"/>
              <a:gd name="connsiteY31" fmla="*/ 116546 h 285750"/>
              <a:gd name="connsiteX32" fmla="*/ 44894 w 180975"/>
              <a:gd name="connsiteY32" fmla="*/ 126738 h 285750"/>
              <a:gd name="connsiteX33" fmla="*/ 28987 w 180975"/>
              <a:gd name="connsiteY33" fmla="*/ 138644 h 285750"/>
              <a:gd name="connsiteX34" fmla="*/ 42608 w 180975"/>
              <a:gd name="connsiteY34" fmla="*/ 133882 h 285750"/>
              <a:gd name="connsiteX35" fmla="*/ 50514 w 180975"/>
              <a:gd name="connsiteY35" fmla="*/ 145502 h 285750"/>
              <a:gd name="connsiteX36" fmla="*/ 61563 w 180975"/>
              <a:gd name="connsiteY36" fmla="*/ 130453 h 285750"/>
              <a:gd name="connsiteX37" fmla="*/ 62991 w 180975"/>
              <a:gd name="connsiteY37" fmla="*/ 143788 h 285750"/>
              <a:gd name="connsiteX38" fmla="*/ 56229 w 180975"/>
              <a:gd name="connsiteY38" fmla="*/ 163028 h 285750"/>
              <a:gd name="connsiteX39" fmla="*/ 83661 w 180975"/>
              <a:gd name="connsiteY39" fmla="*/ 160457 h 285750"/>
              <a:gd name="connsiteX40" fmla="*/ 88804 w 180975"/>
              <a:gd name="connsiteY40" fmla="*/ 166076 h 285750"/>
              <a:gd name="connsiteX41" fmla="*/ 91948 w 180975"/>
              <a:gd name="connsiteY41" fmla="*/ 177983 h 285750"/>
              <a:gd name="connsiteX42" fmla="*/ 96996 w 180975"/>
              <a:gd name="connsiteY42" fmla="*/ 185031 h 285750"/>
              <a:gd name="connsiteX43" fmla="*/ 95281 w 180975"/>
              <a:gd name="connsiteY43" fmla="*/ 202271 h 285750"/>
              <a:gd name="connsiteX44" fmla="*/ 75755 w 180975"/>
              <a:gd name="connsiteY44" fmla="*/ 203129 h 285750"/>
              <a:gd name="connsiteX45" fmla="*/ 69850 w 180975"/>
              <a:gd name="connsiteY45" fmla="*/ 206272 h 285750"/>
              <a:gd name="connsiteX46" fmla="*/ 64230 w 180975"/>
              <a:gd name="connsiteY46" fmla="*/ 218178 h 285750"/>
              <a:gd name="connsiteX47" fmla="*/ 75565 w 180975"/>
              <a:gd name="connsiteY47" fmla="*/ 225512 h 285750"/>
              <a:gd name="connsiteX48" fmla="*/ 57181 w 180975"/>
              <a:gd name="connsiteY48" fmla="*/ 238562 h 285750"/>
              <a:gd name="connsiteX49" fmla="*/ 64516 w 180975"/>
              <a:gd name="connsiteY49" fmla="*/ 246467 h 285750"/>
              <a:gd name="connsiteX50" fmla="*/ 75850 w 180975"/>
              <a:gd name="connsiteY50" fmla="*/ 249039 h 285750"/>
              <a:gd name="connsiteX51" fmla="*/ 95948 w 180975"/>
              <a:gd name="connsiteY51" fmla="*/ 251897 h 285750"/>
              <a:gd name="connsiteX52" fmla="*/ 97663 w 180975"/>
              <a:gd name="connsiteY52" fmla="*/ 256659 h 285750"/>
              <a:gd name="connsiteX53" fmla="*/ 76422 w 180975"/>
              <a:gd name="connsiteY53" fmla="*/ 259517 h 285750"/>
              <a:gd name="connsiteX54" fmla="*/ 52038 w 180975"/>
              <a:gd name="connsiteY54" fmla="*/ 289520 h 285750"/>
              <a:gd name="connsiteX55" fmla="*/ 66135 w 180975"/>
              <a:gd name="connsiteY55" fmla="*/ 281615 h 285750"/>
              <a:gd name="connsiteX56" fmla="*/ 80327 w 180975"/>
              <a:gd name="connsiteY56" fmla="*/ 284472 h 285750"/>
              <a:gd name="connsiteX57" fmla="*/ 88804 w 180975"/>
              <a:gd name="connsiteY57" fmla="*/ 275995 h 285750"/>
              <a:gd name="connsiteX58" fmla="*/ 102711 w 180975"/>
              <a:gd name="connsiteY58" fmla="*/ 273995 h 285750"/>
              <a:gd name="connsiteX59" fmla="*/ 117760 w 180975"/>
              <a:gd name="connsiteY59" fmla="*/ 269708 h 285750"/>
              <a:gd name="connsiteX60" fmla="*/ 133096 w 180975"/>
              <a:gd name="connsiteY60" fmla="*/ 273423 h 285750"/>
              <a:gd name="connsiteX61" fmla="*/ 154622 w 180975"/>
              <a:gd name="connsiteY61" fmla="*/ 269423 h 285750"/>
              <a:gd name="connsiteX62" fmla="*/ 181197 w 180975"/>
              <a:gd name="connsiteY62" fmla="*/ 258374 h 285750"/>
              <a:gd name="connsiteX63" fmla="*/ 173005 w 180975"/>
              <a:gd name="connsiteY63" fmla="*/ 254373 h 285750"/>
              <a:gd name="connsiteX64" fmla="*/ 174434 w 180975"/>
              <a:gd name="connsiteY64" fmla="*/ 243038 h 285750"/>
              <a:gd name="connsiteX65" fmla="*/ 189960 w 180975"/>
              <a:gd name="connsiteY65" fmla="*/ 224941 h 285750"/>
              <a:gd name="connsiteX66" fmla="*/ 19843 w 180975"/>
              <a:gd name="connsiteY66" fmla="*/ 82828 h 285750"/>
              <a:gd name="connsiteX67" fmla="*/ 32607 w 180975"/>
              <a:gd name="connsiteY67" fmla="*/ 65873 h 285750"/>
              <a:gd name="connsiteX68" fmla="*/ 19843 w 180975"/>
              <a:gd name="connsiteY68" fmla="*/ 82828 h 285750"/>
              <a:gd name="connsiteX69" fmla="*/ 129381 w 180975"/>
              <a:gd name="connsiteY69" fmla="*/ 21392 h 285750"/>
              <a:gd name="connsiteX70" fmla="*/ 132524 w 180975"/>
              <a:gd name="connsiteY70" fmla="*/ 151 h 285750"/>
              <a:gd name="connsiteX71" fmla="*/ 129381 w 180975"/>
              <a:gd name="connsiteY71" fmla="*/ 21392 h 28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80975" h="285750">
                <a:moveTo>
                  <a:pt x="35083" y="154742"/>
                </a:moveTo>
                <a:cubicBezTo>
                  <a:pt x="27940" y="147788"/>
                  <a:pt x="18700" y="158647"/>
                  <a:pt x="11080" y="158552"/>
                </a:cubicBezTo>
                <a:cubicBezTo>
                  <a:pt x="9842" y="164076"/>
                  <a:pt x="7842" y="168077"/>
                  <a:pt x="5841" y="169505"/>
                </a:cubicBezTo>
                <a:cubicBezTo>
                  <a:pt x="2889" y="171696"/>
                  <a:pt x="-2731" y="179792"/>
                  <a:pt x="1555" y="180650"/>
                </a:cubicBezTo>
                <a:cubicBezTo>
                  <a:pt x="5841" y="181507"/>
                  <a:pt x="12700" y="188365"/>
                  <a:pt x="13557" y="183221"/>
                </a:cubicBezTo>
                <a:cubicBezTo>
                  <a:pt x="14414" y="178078"/>
                  <a:pt x="17367" y="171220"/>
                  <a:pt x="24701" y="179792"/>
                </a:cubicBezTo>
                <a:cubicBezTo>
                  <a:pt x="26416" y="181793"/>
                  <a:pt x="28702" y="183793"/>
                  <a:pt x="30988" y="185507"/>
                </a:cubicBezTo>
                <a:cubicBezTo>
                  <a:pt x="32131" y="181602"/>
                  <a:pt x="41084" y="180935"/>
                  <a:pt x="45751" y="176268"/>
                </a:cubicBezTo>
                <a:cubicBezTo>
                  <a:pt x="51466" y="170553"/>
                  <a:pt x="42989" y="162362"/>
                  <a:pt x="35083" y="154742"/>
                </a:cubicBezTo>
                <a:close/>
                <a:moveTo>
                  <a:pt x="189960" y="224941"/>
                </a:moveTo>
                <a:cubicBezTo>
                  <a:pt x="190531" y="216464"/>
                  <a:pt x="171862" y="210463"/>
                  <a:pt x="169862" y="215035"/>
                </a:cubicBezTo>
                <a:cubicBezTo>
                  <a:pt x="167862" y="219607"/>
                  <a:pt x="163671" y="219035"/>
                  <a:pt x="160528" y="213892"/>
                </a:cubicBezTo>
                <a:cubicBezTo>
                  <a:pt x="157384" y="208748"/>
                  <a:pt x="163385" y="203986"/>
                  <a:pt x="160242" y="203414"/>
                </a:cubicBezTo>
                <a:cubicBezTo>
                  <a:pt x="157099" y="202843"/>
                  <a:pt x="153193" y="195794"/>
                  <a:pt x="154050" y="192937"/>
                </a:cubicBezTo>
                <a:cubicBezTo>
                  <a:pt x="154908" y="190079"/>
                  <a:pt x="149193" y="171982"/>
                  <a:pt x="139573" y="169696"/>
                </a:cubicBezTo>
                <a:cubicBezTo>
                  <a:pt x="129952" y="167410"/>
                  <a:pt x="128524" y="153789"/>
                  <a:pt x="126809" y="146455"/>
                </a:cubicBezTo>
                <a:cubicBezTo>
                  <a:pt x="125095" y="139121"/>
                  <a:pt x="118903" y="143026"/>
                  <a:pt x="114046" y="136835"/>
                </a:cubicBezTo>
                <a:cubicBezTo>
                  <a:pt x="109188" y="130643"/>
                  <a:pt x="100996" y="133691"/>
                  <a:pt x="96805" y="133977"/>
                </a:cubicBezTo>
                <a:cubicBezTo>
                  <a:pt x="92519" y="134263"/>
                  <a:pt x="96805" y="126071"/>
                  <a:pt x="103568" y="121499"/>
                </a:cubicBezTo>
                <a:cubicBezTo>
                  <a:pt x="110331" y="116927"/>
                  <a:pt x="118332" y="92924"/>
                  <a:pt x="118332" y="88067"/>
                </a:cubicBezTo>
                <a:cubicBezTo>
                  <a:pt x="118332" y="83209"/>
                  <a:pt x="88614" y="83495"/>
                  <a:pt x="82899" y="86352"/>
                </a:cubicBezTo>
                <a:cubicBezTo>
                  <a:pt x="77279" y="89210"/>
                  <a:pt x="71564" y="82066"/>
                  <a:pt x="76422" y="80161"/>
                </a:cubicBezTo>
                <a:cubicBezTo>
                  <a:pt x="81280" y="78161"/>
                  <a:pt x="91471" y="68255"/>
                  <a:pt x="90900" y="64349"/>
                </a:cubicBezTo>
                <a:cubicBezTo>
                  <a:pt x="90328" y="60349"/>
                  <a:pt x="97948" y="56729"/>
                  <a:pt x="93757" y="53015"/>
                </a:cubicBezTo>
                <a:cubicBezTo>
                  <a:pt x="89471" y="49300"/>
                  <a:pt x="88900" y="57872"/>
                  <a:pt x="85280" y="60635"/>
                </a:cubicBezTo>
                <a:cubicBezTo>
                  <a:pt x="81565" y="63492"/>
                  <a:pt x="73374" y="62635"/>
                  <a:pt x="64611" y="60920"/>
                </a:cubicBezTo>
                <a:cubicBezTo>
                  <a:pt x="55848" y="59206"/>
                  <a:pt x="52419" y="71684"/>
                  <a:pt x="52705" y="77018"/>
                </a:cubicBezTo>
                <a:cubicBezTo>
                  <a:pt x="52990" y="82352"/>
                  <a:pt x="42513" y="85495"/>
                  <a:pt x="44227" y="90067"/>
                </a:cubicBezTo>
                <a:cubicBezTo>
                  <a:pt x="45942" y="94639"/>
                  <a:pt x="42227" y="97972"/>
                  <a:pt x="39465" y="95401"/>
                </a:cubicBezTo>
                <a:cubicBezTo>
                  <a:pt x="36607" y="92829"/>
                  <a:pt x="33559" y="86638"/>
                  <a:pt x="27844" y="91115"/>
                </a:cubicBezTo>
                <a:cubicBezTo>
                  <a:pt x="22129" y="95687"/>
                  <a:pt x="34321" y="101592"/>
                  <a:pt x="41751" y="102449"/>
                </a:cubicBezTo>
                <a:cubicBezTo>
                  <a:pt x="49085" y="103307"/>
                  <a:pt x="36131" y="108641"/>
                  <a:pt x="34702" y="116546"/>
                </a:cubicBezTo>
                <a:cubicBezTo>
                  <a:pt x="33274" y="124452"/>
                  <a:pt x="44323" y="121118"/>
                  <a:pt x="44894" y="126738"/>
                </a:cubicBezTo>
                <a:cubicBezTo>
                  <a:pt x="45466" y="132358"/>
                  <a:pt x="28987" y="133215"/>
                  <a:pt x="28987" y="138644"/>
                </a:cubicBezTo>
                <a:cubicBezTo>
                  <a:pt x="28987" y="144074"/>
                  <a:pt x="38322" y="136073"/>
                  <a:pt x="42608" y="133882"/>
                </a:cubicBezTo>
                <a:cubicBezTo>
                  <a:pt x="46894" y="131596"/>
                  <a:pt x="40322" y="147217"/>
                  <a:pt x="50514" y="145502"/>
                </a:cubicBezTo>
                <a:cubicBezTo>
                  <a:pt x="60706" y="143788"/>
                  <a:pt x="57848" y="129977"/>
                  <a:pt x="61563" y="130453"/>
                </a:cubicBezTo>
                <a:cubicBezTo>
                  <a:pt x="65278" y="131024"/>
                  <a:pt x="59848" y="137787"/>
                  <a:pt x="62991" y="143788"/>
                </a:cubicBezTo>
                <a:cubicBezTo>
                  <a:pt x="66135" y="149693"/>
                  <a:pt x="55657" y="158837"/>
                  <a:pt x="56229" y="163028"/>
                </a:cubicBezTo>
                <a:cubicBezTo>
                  <a:pt x="56800" y="167315"/>
                  <a:pt x="77184" y="167315"/>
                  <a:pt x="83661" y="160457"/>
                </a:cubicBezTo>
                <a:cubicBezTo>
                  <a:pt x="90138" y="153694"/>
                  <a:pt x="93281" y="161028"/>
                  <a:pt x="88804" y="166076"/>
                </a:cubicBezTo>
                <a:cubicBezTo>
                  <a:pt x="84232" y="171220"/>
                  <a:pt x="86233" y="175982"/>
                  <a:pt x="91948" y="177983"/>
                </a:cubicBezTo>
                <a:cubicBezTo>
                  <a:pt x="97567" y="179983"/>
                  <a:pt x="99567" y="180554"/>
                  <a:pt x="96996" y="185031"/>
                </a:cubicBezTo>
                <a:cubicBezTo>
                  <a:pt x="94424" y="189603"/>
                  <a:pt x="96710" y="198080"/>
                  <a:pt x="95281" y="202271"/>
                </a:cubicBezTo>
                <a:cubicBezTo>
                  <a:pt x="93853" y="206558"/>
                  <a:pt x="76327" y="205986"/>
                  <a:pt x="75755" y="203129"/>
                </a:cubicBezTo>
                <a:cubicBezTo>
                  <a:pt x="75183" y="200271"/>
                  <a:pt x="67849" y="202271"/>
                  <a:pt x="69850" y="206272"/>
                </a:cubicBezTo>
                <a:cubicBezTo>
                  <a:pt x="71850" y="210272"/>
                  <a:pt x="63658" y="214463"/>
                  <a:pt x="64230" y="218178"/>
                </a:cubicBezTo>
                <a:cubicBezTo>
                  <a:pt x="64801" y="221893"/>
                  <a:pt x="75279" y="221036"/>
                  <a:pt x="75565" y="225512"/>
                </a:cubicBezTo>
                <a:cubicBezTo>
                  <a:pt x="75850" y="229989"/>
                  <a:pt x="67945" y="235418"/>
                  <a:pt x="57181" y="238562"/>
                </a:cubicBezTo>
                <a:cubicBezTo>
                  <a:pt x="46418" y="241705"/>
                  <a:pt x="59467" y="250182"/>
                  <a:pt x="64516" y="246467"/>
                </a:cubicBezTo>
                <a:cubicBezTo>
                  <a:pt x="69564" y="242753"/>
                  <a:pt x="68516" y="249039"/>
                  <a:pt x="75850" y="249039"/>
                </a:cubicBezTo>
                <a:cubicBezTo>
                  <a:pt x="83184" y="249039"/>
                  <a:pt x="87757" y="254945"/>
                  <a:pt x="95948" y="251897"/>
                </a:cubicBezTo>
                <a:cubicBezTo>
                  <a:pt x="104140" y="248753"/>
                  <a:pt x="103854" y="251897"/>
                  <a:pt x="97663" y="256659"/>
                </a:cubicBezTo>
                <a:cubicBezTo>
                  <a:pt x="91471" y="261517"/>
                  <a:pt x="82137" y="256373"/>
                  <a:pt x="76422" y="259517"/>
                </a:cubicBezTo>
                <a:cubicBezTo>
                  <a:pt x="70707" y="262660"/>
                  <a:pt x="47752" y="284186"/>
                  <a:pt x="52038" y="289520"/>
                </a:cubicBezTo>
                <a:cubicBezTo>
                  <a:pt x="54609" y="292664"/>
                  <a:pt x="57943" y="284948"/>
                  <a:pt x="66135" y="281615"/>
                </a:cubicBezTo>
                <a:cubicBezTo>
                  <a:pt x="74326" y="278186"/>
                  <a:pt x="75755" y="283901"/>
                  <a:pt x="80327" y="284472"/>
                </a:cubicBezTo>
                <a:cubicBezTo>
                  <a:pt x="84804" y="285044"/>
                  <a:pt x="85090" y="275138"/>
                  <a:pt x="88804" y="275995"/>
                </a:cubicBezTo>
                <a:cubicBezTo>
                  <a:pt x="92519" y="276852"/>
                  <a:pt x="95853" y="272852"/>
                  <a:pt x="102711" y="273995"/>
                </a:cubicBezTo>
                <a:cubicBezTo>
                  <a:pt x="109474" y="275138"/>
                  <a:pt x="114331" y="272566"/>
                  <a:pt x="117760" y="269708"/>
                </a:cubicBezTo>
                <a:cubicBezTo>
                  <a:pt x="121189" y="266851"/>
                  <a:pt x="130238" y="275328"/>
                  <a:pt x="133096" y="273423"/>
                </a:cubicBezTo>
                <a:cubicBezTo>
                  <a:pt x="135953" y="271423"/>
                  <a:pt x="148431" y="269137"/>
                  <a:pt x="154622" y="269423"/>
                </a:cubicBezTo>
                <a:cubicBezTo>
                  <a:pt x="160813" y="269708"/>
                  <a:pt x="177006" y="262374"/>
                  <a:pt x="181197" y="258374"/>
                </a:cubicBezTo>
                <a:cubicBezTo>
                  <a:pt x="185483" y="254373"/>
                  <a:pt x="178625" y="253611"/>
                  <a:pt x="173005" y="254373"/>
                </a:cubicBezTo>
                <a:cubicBezTo>
                  <a:pt x="167290" y="255230"/>
                  <a:pt x="168433" y="248753"/>
                  <a:pt x="174434" y="243038"/>
                </a:cubicBezTo>
                <a:cubicBezTo>
                  <a:pt x="180054" y="237704"/>
                  <a:pt x="189388" y="233418"/>
                  <a:pt x="189960" y="224941"/>
                </a:cubicBezTo>
                <a:close/>
                <a:moveTo>
                  <a:pt x="19843" y="82828"/>
                </a:moveTo>
                <a:cubicBezTo>
                  <a:pt x="27463" y="82542"/>
                  <a:pt x="36226" y="69493"/>
                  <a:pt x="32607" y="65873"/>
                </a:cubicBezTo>
                <a:cubicBezTo>
                  <a:pt x="28892" y="62159"/>
                  <a:pt x="14128" y="83018"/>
                  <a:pt x="19843" y="82828"/>
                </a:cubicBezTo>
                <a:close/>
                <a:moveTo>
                  <a:pt x="129381" y="21392"/>
                </a:moveTo>
                <a:cubicBezTo>
                  <a:pt x="134239" y="16629"/>
                  <a:pt x="139858" y="-1849"/>
                  <a:pt x="132524" y="151"/>
                </a:cubicBezTo>
                <a:cubicBezTo>
                  <a:pt x="125095" y="2151"/>
                  <a:pt x="127285" y="23487"/>
                  <a:pt x="129381" y="21392"/>
                </a:cubicBezTo>
                <a:close/>
              </a:path>
            </a:pathLst>
          </a:custGeom>
          <a:solidFill>
            <a:srgbClr val="FE6D05"/>
          </a:solidFill>
          <a:ln w="2381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41" name="Rectangle 28">
            <a:extLst>
              <a:ext uri="{FF2B5EF4-FFF2-40B4-BE49-F238E27FC236}">
                <a16:creationId xmlns:a16="http://schemas.microsoft.com/office/drawing/2014/main" xmlns="" id="{B98B3D43-49A0-4995-BBAC-63FDEE096DD2}"/>
              </a:ext>
            </a:extLst>
          </p:cNvPr>
          <p:cNvSpPr/>
          <p:nvPr/>
        </p:nvSpPr>
        <p:spPr>
          <a:xfrm>
            <a:off x="5075237" y="1943862"/>
            <a:ext cx="506775" cy="27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77"/>
              </a:rPr>
              <a:t>UK</a:t>
            </a:r>
            <a:endParaRPr lang="he-IL" sz="1000" b="1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4893995" y="2141515"/>
            <a:ext cx="522499" cy="455149"/>
            <a:chOff x="6404176" y="1931952"/>
            <a:chExt cx="461206" cy="401757"/>
          </a:xfrm>
        </p:grpSpPr>
        <p:sp>
          <p:nvSpPr>
            <p:cNvPr id="243" name="Graphic 16">
              <a:extLst>
                <a:ext uri="{FF2B5EF4-FFF2-40B4-BE49-F238E27FC236}">
                  <a16:creationId xmlns:a16="http://schemas.microsoft.com/office/drawing/2014/main" xmlns="" id="{4E6D7039-C0BA-4C90-9D29-1E64BE6951F8}"/>
                </a:ext>
              </a:extLst>
            </p:cNvPr>
            <p:cNvSpPr/>
            <p:nvPr/>
          </p:nvSpPr>
          <p:spPr>
            <a:xfrm>
              <a:off x="6550991" y="2202943"/>
              <a:ext cx="167577" cy="130766"/>
            </a:xfrm>
            <a:custGeom>
              <a:avLst/>
              <a:gdLst>
                <a:gd name="connsiteX0" fmla="*/ 1865065 w 5336158"/>
                <a:gd name="connsiteY0" fmla="*/ 2778170 h 4164016"/>
                <a:gd name="connsiteX1" fmla="*/ 4643236 w 5336158"/>
                <a:gd name="connsiteY1" fmla="*/ 0 h 4164016"/>
                <a:gd name="connsiteX2" fmla="*/ 5336159 w 5336158"/>
                <a:gd name="connsiteY2" fmla="*/ 692924 h 4164016"/>
                <a:gd name="connsiteX3" fmla="*/ 1865065 w 5336158"/>
                <a:gd name="connsiteY3" fmla="*/ 4164017 h 4164016"/>
                <a:gd name="connsiteX4" fmla="*/ 0 w 5336158"/>
                <a:gd name="connsiteY4" fmla="*/ 2298952 h 4164016"/>
                <a:gd name="connsiteX5" fmla="*/ 692924 w 5336158"/>
                <a:gd name="connsiteY5" fmla="*/ 1606028 h 4164016"/>
                <a:gd name="connsiteX6" fmla="*/ 1865065 w 5336158"/>
                <a:gd name="connsiteY6" fmla="*/ 2778170 h 4164016"/>
                <a:gd name="connsiteX7" fmla="*/ 1865065 w 5336158"/>
                <a:gd name="connsiteY7" fmla="*/ 3017779 h 4164016"/>
                <a:gd name="connsiteX8" fmla="*/ 4643236 w 5336158"/>
                <a:gd name="connsiteY8" fmla="*/ 239609 h 4164016"/>
                <a:gd name="connsiteX9" fmla="*/ 5096550 w 5336158"/>
                <a:gd name="connsiteY9" fmla="*/ 692924 h 4164016"/>
                <a:gd name="connsiteX10" fmla="*/ 1865065 w 5336158"/>
                <a:gd name="connsiteY10" fmla="*/ 3924408 h 4164016"/>
                <a:gd name="connsiteX11" fmla="*/ 246085 w 5336158"/>
                <a:gd name="connsiteY11" fmla="*/ 2298952 h 4164016"/>
                <a:gd name="connsiteX12" fmla="*/ 692924 w 5336158"/>
                <a:gd name="connsiteY12" fmla="*/ 1845637 h 4164016"/>
                <a:gd name="connsiteX13" fmla="*/ 1865065 w 5336158"/>
                <a:gd name="connsiteY13" fmla="*/ 3017779 h 416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36158" h="4164016">
                  <a:moveTo>
                    <a:pt x="1865065" y="2778170"/>
                  </a:moveTo>
                  <a:lnTo>
                    <a:pt x="4643236" y="0"/>
                  </a:lnTo>
                  <a:lnTo>
                    <a:pt x="5336159" y="692924"/>
                  </a:lnTo>
                  <a:lnTo>
                    <a:pt x="1865065" y="4164017"/>
                  </a:lnTo>
                  <a:lnTo>
                    <a:pt x="0" y="2298952"/>
                  </a:lnTo>
                  <a:lnTo>
                    <a:pt x="692924" y="1606028"/>
                  </a:lnTo>
                  <a:lnTo>
                    <a:pt x="1865065" y="2778170"/>
                  </a:lnTo>
                  <a:close/>
                  <a:moveTo>
                    <a:pt x="1865065" y="3017779"/>
                  </a:moveTo>
                  <a:lnTo>
                    <a:pt x="4643236" y="239609"/>
                  </a:lnTo>
                  <a:lnTo>
                    <a:pt x="5096550" y="692924"/>
                  </a:lnTo>
                  <a:lnTo>
                    <a:pt x="1865065" y="3924408"/>
                  </a:lnTo>
                  <a:lnTo>
                    <a:pt x="246085" y="2298952"/>
                  </a:lnTo>
                  <a:lnTo>
                    <a:pt x="692924" y="1845637"/>
                  </a:lnTo>
                  <a:lnTo>
                    <a:pt x="1865065" y="3017779"/>
                  </a:lnTo>
                  <a:close/>
                </a:path>
              </a:pathLst>
            </a:custGeom>
            <a:solidFill>
              <a:srgbClr val="FE6D05"/>
            </a:solidFill>
            <a:ln w="64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45" name="Rectangle 28">
              <a:extLst>
                <a:ext uri="{FF2B5EF4-FFF2-40B4-BE49-F238E27FC236}">
                  <a16:creationId xmlns:a16="http://schemas.microsoft.com/office/drawing/2014/main" xmlns="" id="{1A00F9F1-5D51-4847-9D14-F43BE0C5AF27}"/>
                </a:ext>
              </a:extLst>
            </p:cNvPr>
            <p:cNvSpPr/>
            <p:nvPr/>
          </p:nvSpPr>
          <p:spPr>
            <a:xfrm>
              <a:off x="6404176" y="1931952"/>
              <a:ext cx="46120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80%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5248385" y="2139421"/>
            <a:ext cx="525842" cy="457243"/>
            <a:chOff x="7037823" y="1930104"/>
            <a:chExt cx="464156" cy="403605"/>
          </a:xfrm>
        </p:grpSpPr>
        <p:sp>
          <p:nvSpPr>
            <p:cNvPr id="244" name="Graphic 20">
              <a:extLst>
                <a:ext uri="{FF2B5EF4-FFF2-40B4-BE49-F238E27FC236}">
                  <a16:creationId xmlns:a16="http://schemas.microsoft.com/office/drawing/2014/main" xmlns="" id="{397A2886-9494-4D81-B6F0-024E09B390B8}"/>
                </a:ext>
              </a:extLst>
            </p:cNvPr>
            <p:cNvSpPr/>
            <p:nvPr/>
          </p:nvSpPr>
          <p:spPr>
            <a:xfrm>
              <a:off x="7212263" y="2218432"/>
              <a:ext cx="115277" cy="115277"/>
            </a:xfrm>
            <a:custGeom>
              <a:avLst/>
              <a:gdLst>
                <a:gd name="connsiteX0" fmla="*/ 35207 w 219075"/>
                <a:gd name="connsiteY0" fmla="*/ 1 h 219075"/>
                <a:gd name="connsiteX1" fmla="*/ 31718 w 219075"/>
                <a:gd name="connsiteY1" fmla="*/ 1477 h 219075"/>
                <a:gd name="connsiteX2" fmla="*/ 1476 w 219075"/>
                <a:gd name="connsiteY2" fmla="*/ 31719 h 219075"/>
                <a:gd name="connsiteX3" fmla="*/ 1476 w 219075"/>
                <a:gd name="connsiteY3" fmla="*/ 38846 h 219075"/>
                <a:gd name="connsiteX4" fmla="*/ 73517 w 219075"/>
                <a:gd name="connsiteY4" fmla="*/ 110887 h 219075"/>
                <a:gd name="connsiteX5" fmla="*/ 1476 w 219075"/>
                <a:gd name="connsiteY5" fmla="*/ 182928 h 219075"/>
                <a:gd name="connsiteX6" fmla="*/ 1476 w 219075"/>
                <a:gd name="connsiteY6" fmla="*/ 190056 h 219075"/>
                <a:gd name="connsiteX7" fmla="*/ 31718 w 219075"/>
                <a:gd name="connsiteY7" fmla="*/ 220298 h 219075"/>
                <a:gd name="connsiteX8" fmla="*/ 38845 w 219075"/>
                <a:gd name="connsiteY8" fmla="*/ 220298 h 219075"/>
                <a:gd name="connsiteX9" fmla="*/ 110886 w 219075"/>
                <a:gd name="connsiteY9" fmla="*/ 148256 h 219075"/>
                <a:gd name="connsiteX10" fmla="*/ 182927 w 219075"/>
                <a:gd name="connsiteY10" fmla="*/ 220298 h 219075"/>
                <a:gd name="connsiteX11" fmla="*/ 190054 w 219075"/>
                <a:gd name="connsiteY11" fmla="*/ 220298 h 219075"/>
                <a:gd name="connsiteX12" fmla="*/ 220296 w 219075"/>
                <a:gd name="connsiteY12" fmla="*/ 190056 h 219075"/>
                <a:gd name="connsiteX13" fmla="*/ 220296 w 219075"/>
                <a:gd name="connsiteY13" fmla="*/ 182928 h 219075"/>
                <a:gd name="connsiteX14" fmla="*/ 148255 w 219075"/>
                <a:gd name="connsiteY14" fmla="*/ 110887 h 219075"/>
                <a:gd name="connsiteX15" fmla="*/ 220296 w 219075"/>
                <a:gd name="connsiteY15" fmla="*/ 38846 h 219075"/>
                <a:gd name="connsiteX16" fmla="*/ 220296 w 219075"/>
                <a:gd name="connsiteY16" fmla="*/ 31719 h 219075"/>
                <a:gd name="connsiteX17" fmla="*/ 190054 w 219075"/>
                <a:gd name="connsiteY17" fmla="*/ 1477 h 219075"/>
                <a:gd name="connsiteX18" fmla="*/ 182927 w 219075"/>
                <a:gd name="connsiteY18" fmla="*/ 1477 h 219075"/>
                <a:gd name="connsiteX19" fmla="*/ 110886 w 219075"/>
                <a:gd name="connsiteY19" fmla="*/ 73518 h 219075"/>
                <a:gd name="connsiteX20" fmla="*/ 38845 w 219075"/>
                <a:gd name="connsiteY20" fmla="*/ 1477 h 219075"/>
                <a:gd name="connsiteX21" fmla="*/ 35207 w 219075"/>
                <a:gd name="connsiteY21" fmla="*/ 1 h 219075"/>
                <a:gd name="connsiteX22" fmla="*/ 35281 w 219075"/>
                <a:gd name="connsiteY22" fmla="*/ 12168 h 219075"/>
                <a:gd name="connsiteX23" fmla="*/ 107322 w 219075"/>
                <a:gd name="connsiteY23" fmla="*/ 84209 h 219075"/>
                <a:gd name="connsiteX24" fmla="*/ 114450 w 219075"/>
                <a:gd name="connsiteY24" fmla="*/ 84209 h 219075"/>
                <a:gd name="connsiteX25" fmla="*/ 186491 w 219075"/>
                <a:gd name="connsiteY25" fmla="*/ 12168 h 219075"/>
                <a:gd name="connsiteX26" fmla="*/ 209605 w 219075"/>
                <a:gd name="connsiteY26" fmla="*/ 35283 h 219075"/>
                <a:gd name="connsiteX27" fmla="*/ 137564 w 219075"/>
                <a:gd name="connsiteY27" fmla="*/ 107324 h 219075"/>
                <a:gd name="connsiteX28" fmla="*/ 137564 w 219075"/>
                <a:gd name="connsiteY28" fmla="*/ 114451 h 219075"/>
                <a:gd name="connsiteX29" fmla="*/ 209605 w 219075"/>
                <a:gd name="connsiteY29" fmla="*/ 186492 h 219075"/>
                <a:gd name="connsiteX30" fmla="*/ 186491 w 219075"/>
                <a:gd name="connsiteY30" fmla="*/ 209607 h 219075"/>
                <a:gd name="connsiteX31" fmla="*/ 114450 w 219075"/>
                <a:gd name="connsiteY31" fmla="*/ 137565 h 219075"/>
                <a:gd name="connsiteX32" fmla="*/ 107322 w 219075"/>
                <a:gd name="connsiteY32" fmla="*/ 137565 h 219075"/>
                <a:gd name="connsiteX33" fmla="*/ 35281 w 219075"/>
                <a:gd name="connsiteY33" fmla="*/ 209607 h 219075"/>
                <a:gd name="connsiteX34" fmla="*/ 12167 w 219075"/>
                <a:gd name="connsiteY34" fmla="*/ 186492 h 219075"/>
                <a:gd name="connsiteX35" fmla="*/ 84208 w 219075"/>
                <a:gd name="connsiteY35" fmla="*/ 114451 h 219075"/>
                <a:gd name="connsiteX36" fmla="*/ 84208 w 219075"/>
                <a:gd name="connsiteY36" fmla="*/ 107324 h 219075"/>
                <a:gd name="connsiteX37" fmla="*/ 12167 w 219075"/>
                <a:gd name="connsiteY37" fmla="*/ 35283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19075" h="219075">
                  <a:moveTo>
                    <a:pt x="35207" y="1"/>
                  </a:moveTo>
                  <a:cubicBezTo>
                    <a:pt x="33896" y="20"/>
                    <a:pt x="32645" y="550"/>
                    <a:pt x="31718" y="1477"/>
                  </a:cubicBezTo>
                  <a:lnTo>
                    <a:pt x="1476" y="31719"/>
                  </a:lnTo>
                  <a:cubicBezTo>
                    <a:pt x="-492" y="33687"/>
                    <a:pt x="-492" y="36878"/>
                    <a:pt x="1476" y="38846"/>
                  </a:cubicBezTo>
                  <a:lnTo>
                    <a:pt x="73517" y="110887"/>
                  </a:lnTo>
                  <a:lnTo>
                    <a:pt x="1476" y="182928"/>
                  </a:lnTo>
                  <a:cubicBezTo>
                    <a:pt x="-492" y="184897"/>
                    <a:pt x="-492" y="188087"/>
                    <a:pt x="1476" y="190056"/>
                  </a:cubicBezTo>
                  <a:lnTo>
                    <a:pt x="31718" y="220298"/>
                  </a:lnTo>
                  <a:cubicBezTo>
                    <a:pt x="33686" y="222265"/>
                    <a:pt x="36877" y="222265"/>
                    <a:pt x="38845" y="220298"/>
                  </a:cubicBezTo>
                  <a:lnTo>
                    <a:pt x="110886" y="148256"/>
                  </a:lnTo>
                  <a:lnTo>
                    <a:pt x="182927" y="220298"/>
                  </a:lnTo>
                  <a:cubicBezTo>
                    <a:pt x="184895" y="222265"/>
                    <a:pt x="188086" y="222265"/>
                    <a:pt x="190054" y="220298"/>
                  </a:cubicBezTo>
                  <a:lnTo>
                    <a:pt x="220296" y="190056"/>
                  </a:lnTo>
                  <a:cubicBezTo>
                    <a:pt x="222264" y="188087"/>
                    <a:pt x="222264" y="184897"/>
                    <a:pt x="220296" y="182928"/>
                  </a:cubicBezTo>
                  <a:lnTo>
                    <a:pt x="148255" y="110887"/>
                  </a:lnTo>
                  <a:lnTo>
                    <a:pt x="220296" y="38846"/>
                  </a:lnTo>
                  <a:cubicBezTo>
                    <a:pt x="222264" y="36878"/>
                    <a:pt x="222264" y="33687"/>
                    <a:pt x="220296" y="31719"/>
                  </a:cubicBezTo>
                  <a:lnTo>
                    <a:pt x="190054" y="1477"/>
                  </a:lnTo>
                  <a:cubicBezTo>
                    <a:pt x="188086" y="-490"/>
                    <a:pt x="184895" y="-490"/>
                    <a:pt x="182927" y="1477"/>
                  </a:cubicBezTo>
                  <a:lnTo>
                    <a:pt x="110886" y="73518"/>
                  </a:lnTo>
                  <a:lnTo>
                    <a:pt x="38845" y="1477"/>
                  </a:lnTo>
                  <a:cubicBezTo>
                    <a:pt x="37882" y="514"/>
                    <a:pt x="36570" y="-19"/>
                    <a:pt x="35207" y="1"/>
                  </a:cubicBezTo>
                  <a:close/>
                  <a:moveTo>
                    <a:pt x="35281" y="12168"/>
                  </a:moveTo>
                  <a:lnTo>
                    <a:pt x="107322" y="84209"/>
                  </a:lnTo>
                  <a:cubicBezTo>
                    <a:pt x="109291" y="86177"/>
                    <a:pt x="112481" y="86177"/>
                    <a:pt x="114450" y="84209"/>
                  </a:cubicBezTo>
                  <a:lnTo>
                    <a:pt x="186491" y="12168"/>
                  </a:lnTo>
                  <a:lnTo>
                    <a:pt x="209605" y="35283"/>
                  </a:lnTo>
                  <a:lnTo>
                    <a:pt x="137564" y="107324"/>
                  </a:lnTo>
                  <a:cubicBezTo>
                    <a:pt x="135597" y="109292"/>
                    <a:pt x="135597" y="112483"/>
                    <a:pt x="137564" y="114451"/>
                  </a:cubicBezTo>
                  <a:lnTo>
                    <a:pt x="209605" y="186492"/>
                  </a:lnTo>
                  <a:lnTo>
                    <a:pt x="186491" y="209607"/>
                  </a:lnTo>
                  <a:lnTo>
                    <a:pt x="114450" y="137565"/>
                  </a:lnTo>
                  <a:cubicBezTo>
                    <a:pt x="112481" y="135598"/>
                    <a:pt x="109291" y="135598"/>
                    <a:pt x="107322" y="137565"/>
                  </a:cubicBezTo>
                  <a:lnTo>
                    <a:pt x="35281" y="209607"/>
                  </a:lnTo>
                  <a:lnTo>
                    <a:pt x="12167" y="186492"/>
                  </a:lnTo>
                  <a:lnTo>
                    <a:pt x="84208" y="114451"/>
                  </a:lnTo>
                  <a:cubicBezTo>
                    <a:pt x="86175" y="112483"/>
                    <a:pt x="86175" y="109292"/>
                    <a:pt x="84208" y="107324"/>
                  </a:cubicBezTo>
                  <a:lnTo>
                    <a:pt x="12167" y="35283"/>
                  </a:lnTo>
                  <a:close/>
                </a:path>
              </a:pathLst>
            </a:custGeom>
            <a:solidFill>
              <a:srgbClr val="FE6D05"/>
            </a:solidFill>
            <a:ln w="10081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46" name="Rectangle 28">
              <a:extLst>
                <a:ext uri="{FF2B5EF4-FFF2-40B4-BE49-F238E27FC236}">
                  <a16:creationId xmlns:a16="http://schemas.microsoft.com/office/drawing/2014/main" xmlns="" id="{B09661A9-06B8-48F9-ABF7-73647716642C}"/>
                </a:ext>
              </a:extLst>
            </p:cNvPr>
            <p:cNvSpPr/>
            <p:nvPr/>
          </p:nvSpPr>
          <p:spPr>
            <a:xfrm>
              <a:off x="7037823" y="1930104"/>
              <a:ext cx="46415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20%</a:t>
              </a:r>
            </a:p>
          </p:txBody>
        </p:sp>
      </p:grp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xmlns="" id="{394CB8CD-8291-4F9B-9111-8B3BA1C1DEB5}"/>
              </a:ext>
            </a:extLst>
          </p:cNvPr>
          <p:cNvCxnSpPr>
            <a:cxnSpLocks/>
            <a:endCxn id="241" idx="3"/>
          </p:cNvCxnSpPr>
          <p:nvPr/>
        </p:nvCxnSpPr>
        <p:spPr>
          <a:xfrm flipH="1" flipV="1">
            <a:off x="5582012" y="2083335"/>
            <a:ext cx="584571" cy="1136734"/>
          </a:xfrm>
          <a:prstGeom prst="line">
            <a:avLst/>
          </a:prstGeom>
          <a:ln w="3175">
            <a:solidFill>
              <a:srgbClr val="FE6D05"/>
            </a:solidFill>
            <a:prstDash val="dash"/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Freeform: Shape 354">
            <a:extLst>
              <a:ext uri="{FF2B5EF4-FFF2-40B4-BE49-F238E27FC236}">
                <a16:creationId xmlns:a16="http://schemas.microsoft.com/office/drawing/2014/main" xmlns="" id="{53F198F8-3F4A-43BF-B564-F70EF9547397}"/>
              </a:ext>
            </a:extLst>
          </p:cNvPr>
          <p:cNvSpPr/>
          <p:nvPr/>
        </p:nvSpPr>
        <p:spPr>
          <a:xfrm>
            <a:off x="7730255" y="3737867"/>
            <a:ext cx="615180" cy="648735"/>
          </a:xfrm>
          <a:custGeom>
            <a:avLst/>
            <a:gdLst>
              <a:gd name="connsiteX0" fmla="*/ 380905 w 523875"/>
              <a:gd name="connsiteY0" fmla="*/ 253556 h 552450"/>
              <a:gd name="connsiteX1" fmla="*/ 376333 w 523875"/>
              <a:gd name="connsiteY1" fmla="*/ 224885 h 552450"/>
              <a:gd name="connsiteX2" fmla="*/ 386620 w 523875"/>
              <a:gd name="connsiteY2" fmla="*/ 216884 h 552450"/>
              <a:gd name="connsiteX3" fmla="*/ 373952 w 523875"/>
              <a:gd name="connsiteY3" fmla="*/ 200787 h 552450"/>
              <a:gd name="connsiteX4" fmla="*/ 390049 w 523875"/>
              <a:gd name="connsiteY4" fmla="*/ 200787 h 552450"/>
              <a:gd name="connsiteX5" fmla="*/ 402717 w 523875"/>
              <a:gd name="connsiteY5" fmla="*/ 211074 h 552450"/>
              <a:gd name="connsiteX6" fmla="*/ 411861 w 523875"/>
              <a:gd name="connsiteY6" fmla="*/ 220218 h 552450"/>
              <a:gd name="connsiteX7" fmla="*/ 433673 w 523875"/>
              <a:gd name="connsiteY7" fmla="*/ 219075 h 552450"/>
              <a:gd name="connsiteX8" fmla="*/ 447389 w 523875"/>
              <a:gd name="connsiteY8" fmla="*/ 223647 h 552450"/>
              <a:gd name="connsiteX9" fmla="*/ 432435 w 523875"/>
              <a:gd name="connsiteY9" fmla="*/ 243173 h 552450"/>
              <a:gd name="connsiteX10" fmla="*/ 431292 w 523875"/>
              <a:gd name="connsiteY10" fmla="*/ 263843 h 552450"/>
              <a:gd name="connsiteX11" fmla="*/ 445008 w 523875"/>
              <a:gd name="connsiteY11" fmla="*/ 248888 h 552450"/>
              <a:gd name="connsiteX12" fmla="*/ 452723 w 523875"/>
              <a:gd name="connsiteY12" fmla="*/ 285845 h 552450"/>
              <a:gd name="connsiteX13" fmla="*/ 455486 w 523875"/>
              <a:gd name="connsiteY13" fmla="*/ 284036 h 552450"/>
              <a:gd name="connsiteX14" fmla="*/ 460820 w 523875"/>
              <a:gd name="connsiteY14" fmla="*/ 263652 h 552450"/>
              <a:gd name="connsiteX15" fmla="*/ 464630 w 523875"/>
              <a:gd name="connsiteY15" fmla="*/ 244793 h 552450"/>
              <a:gd name="connsiteX16" fmla="*/ 479775 w 523875"/>
              <a:gd name="connsiteY16" fmla="*/ 245554 h 552450"/>
              <a:gd name="connsiteX17" fmla="*/ 486537 w 523875"/>
              <a:gd name="connsiteY17" fmla="*/ 222123 h 552450"/>
              <a:gd name="connsiteX18" fmla="*/ 491871 w 523875"/>
              <a:gd name="connsiteY18" fmla="*/ 198692 h 552450"/>
              <a:gd name="connsiteX19" fmla="*/ 504730 w 523875"/>
              <a:gd name="connsiteY19" fmla="*/ 183547 h 552450"/>
              <a:gd name="connsiteX20" fmla="*/ 520637 w 523875"/>
              <a:gd name="connsiteY20" fmla="*/ 176784 h 552450"/>
              <a:gd name="connsiteX21" fmla="*/ 528923 w 523875"/>
              <a:gd name="connsiteY21" fmla="*/ 176784 h 552450"/>
              <a:gd name="connsiteX22" fmla="*/ 527400 w 523875"/>
              <a:gd name="connsiteY22" fmla="*/ 163925 h 552450"/>
              <a:gd name="connsiteX23" fmla="*/ 531971 w 523875"/>
              <a:gd name="connsiteY23" fmla="*/ 154877 h 552450"/>
              <a:gd name="connsiteX24" fmla="*/ 520637 w 523875"/>
              <a:gd name="connsiteY24" fmla="*/ 148781 h 552450"/>
              <a:gd name="connsiteX25" fmla="*/ 513112 w 523875"/>
              <a:gd name="connsiteY25" fmla="*/ 135922 h 552450"/>
              <a:gd name="connsiteX26" fmla="*/ 503301 w 523875"/>
              <a:gd name="connsiteY26" fmla="*/ 137446 h 552450"/>
              <a:gd name="connsiteX27" fmla="*/ 480631 w 523875"/>
              <a:gd name="connsiteY27" fmla="*/ 138208 h 552450"/>
              <a:gd name="connsiteX28" fmla="*/ 463963 w 523875"/>
              <a:gd name="connsiteY28" fmla="*/ 148781 h 552450"/>
              <a:gd name="connsiteX29" fmla="*/ 456438 w 523875"/>
              <a:gd name="connsiteY29" fmla="*/ 156305 h 552450"/>
              <a:gd name="connsiteX30" fmla="*/ 447389 w 523875"/>
              <a:gd name="connsiteY30" fmla="*/ 164592 h 552450"/>
              <a:gd name="connsiteX31" fmla="*/ 437579 w 523875"/>
              <a:gd name="connsiteY31" fmla="*/ 168402 h 552450"/>
              <a:gd name="connsiteX32" fmla="*/ 439865 w 523875"/>
              <a:gd name="connsiteY32" fmla="*/ 185071 h 552450"/>
              <a:gd name="connsiteX33" fmla="*/ 421005 w 523875"/>
              <a:gd name="connsiteY33" fmla="*/ 187357 h 552450"/>
              <a:gd name="connsiteX34" fmla="*/ 402812 w 523875"/>
              <a:gd name="connsiteY34" fmla="*/ 185833 h 552450"/>
              <a:gd name="connsiteX35" fmla="*/ 389954 w 523875"/>
              <a:gd name="connsiteY35" fmla="*/ 182785 h 552450"/>
              <a:gd name="connsiteX36" fmla="*/ 383858 w 523875"/>
              <a:gd name="connsiteY36" fmla="*/ 169926 h 552450"/>
              <a:gd name="connsiteX37" fmla="*/ 377762 w 523875"/>
              <a:gd name="connsiteY37" fmla="*/ 160115 h 552450"/>
              <a:gd name="connsiteX38" fmla="*/ 370237 w 523875"/>
              <a:gd name="connsiteY38" fmla="*/ 169164 h 552450"/>
              <a:gd name="connsiteX39" fmla="*/ 369475 w 523875"/>
              <a:gd name="connsiteY39" fmla="*/ 188786 h 552450"/>
              <a:gd name="connsiteX40" fmla="*/ 336233 w 523875"/>
              <a:gd name="connsiteY40" fmla="*/ 191834 h 552450"/>
              <a:gd name="connsiteX41" fmla="*/ 311277 w 523875"/>
              <a:gd name="connsiteY41" fmla="*/ 182023 h 552450"/>
              <a:gd name="connsiteX42" fmla="*/ 300704 w 523875"/>
              <a:gd name="connsiteY42" fmla="*/ 171450 h 552450"/>
              <a:gd name="connsiteX43" fmla="*/ 282607 w 523875"/>
              <a:gd name="connsiteY43" fmla="*/ 174498 h 552450"/>
              <a:gd name="connsiteX44" fmla="*/ 266700 w 523875"/>
              <a:gd name="connsiteY44" fmla="*/ 165449 h 552450"/>
              <a:gd name="connsiteX45" fmla="*/ 252317 w 523875"/>
              <a:gd name="connsiteY45" fmla="*/ 157925 h 552450"/>
              <a:gd name="connsiteX46" fmla="*/ 237173 w 523875"/>
              <a:gd name="connsiteY46" fmla="*/ 150400 h 552450"/>
              <a:gd name="connsiteX47" fmla="*/ 227362 w 523875"/>
              <a:gd name="connsiteY47" fmla="*/ 142875 h 552450"/>
              <a:gd name="connsiteX48" fmla="*/ 230410 w 523875"/>
              <a:gd name="connsiteY48" fmla="*/ 128492 h 552450"/>
              <a:gd name="connsiteX49" fmla="*/ 239459 w 523875"/>
              <a:gd name="connsiteY49" fmla="*/ 116396 h 552450"/>
              <a:gd name="connsiteX50" fmla="*/ 231172 w 523875"/>
              <a:gd name="connsiteY50" fmla="*/ 108109 h 552450"/>
              <a:gd name="connsiteX51" fmla="*/ 219837 w 523875"/>
              <a:gd name="connsiteY51" fmla="*/ 98298 h 552450"/>
              <a:gd name="connsiteX52" fmla="*/ 203930 w 523875"/>
              <a:gd name="connsiteY52" fmla="*/ 86963 h 552450"/>
              <a:gd name="connsiteX53" fmla="*/ 197168 w 523875"/>
              <a:gd name="connsiteY53" fmla="*/ 71819 h 552450"/>
              <a:gd name="connsiteX54" fmla="*/ 201740 w 523875"/>
              <a:gd name="connsiteY54" fmla="*/ 63532 h 552450"/>
              <a:gd name="connsiteX55" fmla="*/ 213075 w 523875"/>
              <a:gd name="connsiteY55" fmla="*/ 56769 h 552450"/>
              <a:gd name="connsiteX56" fmla="*/ 202502 w 523875"/>
              <a:gd name="connsiteY56" fmla="*/ 40100 h 552450"/>
              <a:gd name="connsiteX57" fmla="*/ 201740 w 523875"/>
              <a:gd name="connsiteY57" fmla="*/ 21908 h 552450"/>
              <a:gd name="connsiteX58" fmla="*/ 190405 w 523875"/>
              <a:gd name="connsiteY58" fmla="*/ 9049 h 552450"/>
              <a:gd name="connsiteX59" fmla="*/ 182785 w 523875"/>
              <a:gd name="connsiteY59" fmla="*/ 0 h 552450"/>
              <a:gd name="connsiteX60" fmla="*/ 175260 w 523875"/>
              <a:gd name="connsiteY60" fmla="*/ 762 h 552450"/>
              <a:gd name="connsiteX61" fmla="*/ 167735 w 523875"/>
              <a:gd name="connsiteY61" fmla="*/ 14383 h 552450"/>
              <a:gd name="connsiteX62" fmla="*/ 148876 w 523875"/>
              <a:gd name="connsiteY62" fmla="*/ 21908 h 552450"/>
              <a:gd name="connsiteX63" fmla="*/ 120110 w 523875"/>
              <a:gd name="connsiteY63" fmla="*/ 16669 h 552450"/>
              <a:gd name="connsiteX64" fmla="*/ 110300 w 523875"/>
              <a:gd name="connsiteY64" fmla="*/ 27242 h 552450"/>
              <a:gd name="connsiteX65" fmla="*/ 113348 w 523875"/>
              <a:gd name="connsiteY65" fmla="*/ 45339 h 552450"/>
              <a:gd name="connsiteX66" fmla="*/ 124683 w 523875"/>
              <a:gd name="connsiteY66" fmla="*/ 63532 h 552450"/>
              <a:gd name="connsiteX67" fmla="*/ 133731 w 523875"/>
              <a:gd name="connsiteY67" fmla="*/ 71819 h 552450"/>
              <a:gd name="connsiteX68" fmla="*/ 123920 w 523875"/>
              <a:gd name="connsiteY68" fmla="*/ 86201 h 552450"/>
              <a:gd name="connsiteX69" fmla="*/ 120110 w 523875"/>
              <a:gd name="connsiteY69" fmla="*/ 100584 h 552450"/>
              <a:gd name="connsiteX70" fmla="*/ 111062 w 523875"/>
              <a:gd name="connsiteY70" fmla="*/ 111157 h 552450"/>
              <a:gd name="connsiteX71" fmla="*/ 99727 w 523875"/>
              <a:gd name="connsiteY71" fmla="*/ 120206 h 552450"/>
              <a:gd name="connsiteX72" fmla="*/ 92202 w 523875"/>
              <a:gd name="connsiteY72" fmla="*/ 140589 h 552450"/>
              <a:gd name="connsiteX73" fmla="*/ 76295 w 523875"/>
              <a:gd name="connsiteY73" fmla="*/ 150400 h 552450"/>
              <a:gd name="connsiteX74" fmla="*/ 65723 w 523875"/>
              <a:gd name="connsiteY74" fmla="*/ 164783 h 552450"/>
              <a:gd name="connsiteX75" fmla="*/ 52864 w 523875"/>
              <a:gd name="connsiteY75" fmla="*/ 165545 h 552450"/>
              <a:gd name="connsiteX76" fmla="*/ 38481 w 523875"/>
              <a:gd name="connsiteY76" fmla="*/ 164021 h 552450"/>
              <a:gd name="connsiteX77" fmla="*/ 24098 w 523875"/>
              <a:gd name="connsiteY77" fmla="*/ 182118 h 552450"/>
              <a:gd name="connsiteX78" fmla="*/ 36195 w 523875"/>
              <a:gd name="connsiteY78" fmla="*/ 195739 h 552450"/>
              <a:gd name="connsiteX79" fmla="*/ 44482 w 523875"/>
              <a:gd name="connsiteY79" fmla="*/ 215360 h 552450"/>
              <a:gd name="connsiteX80" fmla="*/ 51245 w 523875"/>
              <a:gd name="connsiteY80" fmla="*/ 232791 h 552450"/>
              <a:gd name="connsiteX81" fmla="*/ 36862 w 523875"/>
              <a:gd name="connsiteY81" fmla="*/ 236601 h 552450"/>
              <a:gd name="connsiteX82" fmla="*/ 18669 w 523875"/>
              <a:gd name="connsiteY82" fmla="*/ 237363 h 552450"/>
              <a:gd name="connsiteX83" fmla="*/ 1238 w 523875"/>
              <a:gd name="connsiteY83" fmla="*/ 249460 h 552450"/>
              <a:gd name="connsiteX84" fmla="*/ 0 w 523875"/>
              <a:gd name="connsiteY84" fmla="*/ 250889 h 552450"/>
              <a:gd name="connsiteX85" fmla="*/ 17621 w 523875"/>
              <a:gd name="connsiteY85" fmla="*/ 267081 h 552450"/>
              <a:gd name="connsiteX86" fmla="*/ 38576 w 523875"/>
              <a:gd name="connsiteY86" fmla="*/ 268224 h 552450"/>
              <a:gd name="connsiteX87" fmla="*/ 12002 w 523875"/>
              <a:gd name="connsiteY87" fmla="*/ 277273 h 552450"/>
              <a:gd name="connsiteX88" fmla="*/ 52769 w 523875"/>
              <a:gd name="connsiteY88" fmla="*/ 310420 h 552450"/>
              <a:gd name="connsiteX89" fmla="*/ 72866 w 523875"/>
              <a:gd name="connsiteY89" fmla="*/ 290608 h 552450"/>
              <a:gd name="connsiteX90" fmla="*/ 78867 w 523875"/>
              <a:gd name="connsiteY90" fmla="*/ 280702 h 552450"/>
              <a:gd name="connsiteX91" fmla="*/ 83629 w 523875"/>
              <a:gd name="connsiteY91" fmla="*/ 300514 h 552450"/>
              <a:gd name="connsiteX92" fmla="*/ 83629 w 523875"/>
              <a:gd name="connsiteY92" fmla="*/ 318040 h 552450"/>
              <a:gd name="connsiteX93" fmla="*/ 87344 w 523875"/>
              <a:gd name="connsiteY93" fmla="*/ 350330 h 552450"/>
              <a:gd name="connsiteX94" fmla="*/ 96108 w 523875"/>
              <a:gd name="connsiteY94" fmla="*/ 384905 h 552450"/>
              <a:gd name="connsiteX95" fmla="*/ 113919 w 523875"/>
              <a:gd name="connsiteY95" fmla="*/ 436150 h 552450"/>
              <a:gd name="connsiteX96" fmla="*/ 132588 w 523875"/>
              <a:gd name="connsiteY96" fmla="*/ 485680 h 552450"/>
              <a:gd name="connsiteX97" fmla="*/ 150686 w 523875"/>
              <a:gd name="connsiteY97" fmla="*/ 525875 h 552450"/>
              <a:gd name="connsiteX98" fmla="*/ 169354 w 523875"/>
              <a:gd name="connsiteY98" fmla="*/ 559880 h 552450"/>
              <a:gd name="connsiteX99" fmla="*/ 187166 w 523875"/>
              <a:gd name="connsiteY99" fmla="*/ 547973 h 552450"/>
              <a:gd name="connsiteX100" fmla="*/ 204978 w 523875"/>
              <a:gd name="connsiteY100" fmla="*/ 530162 h 552450"/>
              <a:gd name="connsiteX101" fmla="*/ 212312 w 523875"/>
              <a:gd name="connsiteY101" fmla="*/ 517112 h 552450"/>
              <a:gd name="connsiteX102" fmla="*/ 217456 w 523875"/>
              <a:gd name="connsiteY102" fmla="*/ 503492 h 552450"/>
              <a:gd name="connsiteX103" fmla="*/ 223076 w 523875"/>
              <a:gd name="connsiteY103" fmla="*/ 479108 h 552450"/>
              <a:gd name="connsiteX104" fmla="*/ 225933 w 523875"/>
              <a:gd name="connsiteY104" fmla="*/ 447961 h 552450"/>
              <a:gd name="connsiteX105" fmla="*/ 227362 w 523875"/>
              <a:gd name="connsiteY105" fmla="*/ 423863 h 552450"/>
              <a:gd name="connsiteX106" fmla="*/ 234410 w 523875"/>
              <a:gd name="connsiteY106" fmla="*/ 408051 h 552450"/>
              <a:gd name="connsiteX107" fmla="*/ 253365 w 523875"/>
              <a:gd name="connsiteY107" fmla="*/ 395002 h 552450"/>
              <a:gd name="connsiteX108" fmla="*/ 282512 w 523875"/>
              <a:gd name="connsiteY108" fmla="*/ 371761 h 552450"/>
              <a:gd name="connsiteX109" fmla="*/ 313373 w 523875"/>
              <a:gd name="connsiteY109" fmla="*/ 340614 h 552450"/>
              <a:gd name="connsiteX110" fmla="*/ 342519 w 523875"/>
              <a:gd name="connsiteY110" fmla="*/ 320516 h 552450"/>
              <a:gd name="connsiteX111" fmla="*/ 348424 w 523875"/>
              <a:gd name="connsiteY111" fmla="*/ 300704 h 552450"/>
              <a:gd name="connsiteX112" fmla="*/ 382715 w 523875"/>
              <a:gd name="connsiteY112" fmla="*/ 289084 h 552450"/>
              <a:gd name="connsiteX113" fmla="*/ 387477 w 523875"/>
              <a:gd name="connsiteY113" fmla="*/ 288608 h 552450"/>
              <a:gd name="connsiteX114" fmla="*/ 380905 w 523875"/>
              <a:gd name="connsiteY114" fmla="*/ 253556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523875" h="552450">
                <a:moveTo>
                  <a:pt x="380905" y="253556"/>
                </a:moveTo>
                <a:cubicBezTo>
                  <a:pt x="377476" y="245554"/>
                  <a:pt x="375190" y="230600"/>
                  <a:pt x="376333" y="224885"/>
                </a:cubicBezTo>
                <a:cubicBezTo>
                  <a:pt x="377476" y="219170"/>
                  <a:pt x="384334" y="223742"/>
                  <a:pt x="386620" y="216884"/>
                </a:cubicBezTo>
                <a:cubicBezTo>
                  <a:pt x="388906" y="210026"/>
                  <a:pt x="367094" y="210026"/>
                  <a:pt x="373952" y="200787"/>
                </a:cubicBezTo>
                <a:cubicBezTo>
                  <a:pt x="380810" y="191643"/>
                  <a:pt x="380810" y="200787"/>
                  <a:pt x="390049" y="200787"/>
                </a:cubicBezTo>
                <a:cubicBezTo>
                  <a:pt x="399193" y="200787"/>
                  <a:pt x="402717" y="205359"/>
                  <a:pt x="402717" y="211074"/>
                </a:cubicBezTo>
                <a:cubicBezTo>
                  <a:pt x="402717" y="216789"/>
                  <a:pt x="411861" y="220218"/>
                  <a:pt x="411861" y="220218"/>
                </a:cubicBezTo>
                <a:cubicBezTo>
                  <a:pt x="411861" y="220218"/>
                  <a:pt x="426816" y="219075"/>
                  <a:pt x="433673" y="219075"/>
                </a:cubicBezTo>
                <a:cubicBezTo>
                  <a:pt x="440532" y="219075"/>
                  <a:pt x="447389" y="219075"/>
                  <a:pt x="447389" y="223647"/>
                </a:cubicBezTo>
                <a:cubicBezTo>
                  <a:pt x="447389" y="228219"/>
                  <a:pt x="439389" y="243173"/>
                  <a:pt x="432435" y="243173"/>
                </a:cubicBezTo>
                <a:cubicBezTo>
                  <a:pt x="425577" y="243173"/>
                  <a:pt x="425577" y="262700"/>
                  <a:pt x="431292" y="263843"/>
                </a:cubicBezTo>
                <a:cubicBezTo>
                  <a:pt x="437007" y="264986"/>
                  <a:pt x="441579" y="248888"/>
                  <a:pt x="445008" y="248888"/>
                </a:cubicBezTo>
                <a:cubicBezTo>
                  <a:pt x="447485" y="248888"/>
                  <a:pt x="449390" y="267081"/>
                  <a:pt x="452723" y="285845"/>
                </a:cubicBezTo>
                <a:cubicBezTo>
                  <a:pt x="453581" y="284798"/>
                  <a:pt x="454533" y="284036"/>
                  <a:pt x="455486" y="284036"/>
                </a:cubicBezTo>
                <a:cubicBezTo>
                  <a:pt x="460058" y="284036"/>
                  <a:pt x="457772" y="268129"/>
                  <a:pt x="460820" y="263652"/>
                </a:cubicBezTo>
                <a:cubicBezTo>
                  <a:pt x="463868" y="259080"/>
                  <a:pt x="462344" y="244793"/>
                  <a:pt x="464630" y="244793"/>
                </a:cubicBezTo>
                <a:cubicBezTo>
                  <a:pt x="466915" y="244793"/>
                  <a:pt x="480537" y="249365"/>
                  <a:pt x="479775" y="245554"/>
                </a:cubicBezTo>
                <a:cubicBezTo>
                  <a:pt x="479012" y="241745"/>
                  <a:pt x="488061" y="228886"/>
                  <a:pt x="486537" y="222123"/>
                </a:cubicBezTo>
                <a:cubicBezTo>
                  <a:pt x="485013" y="215360"/>
                  <a:pt x="491871" y="206978"/>
                  <a:pt x="491871" y="198692"/>
                </a:cubicBezTo>
                <a:cubicBezTo>
                  <a:pt x="491871" y="190405"/>
                  <a:pt x="499396" y="188119"/>
                  <a:pt x="504730" y="183547"/>
                </a:cubicBezTo>
                <a:cubicBezTo>
                  <a:pt x="509969" y="178975"/>
                  <a:pt x="519113" y="172974"/>
                  <a:pt x="520637" y="176784"/>
                </a:cubicBezTo>
                <a:cubicBezTo>
                  <a:pt x="522161" y="180594"/>
                  <a:pt x="533496" y="183547"/>
                  <a:pt x="528923" y="176784"/>
                </a:cubicBezTo>
                <a:cubicBezTo>
                  <a:pt x="524351" y="170021"/>
                  <a:pt x="524351" y="165449"/>
                  <a:pt x="527400" y="163925"/>
                </a:cubicBezTo>
                <a:cubicBezTo>
                  <a:pt x="530448" y="162401"/>
                  <a:pt x="531971" y="154877"/>
                  <a:pt x="531971" y="154877"/>
                </a:cubicBezTo>
                <a:cubicBezTo>
                  <a:pt x="531971" y="154877"/>
                  <a:pt x="522161" y="153353"/>
                  <a:pt x="520637" y="148781"/>
                </a:cubicBezTo>
                <a:cubicBezTo>
                  <a:pt x="519113" y="144304"/>
                  <a:pt x="513112" y="139732"/>
                  <a:pt x="513112" y="135922"/>
                </a:cubicBezTo>
                <a:cubicBezTo>
                  <a:pt x="513112" y="132112"/>
                  <a:pt x="507778" y="133636"/>
                  <a:pt x="503301" y="137446"/>
                </a:cubicBezTo>
                <a:cubicBezTo>
                  <a:pt x="498729" y="141256"/>
                  <a:pt x="490442" y="132874"/>
                  <a:pt x="480631" y="138208"/>
                </a:cubicBezTo>
                <a:cubicBezTo>
                  <a:pt x="470821" y="143542"/>
                  <a:pt x="468535" y="149543"/>
                  <a:pt x="463963" y="148781"/>
                </a:cubicBezTo>
                <a:cubicBezTo>
                  <a:pt x="459391" y="148019"/>
                  <a:pt x="460153" y="152591"/>
                  <a:pt x="456438" y="156305"/>
                </a:cubicBezTo>
                <a:cubicBezTo>
                  <a:pt x="452628" y="160115"/>
                  <a:pt x="449675" y="164592"/>
                  <a:pt x="447389" y="164592"/>
                </a:cubicBezTo>
                <a:cubicBezTo>
                  <a:pt x="445103" y="164592"/>
                  <a:pt x="437579" y="168402"/>
                  <a:pt x="437579" y="168402"/>
                </a:cubicBezTo>
                <a:cubicBezTo>
                  <a:pt x="437579" y="168402"/>
                  <a:pt x="442913" y="179737"/>
                  <a:pt x="439865" y="185071"/>
                </a:cubicBezTo>
                <a:cubicBezTo>
                  <a:pt x="436817" y="190405"/>
                  <a:pt x="429292" y="185071"/>
                  <a:pt x="421005" y="187357"/>
                </a:cubicBezTo>
                <a:cubicBezTo>
                  <a:pt x="412718" y="189643"/>
                  <a:pt x="408908" y="184309"/>
                  <a:pt x="402812" y="185833"/>
                </a:cubicBezTo>
                <a:cubicBezTo>
                  <a:pt x="396812" y="187357"/>
                  <a:pt x="393002" y="182023"/>
                  <a:pt x="389954" y="182785"/>
                </a:cubicBezTo>
                <a:cubicBezTo>
                  <a:pt x="386906" y="183547"/>
                  <a:pt x="382429" y="176022"/>
                  <a:pt x="383858" y="169926"/>
                </a:cubicBezTo>
                <a:cubicBezTo>
                  <a:pt x="385381" y="163925"/>
                  <a:pt x="380810" y="155543"/>
                  <a:pt x="377762" y="160115"/>
                </a:cubicBezTo>
                <a:cubicBezTo>
                  <a:pt x="374713" y="164687"/>
                  <a:pt x="370237" y="162401"/>
                  <a:pt x="370237" y="169164"/>
                </a:cubicBezTo>
                <a:cubicBezTo>
                  <a:pt x="370237" y="175927"/>
                  <a:pt x="374047" y="184309"/>
                  <a:pt x="369475" y="188786"/>
                </a:cubicBezTo>
                <a:cubicBezTo>
                  <a:pt x="364903" y="193358"/>
                  <a:pt x="340709" y="195644"/>
                  <a:pt x="336233" y="191834"/>
                </a:cubicBezTo>
                <a:cubicBezTo>
                  <a:pt x="331661" y="188024"/>
                  <a:pt x="312039" y="185738"/>
                  <a:pt x="311277" y="182023"/>
                </a:cubicBezTo>
                <a:cubicBezTo>
                  <a:pt x="310515" y="178213"/>
                  <a:pt x="304514" y="171450"/>
                  <a:pt x="300704" y="171450"/>
                </a:cubicBezTo>
                <a:cubicBezTo>
                  <a:pt x="296894" y="171450"/>
                  <a:pt x="285560" y="176689"/>
                  <a:pt x="282607" y="174498"/>
                </a:cubicBezTo>
                <a:cubicBezTo>
                  <a:pt x="279559" y="172212"/>
                  <a:pt x="272034" y="166211"/>
                  <a:pt x="266700" y="165449"/>
                </a:cubicBezTo>
                <a:cubicBezTo>
                  <a:pt x="261366" y="164687"/>
                  <a:pt x="253079" y="160877"/>
                  <a:pt x="252317" y="157925"/>
                </a:cubicBezTo>
                <a:cubicBezTo>
                  <a:pt x="251555" y="154877"/>
                  <a:pt x="239459" y="153353"/>
                  <a:pt x="237173" y="150400"/>
                </a:cubicBezTo>
                <a:cubicBezTo>
                  <a:pt x="234887" y="147352"/>
                  <a:pt x="227362" y="146590"/>
                  <a:pt x="227362" y="142875"/>
                </a:cubicBezTo>
                <a:cubicBezTo>
                  <a:pt x="227362" y="139160"/>
                  <a:pt x="230410" y="133064"/>
                  <a:pt x="230410" y="128492"/>
                </a:cubicBezTo>
                <a:cubicBezTo>
                  <a:pt x="230410" y="123920"/>
                  <a:pt x="239459" y="119444"/>
                  <a:pt x="239459" y="116396"/>
                </a:cubicBezTo>
                <a:cubicBezTo>
                  <a:pt x="239459" y="113348"/>
                  <a:pt x="231172" y="108109"/>
                  <a:pt x="231172" y="108109"/>
                </a:cubicBezTo>
                <a:cubicBezTo>
                  <a:pt x="231172" y="108109"/>
                  <a:pt x="225838" y="98298"/>
                  <a:pt x="219837" y="98298"/>
                </a:cubicBezTo>
                <a:cubicBezTo>
                  <a:pt x="213741" y="98298"/>
                  <a:pt x="209264" y="87725"/>
                  <a:pt x="203930" y="86963"/>
                </a:cubicBezTo>
                <a:cubicBezTo>
                  <a:pt x="198596" y="86201"/>
                  <a:pt x="200120" y="75629"/>
                  <a:pt x="197168" y="71819"/>
                </a:cubicBezTo>
                <a:cubicBezTo>
                  <a:pt x="194120" y="68008"/>
                  <a:pt x="196406" y="58960"/>
                  <a:pt x="201740" y="63532"/>
                </a:cubicBezTo>
                <a:cubicBezTo>
                  <a:pt x="206978" y="68104"/>
                  <a:pt x="216884" y="63532"/>
                  <a:pt x="213075" y="56769"/>
                </a:cubicBezTo>
                <a:cubicBezTo>
                  <a:pt x="209264" y="50006"/>
                  <a:pt x="202502" y="43910"/>
                  <a:pt x="202502" y="40100"/>
                </a:cubicBezTo>
                <a:cubicBezTo>
                  <a:pt x="202502" y="36290"/>
                  <a:pt x="207074" y="24956"/>
                  <a:pt x="201740" y="21908"/>
                </a:cubicBezTo>
                <a:cubicBezTo>
                  <a:pt x="196406" y="18860"/>
                  <a:pt x="191929" y="14383"/>
                  <a:pt x="190405" y="9049"/>
                </a:cubicBezTo>
                <a:cubicBezTo>
                  <a:pt x="188881" y="3715"/>
                  <a:pt x="182785" y="0"/>
                  <a:pt x="182785" y="0"/>
                </a:cubicBezTo>
                <a:lnTo>
                  <a:pt x="175260" y="762"/>
                </a:lnTo>
                <a:cubicBezTo>
                  <a:pt x="175260" y="762"/>
                  <a:pt x="170688" y="12859"/>
                  <a:pt x="167735" y="14383"/>
                </a:cubicBezTo>
                <a:cubicBezTo>
                  <a:pt x="164687" y="15907"/>
                  <a:pt x="154115" y="18193"/>
                  <a:pt x="148876" y="21908"/>
                </a:cubicBezTo>
                <a:cubicBezTo>
                  <a:pt x="143637" y="25718"/>
                  <a:pt x="128492" y="16669"/>
                  <a:pt x="120110" y="16669"/>
                </a:cubicBezTo>
                <a:cubicBezTo>
                  <a:pt x="111824" y="16669"/>
                  <a:pt x="106490" y="24956"/>
                  <a:pt x="110300" y="27242"/>
                </a:cubicBezTo>
                <a:cubicBezTo>
                  <a:pt x="114110" y="29528"/>
                  <a:pt x="113348" y="45339"/>
                  <a:pt x="113348" y="45339"/>
                </a:cubicBezTo>
                <a:cubicBezTo>
                  <a:pt x="113348" y="45339"/>
                  <a:pt x="117920" y="64961"/>
                  <a:pt x="124683" y="63532"/>
                </a:cubicBezTo>
                <a:cubicBezTo>
                  <a:pt x="131445" y="62008"/>
                  <a:pt x="139827" y="70295"/>
                  <a:pt x="133731" y="71819"/>
                </a:cubicBezTo>
                <a:cubicBezTo>
                  <a:pt x="127730" y="73343"/>
                  <a:pt x="124683" y="80105"/>
                  <a:pt x="123920" y="86201"/>
                </a:cubicBezTo>
                <a:cubicBezTo>
                  <a:pt x="123158" y="92202"/>
                  <a:pt x="124683" y="99822"/>
                  <a:pt x="120110" y="100584"/>
                </a:cubicBezTo>
                <a:cubicBezTo>
                  <a:pt x="115538" y="101346"/>
                  <a:pt x="111062" y="102870"/>
                  <a:pt x="111062" y="111157"/>
                </a:cubicBezTo>
                <a:cubicBezTo>
                  <a:pt x="111062" y="119444"/>
                  <a:pt x="101251" y="117253"/>
                  <a:pt x="99727" y="120206"/>
                </a:cubicBezTo>
                <a:cubicBezTo>
                  <a:pt x="98203" y="123254"/>
                  <a:pt x="94393" y="138398"/>
                  <a:pt x="92202" y="140589"/>
                </a:cubicBezTo>
                <a:cubicBezTo>
                  <a:pt x="89916" y="142875"/>
                  <a:pt x="77058" y="143637"/>
                  <a:pt x="76295" y="150400"/>
                </a:cubicBezTo>
                <a:cubicBezTo>
                  <a:pt x="75533" y="157163"/>
                  <a:pt x="69533" y="165545"/>
                  <a:pt x="65723" y="164783"/>
                </a:cubicBezTo>
                <a:cubicBezTo>
                  <a:pt x="61913" y="164021"/>
                  <a:pt x="55150" y="160973"/>
                  <a:pt x="52864" y="165545"/>
                </a:cubicBezTo>
                <a:cubicBezTo>
                  <a:pt x="50578" y="170117"/>
                  <a:pt x="40767" y="161735"/>
                  <a:pt x="38481" y="164021"/>
                </a:cubicBezTo>
                <a:cubicBezTo>
                  <a:pt x="36195" y="166307"/>
                  <a:pt x="24098" y="176117"/>
                  <a:pt x="24098" y="182118"/>
                </a:cubicBezTo>
                <a:cubicBezTo>
                  <a:pt x="24098" y="188214"/>
                  <a:pt x="36957" y="188214"/>
                  <a:pt x="36195" y="195739"/>
                </a:cubicBezTo>
                <a:cubicBezTo>
                  <a:pt x="35433" y="203264"/>
                  <a:pt x="40767" y="211646"/>
                  <a:pt x="44482" y="215360"/>
                </a:cubicBezTo>
                <a:cubicBezTo>
                  <a:pt x="48197" y="219170"/>
                  <a:pt x="54293" y="228219"/>
                  <a:pt x="51245" y="232791"/>
                </a:cubicBezTo>
                <a:cubicBezTo>
                  <a:pt x="48197" y="237268"/>
                  <a:pt x="43720" y="238030"/>
                  <a:pt x="36862" y="236601"/>
                </a:cubicBezTo>
                <a:cubicBezTo>
                  <a:pt x="30099" y="235077"/>
                  <a:pt x="30766" y="239649"/>
                  <a:pt x="18669" y="237363"/>
                </a:cubicBezTo>
                <a:cubicBezTo>
                  <a:pt x="6572" y="235077"/>
                  <a:pt x="5810" y="244126"/>
                  <a:pt x="1238" y="249460"/>
                </a:cubicBezTo>
                <a:cubicBezTo>
                  <a:pt x="953" y="249841"/>
                  <a:pt x="572" y="250222"/>
                  <a:pt x="0" y="250889"/>
                </a:cubicBezTo>
                <a:cubicBezTo>
                  <a:pt x="5715" y="255365"/>
                  <a:pt x="8096" y="263462"/>
                  <a:pt x="17621" y="267081"/>
                </a:cubicBezTo>
                <a:cubicBezTo>
                  <a:pt x="28670" y="271367"/>
                  <a:pt x="38576" y="260033"/>
                  <a:pt x="38576" y="268224"/>
                </a:cubicBezTo>
                <a:cubicBezTo>
                  <a:pt x="38576" y="276416"/>
                  <a:pt x="12478" y="274701"/>
                  <a:pt x="12002" y="277273"/>
                </a:cubicBezTo>
                <a:cubicBezTo>
                  <a:pt x="11430" y="279845"/>
                  <a:pt x="38862" y="312992"/>
                  <a:pt x="52769" y="310420"/>
                </a:cubicBezTo>
                <a:cubicBezTo>
                  <a:pt x="66675" y="307848"/>
                  <a:pt x="76867" y="292894"/>
                  <a:pt x="72866" y="290608"/>
                </a:cubicBezTo>
                <a:cubicBezTo>
                  <a:pt x="68866" y="288322"/>
                  <a:pt x="75152" y="278987"/>
                  <a:pt x="78867" y="280702"/>
                </a:cubicBezTo>
                <a:cubicBezTo>
                  <a:pt x="82582" y="282416"/>
                  <a:pt x="79439" y="297085"/>
                  <a:pt x="83629" y="300514"/>
                </a:cubicBezTo>
                <a:cubicBezTo>
                  <a:pt x="87916" y="303943"/>
                  <a:pt x="86487" y="310134"/>
                  <a:pt x="83629" y="318040"/>
                </a:cubicBezTo>
                <a:cubicBezTo>
                  <a:pt x="80772" y="325946"/>
                  <a:pt x="86487" y="341567"/>
                  <a:pt x="87344" y="350330"/>
                </a:cubicBezTo>
                <a:cubicBezTo>
                  <a:pt x="88202" y="359093"/>
                  <a:pt x="94107" y="371856"/>
                  <a:pt x="96108" y="384905"/>
                </a:cubicBezTo>
                <a:cubicBezTo>
                  <a:pt x="98108" y="397955"/>
                  <a:pt x="106299" y="421767"/>
                  <a:pt x="113919" y="436150"/>
                </a:cubicBezTo>
                <a:cubicBezTo>
                  <a:pt x="121539" y="450628"/>
                  <a:pt x="127445" y="478917"/>
                  <a:pt x="132588" y="485680"/>
                </a:cubicBezTo>
                <a:cubicBezTo>
                  <a:pt x="137732" y="492443"/>
                  <a:pt x="150686" y="513112"/>
                  <a:pt x="150686" y="525875"/>
                </a:cubicBezTo>
                <a:cubicBezTo>
                  <a:pt x="150686" y="538639"/>
                  <a:pt x="164592" y="556451"/>
                  <a:pt x="169354" y="559880"/>
                </a:cubicBezTo>
                <a:cubicBezTo>
                  <a:pt x="174212" y="563309"/>
                  <a:pt x="184690" y="555879"/>
                  <a:pt x="187166" y="547973"/>
                </a:cubicBezTo>
                <a:cubicBezTo>
                  <a:pt x="189738" y="540068"/>
                  <a:pt x="204121" y="536924"/>
                  <a:pt x="204978" y="530162"/>
                </a:cubicBezTo>
                <a:cubicBezTo>
                  <a:pt x="205835" y="523399"/>
                  <a:pt x="207264" y="517970"/>
                  <a:pt x="212312" y="517112"/>
                </a:cubicBezTo>
                <a:cubicBezTo>
                  <a:pt x="217456" y="516255"/>
                  <a:pt x="217456" y="510921"/>
                  <a:pt x="217456" y="503492"/>
                </a:cubicBezTo>
                <a:cubicBezTo>
                  <a:pt x="217456" y="496157"/>
                  <a:pt x="218027" y="485680"/>
                  <a:pt x="223076" y="479108"/>
                </a:cubicBezTo>
                <a:cubicBezTo>
                  <a:pt x="228124" y="472631"/>
                  <a:pt x="228981" y="455009"/>
                  <a:pt x="225933" y="447961"/>
                </a:cubicBezTo>
                <a:cubicBezTo>
                  <a:pt x="222790" y="440912"/>
                  <a:pt x="224504" y="431006"/>
                  <a:pt x="227362" y="423863"/>
                </a:cubicBezTo>
                <a:cubicBezTo>
                  <a:pt x="230219" y="416814"/>
                  <a:pt x="229076" y="408527"/>
                  <a:pt x="234410" y="408051"/>
                </a:cubicBezTo>
                <a:cubicBezTo>
                  <a:pt x="239744" y="407480"/>
                  <a:pt x="247745" y="402622"/>
                  <a:pt x="253365" y="395002"/>
                </a:cubicBezTo>
                <a:cubicBezTo>
                  <a:pt x="259080" y="387382"/>
                  <a:pt x="276320" y="376904"/>
                  <a:pt x="282512" y="371761"/>
                </a:cubicBezTo>
                <a:cubicBezTo>
                  <a:pt x="288703" y="366617"/>
                  <a:pt x="307753" y="349949"/>
                  <a:pt x="313373" y="340614"/>
                </a:cubicBezTo>
                <a:cubicBezTo>
                  <a:pt x="318992" y="331280"/>
                  <a:pt x="335185" y="328136"/>
                  <a:pt x="342519" y="320516"/>
                </a:cubicBezTo>
                <a:cubicBezTo>
                  <a:pt x="349853" y="312896"/>
                  <a:pt x="347091" y="308896"/>
                  <a:pt x="348424" y="300704"/>
                </a:cubicBezTo>
                <a:cubicBezTo>
                  <a:pt x="349853" y="292513"/>
                  <a:pt x="373571" y="289084"/>
                  <a:pt x="382715" y="289084"/>
                </a:cubicBezTo>
                <a:cubicBezTo>
                  <a:pt x="384525" y="289084"/>
                  <a:pt x="386048" y="288893"/>
                  <a:pt x="387477" y="288608"/>
                </a:cubicBezTo>
                <a:cubicBezTo>
                  <a:pt x="387477" y="275463"/>
                  <a:pt x="383572" y="259747"/>
                  <a:pt x="380905" y="253556"/>
                </a:cubicBezTo>
                <a:close/>
              </a:path>
            </a:pathLst>
          </a:custGeom>
          <a:solidFill>
            <a:srgbClr val="FE6D05"/>
          </a:solidFill>
          <a:ln w="2381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xmlns="" id="{394CB8CD-8291-4F9B-9111-8B3BA1C1DEB5}"/>
              </a:ext>
            </a:extLst>
          </p:cNvPr>
          <p:cNvCxnSpPr>
            <a:cxnSpLocks/>
          </p:cNvCxnSpPr>
          <p:nvPr/>
        </p:nvCxnSpPr>
        <p:spPr>
          <a:xfrm flipH="1">
            <a:off x="7621689" y="4061929"/>
            <a:ext cx="280993" cy="501868"/>
          </a:xfrm>
          <a:prstGeom prst="line">
            <a:avLst/>
          </a:prstGeom>
          <a:ln w="3175">
            <a:solidFill>
              <a:srgbClr val="FE6D05"/>
            </a:solidFill>
            <a:prstDash val="dash"/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Rectangle 28">
            <a:extLst>
              <a:ext uri="{FF2B5EF4-FFF2-40B4-BE49-F238E27FC236}">
                <a16:creationId xmlns:a16="http://schemas.microsoft.com/office/drawing/2014/main" xmlns="" id="{D848F61A-6632-4090-8170-697048A5E471}"/>
              </a:ext>
            </a:extLst>
          </p:cNvPr>
          <p:cNvSpPr/>
          <p:nvPr/>
        </p:nvSpPr>
        <p:spPr>
          <a:xfrm>
            <a:off x="7124668" y="4619922"/>
            <a:ext cx="1013958" cy="27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77"/>
              </a:rPr>
              <a:t>India</a:t>
            </a:r>
            <a:endParaRPr lang="he-IL" sz="1000" b="1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7197017" y="4809091"/>
            <a:ext cx="522499" cy="455149"/>
            <a:chOff x="6215084" y="5990859"/>
            <a:chExt cx="461206" cy="401757"/>
          </a:xfrm>
        </p:grpSpPr>
        <p:sp>
          <p:nvSpPr>
            <p:cNvPr id="231" name="Graphic 16">
              <a:extLst>
                <a:ext uri="{FF2B5EF4-FFF2-40B4-BE49-F238E27FC236}">
                  <a16:creationId xmlns:a16="http://schemas.microsoft.com/office/drawing/2014/main" xmlns="" id="{F2EA39DA-1F21-44A3-8497-ED75A7CD534D}"/>
                </a:ext>
              </a:extLst>
            </p:cNvPr>
            <p:cNvSpPr/>
            <p:nvPr/>
          </p:nvSpPr>
          <p:spPr>
            <a:xfrm>
              <a:off x="6361899" y="6261850"/>
              <a:ext cx="167577" cy="130766"/>
            </a:xfrm>
            <a:custGeom>
              <a:avLst/>
              <a:gdLst>
                <a:gd name="connsiteX0" fmla="*/ 1865065 w 5336158"/>
                <a:gd name="connsiteY0" fmla="*/ 2778170 h 4164016"/>
                <a:gd name="connsiteX1" fmla="*/ 4643236 w 5336158"/>
                <a:gd name="connsiteY1" fmla="*/ 0 h 4164016"/>
                <a:gd name="connsiteX2" fmla="*/ 5336159 w 5336158"/>
                <a:gd name="connsiteY2" fmla="*/ 692924 h 4164016"/>
                <a:gd name="connsiteX3" fmla="*/ 1865065 w 5336158"/>
                <a:gd name="connsiteY3" fmla="*/ 4164017 h 4164016"/>
                <a:gd name="connsiteX4" fmla="*/ 0 w 5336158"/>
                <a:gd name="connsiteY4" fmla="*/ 2298952 h 4164016"/>
                <a:gd name="connsiteX5" fmla="*/ 692924 w 5336158"/>
                <a:gd name="connsiteY5" fmla="*/ 1606028 h 4164016"/>
                <a:gd name="connsiteX6" fmla="*/ 1865065 w 5336158"/>
                <a:gd name="connsiteY6" fmla="*/ 2778170 h 4164016"/>
                <a:gd name="connsiteX7" fmla="*/ 1865065 w 5336158"/>
                <a:gd name="connsiteY7" fmla="*/ 3017779 h 4164016"/>
                <a:gd name="connsiteX8" fmla="*/ 4643236 w 5336158"/>
                <a:gd name="connsiteY8" fmla="*/ 239609 h 4164016"/>
                <a:gd name="connsiteX9" fmla="*/ 5096550 w 5336158"/>
                <a:gd name="connsiteY9" fmla="*/ 692924 h 4164016"/>
                <a:gd name="connsiteX10" fmla="*/ 1865065 w 5336158"/>
                <a:gd name="connsiteY10" fmla="*/ 3924408 h 4164016"/>
                <a:gd name="connsiteX11" fmla="*/ 246085 w 5336158"/>
                <a:gd name="connsiteY11" fmla="*/ 2298952 h 4164016"/>
                <a:gd name="connsiteX12" fmla="*/ 692924 w 5336158"/>
                <a:gd name="connsiteY12" fmla="*/ 1845637 h 4164016"/>
                <a:gd name="connsiteX13" fmla="*/ 1865065 w 5336158"/>
                <a:gd name="connsiteY13" fmla="*/ 3017779 h 416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36158" h="4164016">
                  <a:moveTo>
                    <a:pt x="1865065" y="2778170"/>
                  </a:moveTo>
                  <a:lnTo>
                    <a:pt x="4643236" y="0"/>
                  </a:lnTo>
                  <a:lnTo>
                    <a:pt x="5336159" y="692924"/>
                  </a:lnTo>
                  <a:lnTo>
                    <a:pt x="1865065" y="4164017"/>
                  </a:lnTo>
                  <a:lnTo>
                    <a:pt x="0" y="2298952"/>
                  </a:lnTo>
                  <a:lnTo>
                    <a:pt x="692924" y="1606028"/>
                  </a:lnTo>
                  <a:lnTo>
                    <a:pt x="1865065" y="2778170"/>
                  </a:lnTo>
                  <a:close/>
                  <a:moveTo>
                    <a:pt x="1865065" y="3017779"/>
                  </a:moveTo>
                  <a:lnTo>
                    <a:pt x="4643236" y="239609"/>
                  </a:lnTo>
                  <a:lnTo>
                    <a:pt x="5096550" y="692924"/>
                  </a:lnTo>
                  <a:lnTo>
                    <a:pt x="1865065" y="3924408"/>
                  </a:lnTo>
                  <a:lnTo>
                    <a:pt x="246085" y="2298952"/>
                  </a:lnTo>
                  <a:lnTo>
                    <a:pt x="692924" y="1845637"/>
                  </a:lnTo>
                  <a:lnTo>
                    <a:pt x="1865065" y="3017779"/>
                  </a:lnTo>
                  <a:close/>
                </a:path>
              </a:pathLst>
            </a:custGeom>
            <a:solidFill>
              <a:srgbClr val="FE6D05"/>
            </a:solidFill>
            <a:ln w="64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55" name="Rectangle 28">
              <a:extLst>
                <a:ext uri="{FF2B5EF4-FFF2-40B4-BE49-F238E27FC236}">
                  <a16:creationId xmlns:a16="http://schemas.microsoft.com/office/drawing/2014/main" xmlns="" id="{76A4F3C4-1013-486A-B3F9-EE0DED6690A5}"/>
                </a:ext>
              </a:extLst>
            </p:cNvPr>
            <p:cNvSpPr/>
            <p:nvPr/>
          </p:nvSpPr>
          <p:spPr>
            <a:xfrm>
              <a:off x="6215084" y="5990859"/>
              <a:ext cx="46120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45%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7551407" y="4806997"/>
            <a:ext cx="525842" cy="457243"/>
            <a:chOff x="6848731" y="5989011"/>
            <a:chExt cx="464156" cy="403605"/>
          </a:xfrm>
        </p:grpSpPr>
        <p:sp>
          <p:nvSpPr>
            <p:cNvPr id="239" name="Graphic 20">
              <a:extLst>
                <a:ext uri="{FF2B5EF4-FFF2-40B4-BE49-F238E27FC236}">
                  <a16:creationId xmlns:a16="http://schemas.microsoft.com/office/drawing/2014/main" xmlns="" id="{BAD215E9-9BE5-4C92-BCBD-83FF75EC550A}"/>
                </a:ext>
              </a:extLst>
            </p:cNvPr>
            <p:cNvSpPr/>
            <p:nvPr/>
          </p:nvSpPr>
          <p:spPr>
            <a:xfrm>
              <a:off x="7023171" y="6277339"/>
              <a:ext cx="115277" cy="115277"/>
            </a:xfrm>
            <a:custGeom>
              <a:avLst/>
              <a:gdLst>
                <a:gd name="connsiteX0" fmla="*/ 35207 w 219075"/>
                <a:gd name="connsiteY0" fmla="*/ 1 h 219075"/>
                <a:gd name="connsiteX1" fmla="*/ 31718 w 219075"/>
                <a:gd name="connsiteY1" fmla="*/ 1477 h 219075"/>
                <a:gd name="connsiteX2" fmla="*/ 1476 w 219075"/>
                <a:gd name="connsiteY2" fmla="*/ 31719 h 219075"/>
                <a:gd name="connsiteX3" fmla="*/ 1476 w 219075"/>
                <a:gd name="connsiteY3" fmla="*/ 38846 h 219075"/>
                <a:gd name="connsiteX4" fmla="*/ 73517 w 219075"/>
                <a:gd name="connsiteY4" fmla="*/ 110887 h 219075"/>
                <a:gd name="connsiteX5" fmla="*/ 1476 w 219075"/>
                <a:gd name="connsiteY5" fmla="*/ 182928 h 219075"/>
                <a:gd name="connsiteX6" fmla="*/ 1476 w 219075"/>
                <a:gd name="connsiteY6" fmla="*/ 190056 h 219075"/>
                <a:gd name="connsiteX7" fmla="*/ 31718 w 219075"/>
                <a:gd name="connsiteY7" fmla="*/ 220298 h 219075"/>
                <a:gd name="connsiteX8" fmla="*/ 38845 w 219075"/>
                <a:gd name="connsiteY8" fmla="*/ 220298 h 219075"/>
                <a:gd name="connsiteX9" fmla="*/ 110886 w 219075"/>
                <a:gd name="connsiteY9" fmla="*/ 148256 h 219075"/>
                <a:gd name="connsiteX10" fmla="*/ 182927 w 219075"/>
                <a:gd name="connsiteY10" fmla="*/ 220298 h 219075"/>
                <a:gd name="connsiteX11" fmla="*/ 190054 w 219075"/>
                <a:gd name="connsiteY11" fmla="*/ 220298 h 219075"/>
                <a:gd name="connsiteX12" fmla="*/ 220296 w 219075"/>
                <a:gd name="connsiteY12" fmla="*/ 190056 h 219075"/>
                <a:gd name="connsiteX13" fmla="*/ 220296 w 219075"/>
                <a:gd name="connsiteY13" fmla="*/ 182928 h 219075"/>
                <a:gd name="connsiteX14" fmla="*/ 148255 w 219075"/>
                <a:gd name="connsiteY14" fmla="*/ 110887 h 219075"/>
                <a:gd name="connsiteX15" fmla="*/ 220296 w 219075"/>
                <a:gd name="connsiteY15" fmla="*/ 38846 h 219075"/>
                <a:gd name="connsiteX16" fmla="*/ 220296 w 219075"/>
                <a:gd name="connsiteY16" fmla="*/ 31719 h 219075"/>
                <a:gd name="connsiteX17" fmla="*/ 190054 w 219075"/>
                <a:gd name="connsiteY17" fmla="*/ 1477 h 219075"/>
                <a:gd name="connsiteX18" fmla="*/ 182927 w 219075"/>
                <a:gd name="connsiteY18" fmla="*/ 1477 h 219075"/>
                <a:gd name="connsiteX19" fmla="*/ 110886 w 219075"/>
                <a:gd name="connsiteY19" fmla="*/ 73518 h 219075"/>
                <a:gd name="connsiteX20" fmla="*/ 38845 w 219075"/>
                <a:gd name="connsiteY20" fmla="*/ 1477 h 219075"/>
                <a:gd name="connsiteX21" fmla="*/ 35207 w 219075"/>
                <a:gd name="connsiteY21" fmla="*/ 1 h 219075"/>
                <a:gd name="connsiteX22" fmla="*/ 35281 w 219075"/>
                <a:gd name="connsiteY22" fmla="*/ 12168 h 219075"/>
                <a:gd name="connsiteX23" fmla="*/ 107322 w 219075"/>
                <a:gd name="connsiteY23" fmla="*/ 84209 h 219075"/>
                <a:gd name="connsiteX24" fmla="*/ 114450 w 219075"/>
                <a:gd name="connsiteY24" fmla="*/ 84209 h 219075"/>
                <a:gd name="connsiteX25" fmla="*/ 186491 w 219075"/>
                <a:gd name="connsiteY25" fmla="*/ 12168 h 219075"/>
                <a:gd name="connsiteX26" fmla="*/ 209605 w 219075"/>
                <a:gd name="connsiteY26" fmla="*/ 35283 h 219075"/>
                <a:gd name="connsiteX27" fmla="*/ 137564 w 219075"/>
                <a:gd name="connsiteY27" fmla="*/ 107324 h 219075"/>
                <a:gd name="connsiteX28" fmla="*/ 137564 w 219075"/>
                <a:gd name="connsiteY28" fmla="*/ 114451 h 219075"/>
                <a:gd name="connsiteX29" fmla="*/ 209605 w 219075"/>
                <a:gd name="connsiteY29" fmla="*/ 186492 h 219075"/>
                <a:gd name="connsiteX30" fmla="*/ 186491 w 219075"/>
                <a:gd name="connsiteY30" fmla="*/ 209607 h 219075"/>
                <a:gd name="connsiteX31" fmla="*/ 114450 w 219075"/>
                <a:gd name="connsiteY31" fmla="*/ 137565 h 219075"/>
                <a:gd name="connsiteX32" fmla="*/ 107322 w 219075"/>
                <a:gd name="connsiteY32" fmla="*/ 137565 h 219075"/>
                <a:gd name="connsiteX33" fmla="*/ 35281 w 219075"/>
                <a:gd name="connsiteY33" fmla="*/ 209607 h 219075"/>
                <a:gd name="connsiteX34" fmla="*/ 12167 w 219075"/>
                <a:gd name="connsiteY34" fmla="*/ 186492 h 219075"/>
                <a:gd name="connsiteX35" fmla="*/ 84208 w 219075"/>
                <a:gd name="connsiteY35" fmla="*/ 114451 h 219075"/>
                <a:gd name="connsiteX36" fmla="*/ 84208 w 219075"/>
                <a:gd name="connsiteY36" fmla="*/ 107324 h 219075"/>
                <a:gd name="connsiteX37" fmla="*/ 12167 w 219075"/>
                <a:gd name="connsiteY37" fmla="*/ 35283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19075" h="219075">
                  <a:moveTo>
                    <a:pt x="35207" y="1"/>
                  </a:moveTo>
                  <a:cubicBezTo>
                    <a:pt x="33896" y="20"/>
                    <a:pt x="32645" y="550"/>
                    <a:pt x="31718" y="1477"/>
                  </a:cubicBezTo>
                  <a:lnTo>
                    <a:pt x="1476" y="31719"/>
                  </a:lnTo>
                  <a:cubicBezTo>
                    <a:pt x="-492" y="33687"/>
                    <a:pt x="-492" y="36878"/>
                    <a:pt x="1476" y="38846"/>
                  </a:cubicBezTo>
                  <a:lnTo>
                    <a:pt x="73517" y="110887"/>
                  </a:lnTo>
                  <a:lnTo>
                    <a:pt x="1476" y="182928"/>
                  </a:lnTo>
                  <a:cubicBezTo>
                    <a:pt x="-492" y="184897"/>
                    <a:pt x="-492" y="188087"/>
                    <a:pt x="1476" y="190056"/>
                  </a:cubicBezTo>
                  <a:lnTo>
                    <a:pt x="31718" y="220298"/>
                  </a:lnTo>
                  <a:cubicBezTo>
                    <a:pt x="33686" y="222265"/>
                    <a:pt x="36877" y="222265"/>
                    <a:pt x="38845" y="220298"/>
                  </a:cubicBezTo>
                  <a:lnTo>
                    <a:pt x="110886" y="148256"/>
                  </a:lnTo>
                  <a:lnTo>
                    <a:pt x="182927" y="220298"/>
                  </a:lnTo>
                  <a:cubicBezTo>
                    <a:pt x="184895" y="222265"/>
                    <a:pt x="188086" y="222265"/>
                    <a:pt x="190054" y="220298"/>
                  </a:cubicBezTo>
                  <a:lnTo>
                    <a:pt x="220296" y="190056"/>
                  </a:lnTo>
                  <a:cubicBezTo>
                    <a:pt x="222264" y="188087"/>
                    <a:pt x="222264" y="184897"/>
                    <a:pt x="220296" y="182928"/>
                  </a:cubicBezTo>
                  <a:lnTo>
                    <a:pt x="148255" y="110887"/>
                  </a:lnTo>
                  <a:lnTo>
                    <a:pt x="220296" y="38846"/>
                  </a:lnTo>
                  <a:cubicBezTo>
                    <a:pt x="222264" y="36878"/>
                    <a:pt x="222264" y="33687"/>
                    <a:pt x="220296" y="31719"/>
                  </a:cubicBezTo>
                  <a:lnTo>
                    <a:pt x="190054" y="1477"/>
                  </a:lnTo>
                  <a:cubicBezTo>
                    <a:pt x="188086" y="-490"/>
                    <a:pt x="184895" y="-490"/>
                    <a:pt x="182927" y="1477"/>
                  </a:cubicBezTo>
                  <a:lnTo>
                    <a:pt x="110886" y="73518"/>
                  </a:lnTo>
                  <a:lnTo>
                    <a:pt x="38845" y="1477"/>
                  </a:lnTo>
                  <a:cubicBezTo>
                    <a:pt x="37882" y="514"/>
                    <a:pt x="36570" y="-19"/>
                    <a:pt x="35207" y="1"/>
                  </a:cubicBezTo>
                  <a:close/>
                  <a:moveTo>
                    <a:pt x="35281" y="12168"/>
                  </a:moveTo>
                  <a:lnTo>
                    <a:pt x="107322" y="84209"/>
                  </a:lnTo>
                  <a:cubicBezTo>
                    <a:pt x="109291" y="86177"/>
                    <a:pt x="112481" y="86177"/>
                    <a:pt x="114450" y="84209"/>
                  </a:cubicBezTo>
                  <a:lnTo>
                    <a:pt x="186491" y="12168"/>
                  </a:lnTo>
                  <a:lnTo>
                    <a:pt x="209605" y="35283"/>
                  </a:lnTo>
                  <a:lnTo>
                    <a:pt x="137564" y="107324"/>
                  </a:lnTo>
                  <a:cubicBezTo>
                    <a:pt x="135597" y="109292"/>
                    <a:pt x="135597" y="112483"/>
                    <a:pt x="137564" y="114451"/>
                  </a:cubicBezTo>
                  <a:lnTo>
                    <a:pt x="209605" y="186492"/>
                  </a:lnTo>
                  <a:lnTo>
                    <a:pt x="186491" y="209607"/>
                  </a:lnTo>
                  <a:lnTo>
                    <a:pt x="114450" y="137565"/>
                  </a:lnTo>
                  <a:cubicBezTo>
                    <a:pt x="112481" y="135598"/>
                    <a:pt x="109291" y="135598"/>
                    <a:pt x="107322" y="137565"/>
                  </a:cubicBezTo>
                  <a:lnTo>
                    <a:pt x="35281" y="209607"/>
                  </a:lnTo>
                  <a:lnTo>
                    <a:pt x="12167" y="186492"/>
                  </a:lnTo>
                  <a:lnTo>
                    <a:pt x="84208" y="114451"/>
                  </a:lnTo>
                  <a:cubicBezTo>
                    <a:pt x="86175" y="112483"/>
                    <a:pt x="86175" y="109292"/>
                    <a:pt x="84208" y="107324"/>
                  </a:cubicBezTo>
                  <a:lnTo>
                    <a:pt x="12167" y="35283"/>
                  </a:lnTo>
                  <a:close/>
                </a:path>
              </a:pathLst>
            </a:custGeom>
            <a:solidFill>
              <a:srgbClr val="FE6D05"/>
            </a:solidFill>
            <a:ln w="10081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56" name="Rectangle 28">
              <a:extLst>
                <a:ext uri="{FF2B5EF4-FFF2-40B4-BE49-F238E27FC236}">
                  <a16:creationId xmlns:a16="http://schemas.microsoft.com/office/drawing/2014/main" xmlns="" id="{687FAE12-374B-477A-AB0A-53E09C54BE92}"/>
                </a:ext>
              </a:extLst>
            </p:cNvPr>
            <p:cNvSpPr/>
            <p:nvPr/>
          </p:nvSpPr>
          <p:spPr>
            <a:xfrm>
              <a:off x="6848731" y="5989011"/>
              <a:ext cx="46415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55%</a:t>
              </a:r>
            </a:p>
          </p:txBody>
        </p:sp>
      </p:grpSp>
      <p:sp>
        <p:nvSpPr>
          <p:cNvPr id="403" name="Freeform: Shape 402">
            <a:extLst>
              <a:ext uri="{FF2B5EF4-FFF2-40B4-BE49-F238E27FC236}">
                <a16:creationId xmlns:a16="http://schemas.microsoft.com/office/drawing/2014/main" xmlns="" id="{42A1D9D1-6098-4A5E-A9DA-0A6DD1B805DF}"/>
              </a:ext>
            </a:extLst>
          </p:cNvPr>
          <p:cNvSpPr/>
          <p:nvPr/>
        </p:nvSpPr>
        <p:spPr>
          <a:xfrm>
            <a:off x="6087616" y="3303438"/>
            <a:ext cx="313182" cy="268443"/>
          </a:xfrm>
          <a:custGeom>
            <a:avLst/>
            <a:gdLst>
              <a:gd name="connsiteX0" fmla="*/ 243553 w 266700"/>
              <a:gd name="connsiteY0" fmla="*/ 53150 h 228600"/>
              <a:gd name="connsiteX1" fmla="*/ 233361 w 266700"/>
              <a:gd name="connsiteY1" fmla="*/ 49721 h 228600"/>
              <a:gd name="connsiteX2" fmla="*/ 221073 w 266700"/>
              <a:gd name="connsiteY2" fmla="*/ 43815 h 228600"/>
              <a:gd name="connsiteX3" fmla="*/ 201071 w 266700"/>
              <a:gd name="connsiteY3" fmla="*/ 40386 h 228600"/>
              <a:gd name="connsiteX4" fmla="*/ 191260 w 266700"/>
              <a:gd name="connsiteY4" fmla="*/ 34004 h 228600"/>
              <a:gd name="connsiteX5" fmla="*/ 185736 w 266700"/>
              <a:gd name="connsiteY5" fmla="*/ 25051 h 228600"/>
              <a:gd name="connsiteX6" fmla="*/ 177258 w 266700"/>
              <a:gd name="connsiteY6" fmla="*/ 29337 h 228600"/>
              <a:gd name="connsiteX7" fmla="*/ 171734 w 266700"/>
              <a:gd name="connsiteY7" fmla="*/ 22955 h 228600"/>
              <a:gd name="connsiteX8" fmla="*/ 159828 w 266700"/>
              <a:gd name="connsiteY8" fmla="*/ 15716 h 228600"/>
              <a:gd name="connsiteX9" fmla="*/ 150017 w 266700"/>
              <a:gd name="connsiteY9" fmla="*/ 9811 h 228600"/>
              <a:gd name="connsiteX10" fmla="*/ 143254 w 266700"/>
              <a:gd name="connsiteY10" fmla="*/ 2572 h 228600"/>
              <a:gd name="connsiteX11" fmla="*/ 140778 w 266700"/>
              <a:gd name="connsiteY11" fmla="*/ 0 h 228600"/>
              <a:gd name="connsiteX12" fmla="*/ 136491 w 266700"/>
              <a:gd name="connsiteY12" fmla="*/ 381 h 228600"/>
              <a:gd name="connsiteX13" fmla="*/ 124871 w 266700"/>
              <a:gd name="connsiteY13" fmla="*/ 16859 h 228600"/>
              <a:gd name="connsiteX14" fmla="*/ 105059 w 266700"/>
              <a:gd name="connsiteY14" fmla="*/ 30194 h 228600"/>
              <a:gd name="connsiteX15" fmla="*/ 92581 w 266700"/>
              <a:gd name="connsiteY15" fmla="*/ 43815 h 228600"/>
              <a:gd name="connsiteX16" fmla="*/ 68483 w 266700"/>
              <a:gd name="connsiteY16" fmla="*/ 35623 h 228600"/>
              <a:gd name="connsiteX17" fmla="*/ 57434 w 266700"/>
              <a:gd name="connsiteY17" fmla="*/ 42958 h 228600"/>
              <a:gd name="connsiteX18" fmla="*/ 60006 w 266700"/>
              <a:gd name="connsiteY18" fmla="*/ 63341 h 228600"/>
              <a:gd name="connsiteX19" fmla="*/ 43337 w 266700"/>
              <a:gd name="connsiteY19" fmla="*/ 62484 h 228600"/>
              <a:gd name="connsiteX20" fmla="*/ 31716 w 266700"/>
              <a:gd name="connsiteY20" fmla="*/ 56864 h 228600"/>
              <a:gd name="connsiteX21" fmla="*/ 13047 w 266700"/>
              <a:gd name="connsiteY21" fmla="*/ 58865 h 228600"/>
              <a:gd name="connsiteX22" fmla="*/ 1141 w 266700"/>
              <a:gd name="connsiteY22" fmla="*/ 67913 h 228600"/>
              <a:gd name="connsiteX23" fmla="*/ 3427 w 266700"/>
              <a:gd name="connsiteY23" fmla="*/ 79820 h 228600"/>
              <a:gd name="connsiteX24" fmla="*/ 28954 w 266700"/>
              <a:gd name="connsiteY24" fmla="*/ 88011 h 228600"/>
              <a:gd name="connsiteX25" fmla="*/ 45623 w 266700"/>
              <a:gd name="connsiteY25" fmla="*/ 92583 h 228600"/>
              <a:gd name="connsiteX26" fmla="*/ 51814 w 266700"/>
              <a:gd name="connsiteY26" fmla="*/ 101060 h 228600"/>
              <a:gd name="connsiteX27" fmla="*/ 66864 w 266700"/>
              <a:gd name="connsiteY27" fmla="*/ 117443 h 228600"/>
              <a:gd name="connsiteX28" fmla="*/ 72007 w 266700"/>
              <a:gd name="connsiteY28" fmla="*/ 132493 h 228600"/>
              <a:gd name="connsiteX29" fmla="*/ 69150 w 266700"/>
              <a:gd name="connsiteY29" fmla="*/ 155448 h 228600"/>
              <a:gd name="connsiteX30" fmla="*/ 60101 w 266700"/>
              <a:gd name="connsiteY30" fmla="*/ 190024 h 228600"/>
              <a:gd name="connsiteX31" fmla="*/ 58958 w 266700"/>
              <a:gd name="connsiteY31" fmla="*/ 190214 h 228600"/>
              <a:gd name="connsiteX32" fmla="*/ 69816 w 266700"/>
              <a:gd name="connsiteY32" fmla="*/ 195644 h 228600"/>
              <a:gd name="connsiteX33" fmla="*/ 88390 w 266700"/>
              <a:gd name="connsiteY33" fmla="*/ 204597 h 228600"/>
              <a:gd name="connsiteX34" fmla="*/ 103535 w 266700"/>
              <a:gd name="connsiteY34" fmla="*/ 203168 h 228600"/>
              <a:gd name="connsiteX35" fmla="*/ 112488 w 266700"/>
              <a:gd name="connsiteY35" fmla="*/ 205264 h 228600"/>
              <a:gd name="connsiteX36" fmla="*/ 135253 w 266700"/>
              <a:gd name="connsiteY36" fmla="*/ 210788 h 228600"/>
              <a:gd name="connsiteX37" fmla="*/ 154970 w 266700"/>
              <a:gd name="connsiteY37" fmla="*/ 211360 h 228600"/>
              <a:gd name="connsiteX38" fmla="*/ 153827 w 266700"/>
              <a:gd name="connsiteY38" fmla="*/ 206407 h 228600"/>
              <a:gd name="connsiteX39" fmla="*/ 169639 w 266700"/>
              <a:gd name="connsiteY39" fmla="*/ 187452 h 228600"/>
              <a:gd name="connsiteX40" fmla="*/ 204786 w 266700"/>
              <a:gd name="connsiteY40" fmla="*/ 195072 h 228600"/>
              <a:gd name="connsiteX41" fmla="*/ 226884 w 266700"/>
              <a:gd name="connsiteY41" fmla="*/ 187738 h 228600"/>
              <a:gd name="connsiteX42" fmla="*/ 238885 w 266700"/>
              <a:gd name="connsiteY42" fmla="*/ 179927 h 228600"/>
              <a:gd name="connsiteX43" fmla="*/ 241076 w 266700"/>
              <a:gd name="connsiteY43" fmla="*/ 173450 h 228600"/>
              <a:gd name="connsiteX44" fmla="*/ 232122 w 266700"/>
              <a:gd name="connsiteY44" fmla="*/ 170497 h 228600"/>
              <a:gd name="connsiteX45" fmla="*/ 227836 w 266700"/>
              <a:gd name="connsiteY45" fmla="*/ 161163 h 228600"/>
              <a:gd name="connsiteX46" fmla="*/ 222312 w 266700"/>
              <a:gd name="connsiteY46" fmla="*/ 151352 h 228600"/>
              <a:gd name="connsiteX47" fmla="*/ 226122 w 266700"/>
              <a:gd name="connsiteY47" fmla="*/ 146685 h 228600"/>
              <a:gd name="connsiteX48" fmla="*/ 229932 w 266700"/>
              <a:gd name="connsiteY48" fmla="*/ 139065 h 228600"/>
              <a:gd name="connsiteX49" fmla="*/ 227836 w 266700"/>
              <a:gd name="connsiteY49" fmla="*/ 129730 h 228600"/>
              <a:gd name="connsiteX50" fmla="*/ 224407 w 266700"/>
              <a:gd name="connsiteY50" fmla="*/ 120396 h 228600"/>
              <a:gd name="connsiteX51" fmla="*/ 215930 w 266700"/>
              <a:gd name="connsiteY51" fmla="*/ 119539 h 228600"/>
              <a:gd name="connsiteX52" fmla="*/ 213358 w 266700"/>
              <a:gd name="connsiteY52" fmla="*/ 113157 h 228600"/>
              <a:gd name="connsiteX53" fmla="*/ 225646 w 266700"/>
              <a:gd name="connsiteY53" fmla="*/ 97917 h 228600"/>
              <a:gd name="connsiteX54" fmla="*/ 235456 w 266700"/>
              <a:gd name="connsiteY54" fmla="*/ 89821 h 228600"/>
              <a:gd name="connsiteX55" fmla="*/ 239743 w 266700"/>
              <a:gd name="connsiteY55" fmla="*/ 75343 h 228600"/>
              <a:gd name="connsiteX56" fmla="*/ 247363 w 266700"/>
              <a:gd name="connsiteY56" fmla="*/ 59627 h 228600"/>
              <a:gd name="connsiteX57" fmla="*/ 243553 w 266700"/>
              <a:gd name="connsiteY57" fmla="*/ 53150 h 228600"/>
              <a:gd name="connsiteX58" fmla="*/ 273842 w 266700"/>
              <a:gd name="connsiteY58" fmla="*/ 197263 h 228600"/>
              <a:gd name="connsiteX59" fmla="*/ 261936 w 266700"/>
              <a:gd name="connsiteY59" fmla="*/ 207454 h 228600"/>
              <a:gd name="connsiteX60" fmla="*/ 269841 w 266700"/>
              <a:gd name="connsiteY60" fmla="*/ 232886 h 228600"/>
              <a:gd name="connsiteX61" fmla="*/ 273842 w 266700"/>
              <a:gd name="connsiteY61" fmla="*/ 197263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66700" h="228600">
                <a:moveTo>
                  <a:pt x="243553" y="53150"/>
                </a:moveTo>
                <a:cubicBezTo>
                  <a:pt x="240981" y="53626"/>
                  <a:pt x="238885" y="49721"/>
                  <a:pt x="233361" y="49721"/>
                </a:cubicBezTo>
                <a:cubicBezTo>
                  <a:pt x="227836" y="49721"/>
                  <a:pt x="223645" y="47149"/>
                  <a:pt x="221073" y="43815"/>
                </a:cubicBezTo>
                <a:cubicBezTo>
                  <a:pt x="218502" y="40386"/>
                  <a:pt x="205357" y="39529"/>
                  <a:pt x="201071" y="40386"/>
                </a:cubicBezTo>
                <a:cubicBezTo>
                  <a:pt x="196785" y="41243"/>
                  <a:pt x="195547" y="33147"/>
                  <a:pt x="191260" y="34004"/>
                </a:cubicBezTo>
                <a:cubicBezTo>
                  <a:pt x="186974" y="34862"/>
                  <a:pt x="185736" y="28480"/>
                  <a:pt x="185736" y="25051"/>
                </a:cubicBezTo>
                <a:cubicBezTo>
                  <a:pt x="185736" y="21622"/>
                  <a:pt x="181069" y="27623"/>
                  <a:pt x="177258" y="29337"/>
                </a:cubicBezTo>
                <a:cubicBezTo>
                  <a:pt x="173448" y="31052"/>
                  <a:pt x="172115" y="25527"/>
                  <a:pt x="171734" y="22955"/>
                </a:cubicBezTo>
                <a:cubicBezTo>
                  <a:pt x="171353" y="20383"/>
                  <a:pt x="163638" y="17812"/>
                  <a:pt x="159828" y="15716"/>
                </a:cubicBezTo>
                <a:cubicBezTo>
                  <a:pt x="156018" y="13621"/>
                  <a:pt x="151731" y="6763"/>
                  <a:pt x="150017" y="9811"/>
                </a:cubicBezTo>
                <a:cubicBezTo>
                  <a:pt x="148303" y="12764"/>
                  <a:pt x="143635" y="5525"/>
                  <a:pt x="143254" y="2572"/>
                </a:cubicBezTo>
                <a:cubicBezTo>
                  <a:pt x="142969" y="571"/>
                  <a:pt x="141635" y="1238"/>
                  <a:pt x="140778" y="0"/>
                </a:cubicBezTo>
                <a:cubicBezTo>
                  <a:pt x="139349" y="286"/>
                  <a:pt x="137920" y="476"/>
                  <a:pt x="136491" y="381"/>
                </a:cubicBezTo>
                <a:cubicBezTo>
                  <a:pt x="129729" y="95"/>
                  <a:pt x="123728" y="5525"/>
                  <a:pt x="124871" y="16859"/>
                </a:cubicBezTo>
                <a:cubicBezTo>
                  <a:pt x="126014" y="28194"/>
                  <a:pt x="116680" y="29337"/>
                  <a:pt x="105059" y="30194"/>
                </a:cubicBezTo>
                <a:cubicBezTo>
                  <a:pt x="93438" y="31052"/>
                  <a:pt x="97439" y="40100"/>
                  <a:pt x="92581" y="43815"/>
                </a:cubicBezTo>
                <a:cubicBezTo>
                  <a:pt x="87723" y="47530"/>
                  <a:pt x="70769" y="41815"/>
                  <a:pt x="68483" y="35623"/>
                </a:cubicBezTo>
                <a:cubicBezTo>
                  <a:pt x="66197" y="29432"/>
                  <a:pt x="50957" y="35623"/>
                  <a:pt x="57434" y="42958"/>
                </a:cubicBezTo>
                <a:cubicBezTo>
                  <a:pt x="63911" y="50292"/>
                  <a:pt x="63625" y="60484"/>
                  <a:pt x="60006" y="63341"/>
                </a:cubicBezTo>
                <a:cubicBezTo>
                  <a:pt x="56291" y="66199"/>
                  <a:pt x="48385" y="58769"/>
                  <a:pt x="43337" y="62484"/>
                </a:cubicBezTo>
                <a:cubicBezTo>
                  <a:pt x="38289" y="66199"/>
                  <a:pt x="38003" y="59055"/>
                  <a:pt x="31716" y="56864"/>
                </a:cubicBezTo>
                <a:cubicBezTo>
                  <a:pt x="25525" y="54578"/>
                  <a:pt x="22954" y="59722"/>
                  <a:pt x="13047" y="58865"/>
                </a:cubicBezTo>
                <a:cubicBezTo>
                  <a:pt x="3141" y="58007"/>
                  <a:pt x="-2573" y="63627"/>
                  <a:pt x="1141" y="67913"/>
                </a:cubicBezTo>
                <a:cubicBezTo>
                  <a:pt x="4856" y="72200"/>
                  <a:pt x="570" y="76105"/>
                  <a:pt x="3427" y="79820"/>
                </a:cubicBezTo>
                <a:cubicBezTo>
                  <a:pt x="6285" y="83534"/>
                  <a:pt x="19334" y="82963"/>
                  <a:pt x="28954" y="88011"/>
                </a:cubicBezTo>
                <a:cubicBezTo>
                  <a:pt x="38574" y="93059"/>
                  <a:pt x="40861" y="88868"/>
                  <a:pt x="45623" y="92583"/>
                </a:cubicBezTo>
                <a:cubicBezTo>
                  <a:pt x="50481" y="96298"/>
                  <a:pt x="51529" y="94012"/>
                  <a:pt x="51814" y="101060"/>
                </a:cubicBezTo>
                <a:cubicBezTo>
                  <a:pt x="52100" y="108109"/>
                  <a:pt x="57529" y="114967"/>
                  <a:pt x="66864" y="117443"/>
                </a:cubicBezTo>
                <a:cubicBezTo>
                  <a:pt x="76198" y="120015"/>
                  <a:pt x="69150" y="126206"/>
                  <a:pt x="72007" y="132493"/>
                </a:cubicBezTo>
                <a:cubicBezTo>
                  <a:pt x="74865" y="138684"/>
                  <a:pt x="67721" y="147733"/>
                  <a:pt x="69150" y="155448"/>
                </a:cubicBezTo>
                <a:cubicBezTo>
                  <a:pt x="70579" y="163068"/>
                  <a:pt x="64578" y="187738"/>
                  <a:pt x="60101" y="190024"/>
                </a:cubicBezTo>
                <a:cubicBezTo>
                  <a:pt x="59815" y="190214"/>
                  <a:pt x="59339" y="190214"/>
                  <a:pt x="58958" y="190214"/>
                </a:cubicBezTo>
                <a:cubicBezTo>
                  <a:pt x="63244" y="192310"/>
                  <a:pt x="67626" y="194215"/>
                  <a:pt x="69816" y="195644"/>
                </a:cubicBezTo>
                <a:cubicBezTo>
                  <a:pt x="74007" y="198406"/>
                  <a:pt x="82866" y="201168"/>
                  <a:pt x="88390" y="204597"/>
                </a:cubicBezTo>
                <a:cubicBezTo>
                  <a:pt x="93915" y="208026"/>
                  <a:pt x="103535" y="207359"/>
                  <a:pt x="103535" y="203168"/>
                </a:cubicBezTo>
                <a:cubicBezTo>
                  <a:pt x="103535" y="199072"/>
                  <a:pt x="109060" y="201835"/>
                  <a:pt x="112488" y="205264"/>
                </a:cubicBezTo>
                <a:cubicBezTo>
                  <a:pt x="115918" y="208693"/>
                  <a:pt x="129062" y="209359"/>
                  <a:pt x="135253" y="210788"/>
                </a:cubicBezTo>
                <a:cubicBezTo>
                  <a:pt x="140492" y="211931"/>
                  <a:pt x="148112" y="211169"/>
                  <a:pt x="154970" y="211360"/>
                </a:cubicBezTo>
                <a:cubicBezTo>
                  <a:pt x="154684" y="209836"/>
                  <a:pt x="154398" y="208217"/>
                  <a:pt x="153827" y="206407"/>
                </a:cubicBezTo>
                <a:cubicBezTo>
                  <a:pt x="150398" y="195358"/>
                  <a:pt x="160304" y="188881"/>
                  <a:pt x="169639" y="187452"/>
                </a:cubicBezTo>
                <a:cubicBezTo>
                  <a:pt x="178973" y="186023"/>
                  <a:pt x="199356" y="191738"/>
                  <a:pt x="204786" y="195072"/>
                </a:cubicBezTo>
                <a:cubicBezTo>
                  <a:pt x="210120" y="198501"/>
                  <a:pt x="217549" y="197644"/>
                  <a:pt x="226884" y="187738"/>
                </a:cubicBezTo>
                <a:cubicBezTo>
                  <a:pt x="231646" y="182690"/>
                  <a:pt x="235456" y="180880"/>
                  <a:pt x="238885" y="179927"/>
                </a:cubicBezTo>
                <a:cubicBezTo>
                  <a:pt x="239171" y="177737"/>
                  <a:pt x="240314" y="175450"/>
                  <a:pt x="241076" y="173450"/>
                </a:cubicBezTo>
                <a:cubicBezTo>
                  <a:pt x="242314" y="170021"/>
                  <a:pt x="236409" y="170879"/>
                  <a:pt x="232122" y="170497"/>
                </a:cubicBezTo>
                <a:cubicBezTo>
                  <a:pt x="227836" y="170117"/>
                  <a:pt x="224883" y="165830"/>
                  <a:pt x="227836" y="161163"/>
                </a:cubicBezTo>
                <a:cubicBezTo>
                  <a:pt x="230789" y="156496"/>
                  <a:pt x="225264" y="156020"/>
                  <a:pt x="222312" y="151352"/>
                </a:cubicBezTo>
                <a:cubicBezTo>
                  <a:pt x="219359" y="146685"/>
                  <a:pt x="223550" y="147923"/>
                  <a:pt x="226122" y="146685"/>
                </a:cubicBezTo>
                <a:cubicBezTo>
                  <a:pt x="228694" y="145447"/>
                  <a:pt x="232027" y="140303"/>
                  <a:pt x="229932" y="139065"/>
                </a:cubicBezTo>
                <a:cubicBezTo>
                  <a:pt x="227836" y="137827"/>
                  <a:pt x="226122" y="134779"/>
                  <a:pt x="227836" y="129730"/>
                </a:cubicBezTo>
                <a:cubicBezTo>
                  <a:pt x="229551" y="124587"/>
                  <a:pt x="224407" y="124206"/>
                  <a:pt x="224407" y="120396"/>
                </a:cubicBezTo>
                <a:cubicBezTo>
                  <a:pt x="224407" y="116586"/>
                  <a:pt x="219740" y="114871"/>
                  <a:pt x="215930" y="119539"/>
                </a:cubicBezTo>
                <a:cubicBezTo>
                  <a:pt x="212120" y="124206"/>
                  <a:pt x="210787" y="120777"/>
                  <a:pt x="213358" y="113157"/>
                </a:cubicBezTo>
                <a:cubicBezTo>
                  <a:pt x="215930" y="105537"/>
                  <a:pt x="224788" y="102108"/>
                  <a:pt x="225646" y="97917"/>
                </a:cubicBezTo>
                <a:cubicBezTo>
                  <a:pt x="226503" y="93631"/>
                  <a:pt x="231551" y="89821"/>
                  <a:pt x="235456" y="89821"/>
                </a:cubicBezTo>
                <a:cubicBezTo>
                  <a:pt x="239266" y="89821"/>
                  <a:pt x="238409" y="80867"/>
                  <a:pt x="239743" y="75343"/>
                </a:cubicBezTo>
                <a:cubicBezTo>
                  <a:pt x="240981" y="69818"/>
                  <a:pt x="241838" y="64294"/>
                  <a:pt x="247363" y="59627"/>
                </a:cubicBezTo>
                <a:cubicBezTo>
                  <a:pt x="252887" y="54864"/>
                  <a:pt x="246029" y="52769"/>
                  <a:pt x="243553" y="53150"/>
                </a:cubicBezTo>
                <a:close/>
                <a:moveTo>
                  <a:pt x="273842" y="197263"/>
                </a:moveTo>
                <a:cubicBezTo>
                  <a:pt x="270699" y="196977"/>
                  <a:pt x="269841" y="202597"/>
                  <a:pt x="261936" y="207454"/>
                </a:cubicBezTo>
                <a:cubicBezTo>
                  <a:pt x="254030" y="212312"/>
                  <a:pt x="262031" y="234029"/>
                  <a:pt x="269841" y="232886"/>
                </a:cubicBezTo>
                <a:cubicBezTo>
                  <a:pt x="278033" y="231838"/>
                  <a:pt x="276890" y="197549"/>
                  <a:pt x="273842" y="197263"/>
                </a:cubicBezTo>
                <a:close/>
              </a:path>
            </a:pathLst>
          </a:custGeom>
          <a:solidFill>
            <a:srgbClr val="FE6D05"/>
          </a:solidFill>
          <a:ln w="2381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57" name="Straight Connector 256">
            <a:extLst>
              <a:ext uri="{FF2B5EF4-FFF2-40B4-BE49-F238E27FC236}">
                <a16:creationId xmlns:a16="http://schemas.microsoft.com/office/drawing/2014/main" xmlns="" id="{394CB8CD-8291-4F9B-9111-8B3BA1C1DEB5}"/>
              </a:ext>
            </a:extLst>
          </p:cNvPr>
          <p:cNvCxnSpPr>
            <a:cxnSpLocks/>
            <a:stCxn id="403" idx="39"/>
          </p:cNvCxnSpPr>
          <p:nvPr/>
        </p:nvCxnSpPr>
        <p:spPr>
          <a:xfrm flipH="1" flipV="1">
            <a:off x="5355230" y="3135103"/>
            <a:ext cx="931590" cy="388458"/>
          </a:xfrm>
          <a:prstGeom prst="line">
            <a:avLst/>
          </a:prstGeom>
          <a:ln w="3175">
            <a:solidFill>
              <a:srgbClr val="FE6D05"/>
            </a:solidFill>
            <a:prstDash val="dash"/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9" name="Rectangle 28">
            <a:extLst>
              <a:ext uri="{FF2B5EF4-FFF2-40B4-BE49-F238E27FC236}">
                <a16:creationId xmlns:a16="http://schemas.microsoft.com/office/drawing/2014/main" xmlns="" id="{B98B3D43-49A0-4995-BBAC-63FDEE096DD2}"/>
              </a:ext>
            </a:extLst>
          </p:cNvPr>
          <p:cNvSpPr/>
          <p:nvPr/>
        </p:nvSpPr>
        <p:spPr>
          <a:xfrm>
            <a:off x="4926149" y="3172735"/>
            <a:ext cx="848457" cy="27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77"/>
              </a:rPr>
              <a:t>France </a:t>
            </a:r>
            <a:endParaRPr lang="he-IL" sz="1000" b="1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4915748" y="3386108"/>
            <a:ext cx="522499" cy="455149"/>
            <a:chOff x="3062442" y="2123593"/>
            <a:chExt cx="461206" cy="401757"/>
          </a:xfrm>
        </p:grpSpPr>
        <p:sp>
          <p:nvSpPr>
            <p:cNvPr id="261" name="Graphic 16">
              <a:extLst>
                <a:ext uri="{FF2B5EF4-FFF2-40B4-BE49-F238E27FC236}">
                  <a16:creationId xmlns:a16="http://schemas.microsoft.com/office/drawing/2014/main" xmlns="" id="{4E6D7039-C0BA-4C90-9D29-1E64BE6951F8}"/>
                </a:ext>
              </a:extLst>
            </p:cNvPr>
            <p:cNvSpPr/>
            <p:nvPr/>
          </p:nvSpPr>
          <p:spPr>
            <a:xfrm>
              <a:off x="3209257" y="2394584"/>
              <a:ext cx="167577" cy="130766"/>
            </a:xfrm>
            <a:custGeom>
              <a:avLst/>
              <a:gdLst>
                <a:gd name="connsiteX0" fmla="*/ 1865065 w 5336158"/>
                <a:gd name="connsiteY0" fmla="*/ 2778170 h 4164016"/>
                <a:gd name="connsiteX1" fmla="*/ 4643236 w 5336158"/>
                <a:gd name="connsiteY1" fmla="*/ 0 h 4164016"/>
                <a:gd name="connsiteX2" fmla="*/ 5336159 w 5336158"/>
                <a:gd name="connsiteY2" fmla="*/ 692924 h 4164016"/>
                <a:gd name="connsiteX3" fmla="*/ 1865065 w 5336158"/>
                <a:gd name="connsiteY3" fmla="*/ 4164017 h 4164016"/>
                <a:gd name="connsiteX4" fmla="*/ 0 w 5336158"/>
                <a:gd name="connsiteY4" fmla="*/ 2298952 h 4164016"/>
                <a:gd name="connsiteX5" fmla="*/ 692924 w 5336158"/>
                <a:gd name="connsiteY5" fmla="*/ 1606028 h 4164016"/>
                <a:gd name="connsiteX6" fmla="*/ 1865065 w 5336158"/>
                <a:gd name="connsiteY6" fmla="*/ 2778170 h 4164016"/>
                <a:gd name="connsiteX7" fmla="*/ 1865065 w 5336158"/>
                <a:gd name="connsiteY7" fmla="*/ 3017779 h 4164016"/>
                <a:gd name="connsiteX8" fmla="*/ 4643236 w 5336158"/>
                <a:gd name="connsiteY8" fmla="*/ 239609 h 4164016"/>
                <a:gd name="connsiteX9" fmla="*/ 5096550 w 5336158"/>
                <a:gd name="connsiteY9" fmla="*/ 692924 h 4164016"/>
                <a:gd name="connsiteX10" fmla="*/ 1865065 w 5336158"/>
                <a:gd name="connsiteY10" fmla="*/ 3924408 h 4164016"/>
                <a:gd name="connsiteX11" fmla="*/ 246085 w 5336158"/>
                <a:gd name="connsiteY11" fmla="*/ 2298952 h 4164016"/>
                <a:gd name="connsiteX12" fmla="*/ 692924 w 5336158"/>
                <a:gd name="connsiteY12" fmla="*/ 1845637 h 4164016"/>
                <a:gd name="connsiteX13" fmla="*/ 1865065 w 5336158"/>
                <a:gd name="connsiteY13" fmla="*/ 3017779 h 416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36158" h="4164016">
                  <a:moveTo>
                    <a:pt x="1865065" y="2778170"/>
                  </a:moveTo>
                  <a:lnTo>
                    <a:pt x="4643236" y="0"/>
                  </a:lnTo>
                  <a:lnTo>
                    <a:pt x="5336159" y="692924"/>
                  </a:lnTo>
                  <a:lnTo>
                    <a:pt x="1865065" y="4164017"/>
                  </a:lnTo>
                  <a:lnTo>
                    <a:pt x="0" y="2298952"/>
                  </a:lnTo>
                  <a:lnTo>
                    <a:pt x="692924" y="1606028"/>
                  </a:lnTo>
                  <a:lnTo>
                    <a:pt x="1865065" y="2778170"/>
                  </a:lnTo>
                  <a:close/>
                  <a:moveTo>
                    <a:pt x="1865065" y="3017779"/>
                  </a:moveTo>
                  <a:lnTo>
                    <a:pt x="4643236" y="239609"/>
                  </a:lnTo>
                  <a:lnTo>
                    <a:pt x="5096550" y="692924"/>
                  </a:lnTo>
                  <a:lnTo>
                    <a:pt x="1865065" y="3924408"/>
                  </a:lnTo>
                  <a:lnTo>
                    <a:pt x="246085" y="2298952"/>
                  </a:lnTo>
                  <a:lnTo>
                    <a:pt x="692924" y="1845637"/>
                  </a:lnTo>
                  <a:lnTo>
                    <a:pt x="1865065" y="3017779"/>
                  </a:lnTo>
                  <a:close/>
                </a:path>
              </a:pathLst>
            </a:custGeom>
            <a:solidFill>
              <a:srgbClr val="FE6D05"/>
            </a:solidFill>
            <a:ln w="64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63" name="Rectangle 28">
              <a:extLst>
                <a:ext uri="{FF2B5EF4-FFF2-40B4-BE49-F238E27FC236}">
                  <a16:creationId xmlns:a16="http://schemas.microsoft.com/office/drawing/2014/main" xmlns="" id="{1A00F9F1-5D51-4847-9D14-F43BE0C5AF27}"/>
                </a:ext>
              </a:extLst>
            </p:cNvPr>
            <p:cNvSpPr/>
            <p:nvPr/>
          </p:nvSpPr>
          <p:spPr>
            <a:xfrm>
              <a:off x="3062442" y="2123593"/>
              <a:ext cx="46120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75%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5270138" y="3384014"/>
            <a:ext cx="525842" cy="457243"/>
            <a:chOff x="3696089" y="2121745"/>
            <a:chExt cx="464156" cy="403605"/>
          </a:xfrm>
        </p:grpSpPr>
        <p:sp>
          <p:nvSpPr>
            <p:cNvPr id="262" name="Graphic 20">
              <a:extLst>
                <a:ext uri="{FF2B5EF4-FFF2-40B4-BE49-F238E27FC236}">
                  <a16:creationId xmlns:a16="http://schemas.microsoft.com/office/drawing/2014/main" xmlns="" id="{397A2886-9494-4D81-B6F0-024E09B390B8}"/>
                </a:ext>
              </a:extLst>
            </p:cNvPr>
            <p:cNvSpPr/>
            <p:nvPr/>
          </p:nvSpPr>
          <p:spPr>
            <a:xfrm>
              <a:off x="3870529" y="2410073"/>
              <a:ext cx="115277" cy="115277"/>
            </a:xfrm>
            <a:custGeom>
              <a:avLst/>
              <a:gdLst>
                <a:gd name="connsiteX0" fmla="*/ 35207 w 219075"/>
                <a:gd name="connsiteY0" fmla="*/ 1 h 219075"/>
                <a:gd name="connsiteX1" fmla="*/ 31718 w 219075"/>
                <a:gd name="connsiteY1" fmla="*/ 1477 h 219075"/>
                <a:gd name="connsiteX2" fmla="*/ 1476 w 219075"/>
                <a:gd name="connsiteY2" fmla="*/ 31719 h 219075"/>
                <a:gd name="connsiteX3" fmla="*/ 1476 w 219075"/>
                <a:gd name="connsiteY3" fmla="*/ 38846 h 219075"/>
                <a:gd name="connsiteX4" fmla="*/ 73517 w 219075"/>
                <a:gd name="connsiteY4" fmla="*/ 110887 h 219075"/>
                <a:gd name="connsiteX5" fmla="*/ 1476 w 219075"/>
                <a:gd name="connsiteY5" fmla="*/ 182928 h 219075"/>
                <a:gd name="connsiteX6" fmla="*/ 1476 w 219075"/>
                <a:gd name="connsiteY6" fmla="*/ 190056 h 219075"/>
                <a:gd name="connsiteX7" fmla="*/ 31718 w 219075"/>
                <a:gd name="connsiteY7" fmla="*/ 220298 h 219075"/>
                <a:gd name="connsiteX8" fmla="*/ 38845 w 219075"/>
                <a:gd name="connsiteY8" fmla="*/ 220298 h 219075"/>
                <a:gd name="connsiteX9" fmla="*/ 110886 w 219075"/>
                <a:gd name="connsiteY9" fmla="*/ 148256 h 219075"/>
                <a:gd name="connsiteX10" fmla="*/ 182927 w 219075"/>
                <a:gd name="connsiteY10" fmla="*/ 220298 h 219075"/>
                <a:gd name="connsiteX11" fmla="*/ 190054 w 219075"/>
                <a:gd name="connsiteY11" fmla="*/ 220298 h 219075"/>
                <a:gd name="connsiteX12" fmla="*/ 220296 w 219075"/>
                <a:gd name="connsiteY12" fmla="*/ 190056 h 219075"/>
                <a:gd name="connsiteX13" fmla="*/ 220296 w 219075"/>
                <a:gd name="connsiteY13" fmla="*/ 182928 h 219075"/>
                <a:gd name="connsiteX14" fmla="*/ 148255 w 219075"/>
                <a:gd name="connsiteY14" fmla="*/ 110887 h 219075"/>
                <a:gd name="connsiteX15" fmla="*/ 220296 w 219075"/>
                <a:gd name="connsiteY15" fmla="*/ 38846 h 219075"/>
                <a:gd name="connsiteX16" fmla="*/ 220296 w 219075"/>
                <a:gd name="connsiteY16" fmla="*/ 31719 h 219075"/>
                <a:gd name="connsiteX17" fmla="*/ 190054 w 219075"/>
                <a:gd name="connsiteY17" fmla="*/ 1477 h 219075"/>
                <a:gd name="connsiteX18" fmla="*/ 182927 w 219075"/>
                <a:gd name="connsiteY18" fmla="*/ 1477 h 219075"/>
                <a:gd name="connsiteX19" fmla="*/ 110886 w 219075"/>
                <a:gd name="connsiteY19" fmla="*/ 73518 h 219075"/>
                <a:gd name="connsiteX20" fmla="*/ 38845 w 219075"/>
                <a:gd name="connsiteY20" fmla="*/ 1477 h 219075"/>
                <a:gd name="connsiteX21" fmla="*/ 35207 w 219075"/>
                <a:gd name="connsiteY21" fmla="*/ 1 h 219075"/>
                <a:gd name="connsiteX22" fmla="*/ 35281 w 219075"/>
                <a:gd name="connsiteY22" fmla="*/ 12168 h 219075"/>
                <a:gd name="connsiteX23" fmla="*/ 107322 w 219075"/>
                <a:gd name="connsiteY23" fmla="*/ 84209 h 219075"/>
                <a:gd name="connsiteX24" fmla="*/ 114450 w 219075"/>
                <a:gd name="connsiteY24" fmla="*/ 84209 h 219075"/>
                <a:gd name="connsiteX25" fmla="*/ 186491 w 219075"/>
                <a:gd name="connsiteY25" fmla="*/ 12168 h 219075"/>
                <a:gd name="connsiteX26" fmla="*/ 209605 w 219075"/>
                <a:gd name="connsiteY26" fmla="*/ 35283 h 219075"/>
                <a:gd name="connsiteX27" fmla="*/ 137564 w 219075"/>
                <a:gd name="connsiteY27" fmla="*/ 107324 h 219075"/>
                <a:gd name="connsiteX28" fmla="*/ 137564 w 219075"/>
                <a:gd name="connsiteY28" fmla="*/ 114451 h 219075"/>
                <a:gd name="connsiteX29" fmla="*/ 209605 w 219075"/>
                <a:gd name="connsiteY29" fmla="*/ 186492 h 219075"/>
                <a:gd name="connsiteX30" fmla="*/ 186491 w 219075"/>
                <a:gd name="connsiteY30" fmla="*/ 209607 h 219075"/>
                <a:gd name="connsiteX31" fmla="*/ 114450 w 219075"/>
                <a:gd name="connsiteY31" fmla="*/ 137565 h 219075"/>
                <a:gd name="connsiteX32" fmla="*/ 107322 w 219075"/>
                <a:gd name="connsiteY32" fmla="*/ 137565 h 219075"/>
                <a:gd name="connsiteX33" fmla="*/ 35281 w 219075"/>
                <a:gd name="connsiteY33" fmla="*/ 209607 h 219075"/>
                <a:gd name="connsiteX34" fmla="*/ 12167 w 219075"/>
                <a:gd name="connsiteY34" fmla="*/ 186492 h 219075"/>
                <a:gd name="connsiteX35" fmla="*/ 84208 w 219075"/>
                <a:gd name="connsiteY35" fmla="*/ 114451 h 219075"/>
                <a:gd name="connsiteX36" fmla="*/ 84208 w 219075"/>
                <a:gd name="connsiteY36" fmla="*/ 107324 h 219075"/>
                <a:gd name="connsiteX37" fmla="*/ 12167 w 219075"/>
                <a:gd name="connsiteY37" fmla="*/ 35283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19075" h="219075">
                  <a:moveTo>
                    <a:pt x="35207" y="1"/>
                  </a:moveTo>
                  <a:cubicBezTo>
                    <a:pt x="33896" y="20"/>
                    <a:pt x="32645" y="550"/>
                    <a:pt x="31718" y="1477"/>
                  </a:cubicBezTo>
                  <a:lnTo>
                    <a:pt x="1476" y="31719"/>
                  </a:lnTo>
                  <a:cubicBezTo>
                    <a:pt x="-492" y="33687"/>
                    <a:pt x="-492" y="36878"/>
                    <a:pt x="1476" y="38846"/>
                  </a:cubicBezTo>
                  <a:lnTo>
                    <a:pt x="73517" y="110887"/>
                  </a:lnTo>
                  <a:lnTo>
                    <a:pt x="1476" y="182928"/>
                  </a:lnTo>
                  <a:cubicBezTo>
                    <a:pt x="-492" y="184897"/>
                    <a:pt x="-492" y="188087"/>
                    <a:pt x="1476" y="190056"/>
                  </a:cubicBezTo>
                  <a:lnTo>
                    <a:pt x="31718" y="220298"/>
                  </a:lnTo>
                  <a:cubicBezTo>
                    <a:pt x="33686" y="222265"/>
                    <a:pt x="36877" y="222265"/>
                    <a:pt x="38845" y="220298"/>
                  </a:cubicBezTo>
                  <a:lnTo>
                    <a:pt x="110886" y="148256"/>
                  </a:lnTo>
                  <a:lnTo>
                    <a:pt x="182927" y="220298"/>
                  </a:lnTo>
                  <a:cubicBezTo>
                    <a:pt x="184895" y="222265"/>
                    <a:pt x="188086" y="222265"/>
                    <a:pt x="190054" y="220298"/>
                  </a:cubicBezTo>
                  <a:lnTo>
                    <a:pt x="220296" y="190056"/>
                  </a:lnTo>
                  <a:cubicBezTo>
                    <a:pt x="222264" y="188087"/>
                    <a:pt x="222264" y="184897"/>
                    <a:pt x="220296" y="182928"/>
                  </a:cubicBezTo>
                  <a:lnTo>
                    <a:pt x="148255" y="110887"/>
                  </a:lnTo>
                  <a:lnTo>
                    <a:pt x="220296" y="38846"/>
                  </a:lnTo>
                  <a:cubicBezTo>
                    <a:pt x="222264" y="36878"/>
                    <a:pt x="222264" y="33687"/>
                    <a:pt x="220296" y="31719"/>
                  </a:cubicBezTo>
                  <a:lnTo>
                    <a:pt x="190054" y="1477"/>
                  </a:lnTo>
                  <a:cubicBezTo>
                    <a:pt x="188086" y="-490"/>
                    <a:pt x="184895" y="-490"/>
                    <a:pt x="182927" y="1477"/>
                  </a:cubicBezTo>
                  <a:lnTo>
                    <a:pt x="110886" y="73518"/>
                  </a:lnTo>
                  <a:lnTo>
                    <a:pt x="38845" y="1477"/>
                  </a:lnTo>
                  <a:cubicBezTo>
                    <a:pt x="37882" y="514"/>
                    <a:pt x="36570" y="-19"/>
                    <a:pt x="35207" y="1"/>
                  </a:cubicBezTo>
                  <a:close/>
                  <a:moveTo>
                    <a:pt x="35281" y="12168"/>
                  </a:moveTo>
                  <a:lnTo>
                    <a:pt x="107322" y="84209"/>
                  </a:lnTo>
                  <a:cubicBezTo>
                    <a:pt x="109291" y="86177"/>
                    <a:pt x="112481" y="86177"/>
                    <a:pt x="114450" y="84209"/>
                  </a:cubicBezTo>
                  <a:lnTo>
                    <a:pt x="186491" y="12168"/>
                  </a:lnTo>
                  <a:lnTo>
                    <a:pt x="209605" y="35283"/>
                  </a:lnTo>
                  <a:lnTo>
                    <a:pt x="137564" y="107324"/>
                  </a:lnTo>
                  <a:cubicBezTo>
                    <a:pt x="135597" y="109292"/>
                    <a:pt x="135597" y="112483"/>
                    <a:pt x="137564" y="114451"/>
                  </a:cubicBezTo>
                  <a:lnTo>
                    <a:pt x="209605" y="186492"/>
                  </a:lnTo>
                  <a:lnTo>
                    <a:pt x="186491" y="209607"/>
                  </a:lnTo>
                  <a:lnTo>
                    <a:pt x="114450" y="137565"/>
                  </a:lnTo>
                  <a:cubicBezTo>
                    <a:pt x="112481" y="135598"/>
                    <a:pt x="109291" y="135598"/>
                    <a:pt x="107322" y="137565"/>
                  </a:cubicBezTo>
                  <a:lnTo>
                    <a:pt x="35281" y="209607"/>
                  </a:lnTo>
                  <a:lnTo>
                    <a:pt x="12167" y="186492"/>
                  </a:lnTo>
                  <a:lnTo>
                    <a:pt x="84208" y="114451"/>
                  </a:lnTo>
                  <a:cubicBezTo>
                    <a:pt x="86175" y="112483"/>
                    <a:pt x="86175" y="109292"/>
                    <a:pt x="84208" y="107324"/>
                  </a:cubicBezTo>
                  <a:lnTo>
                    <a:pt x="12167" y="35283"/>
                  </a:lnTo>
                  <a:close/>
                </a:path>
              </a:pathLst>
            </a:custGeom>
            <a:solidFill>
              <a:srgbClr val="FE6D05"/>
            </a:solidFill>
            <a:ln w="10081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64" name="Rectangle 28">
              <a:extLst>
                <a:ext uri="{FF2B5EF4-FFF2-40B4-BE49-F238E27FC236}">
                  <a16:creationId xmlns:a16="http://schemas.microsoft.com/office/drawing/2014/main" xmlns="" id="{B09661A9-06B8-48F9-ABF7-73647716642C}"/>
                </a:ext>
              </a:extLst>
            </p:cNvPr>
            <p:cNvSpPr/>
            <p:nvPr/>
          </p:nvSpPr>
          <p:spPr>
            <a:xfrm>
              <a:off x="3696089" y="2121745"/>
              <a:ext cx="46415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25%</a:t>
              </a:r>
            </a:p>
          </p:txBody>
        </p:sp>
      </p:grpSp>
      <p:sp>
        <p:nvSpPr>
          <p:cNvPr id="393" name="Freeform: Shape 392">
            <a:extLst>
              <a:ext uri="{FF2B5EF4-FFF2-40B4-BE49-F238E27FC236}">
                <a16:creationId xmlns:a16="http://schemas.microsoft.com/office/drawing/2014/main" xmlns="" id="{1BA8613D-1839-48C9-809B-D47B9D63F8B1}"/>
              </a:ext>
            </a:extLst>
          </p:cNvPr>
          <p:cNvSpPr/>
          <p:nvPr/>
        </p:nvSpPr>
        <p:spPr>
          <a:xfrm>
            <a:off x="6333531" y="3187671"/>
            <a:ext cx="190147" cy="223702"/>
          </a:xfrm>
          <a:custGeom>
            <a:avLst/>
            <a:gdLst>
              <a:gd name="connsiteX0" fmla="*/ 21659 w 161925"/>
              <a:gd name="connsiteY0" fmla="*/ 50102 h 190500"/>
              <a:gd name="connsiteX1" fmla="*/ 12039 w 161925"/>
              <a:gd name="connsiteY1" fmla="*/ 59150 h 190500"/>
              <a:gd name="connsiteX2" fmla="*/ 18230 w 161925"/>
              <a:gd name="connsiteY2" fmla="*/ 69342 h 190500"/>
              <a:gd name="connsiteX3" fmla="*/ 14230 w 161925"/>
              <a:gd name="connsiteY3" fmla="*/ 75629 h 190500"/>
              <a:gd name="connsiteX4" fmla="*/ 3466 w 161925"/>
              <a:gd name="connsiteY4" fmla="*/ 80677 h 190500"/>
              <a:gd name="connsiteX5" fmla="*/ 2323 w 161925"/>
              <a:gd name="connsiteY5" fmla="*/ 89725 h 190500"/>
              <a:gd name="connsiteX6" fmla="*/ 37 w 161925"/>
              <a:gd name="connsiteY6" fmla="*/ 105061 h 190500"/>
              <a:gd name="connsiteX7" fmla="*/ 5181 w 161925"/>
              <a:gd name="connsiteY7" fmla="*/ 116967 h 190500"/>
              <a:gd name="connsiteX8" fmla="*/ 1180 w 161925"/>
              <a:gd name="connsiteY8" fmla="*/ 124301 h 190500"/>
              <a:gd name="connsiteX9" fmla="*/ 7276 w 161925"/>
              <a:gd name="connsiteY9" fmla="*/ 140208 h 190500"/>
              <a:gd name="connsiteX10" fmla="*/ 11563 w 161925"/>
              <a:gd name="connsiteY10" fmla="*/ 142494 h 190500"/>
              <a:gd name="connsiteX11" fmla="*/ 23850 w 161925"/>
              <a:gd name="connsiteY11" fmla="*/ 148400 h 190500"/>
              <a:gd name="connsiteX12" fmla="*/ 34042 w 161925"/>
              <a:gd name="connsiteY12" fmla="*/ 151829 h 190500"/>
              <a:gd name="connsiteX13" fmla="*/ 37852 w 161925"/>
              <a:gd name="connsiteY13" fmla="*/ 158210 h 190500"/>
              <a:gd name="connsiteX14" fmla="*/ 30232 w 161925"/>
              <a:gd name="connsiteY14" fmla="*/ 173927 h 190500"/>
              <a:gd name="connsiteX15" fmla="*/ 28612 w 161925"/>
              <a:gd name="connsiteY15" fmla="*/ 185547 h 190500"/>
              <a:gd name="connsiteX16" fmla="*/ 44900 w 161925"/>
              <a:gd name="connsiteY16" fmla="*/ 184975 h 190500"/>
              <a:gd name="connsiteX17" fmla="*/ 57949 w 161925"/>
              <a:gd name="connsiteY17" fmla="*/ 184404 h 190500"/>
              <a:gd name="connsiteX18" fmla="*/ 68999 w 161925"/>
              <a:gd name="connsiteY18" fmla="*/ 189262 h 190500"/>
              <a:gd name="connsiteX19" fmla="*/ 71094 w 161925"/>
              <a:gd name="connsiteY19" fmla="*/ 187071 h 190500"/>
              <a:gd name="connsiteX20" fmla="*/ 82143 w 161925"/>
              <a:gd name="connsiteY20" fmla="*/ 190024 h 190500"/>
              <a:gd name="connsiteX21" fmla="*/ 93573 w 161925"/>
              <a:gd name="connsiteY21" fmla="*/ 188309 h 190500"/>
              <a:gd name="connsiteX22" fmla="*/ 104622 w 161925"/>
              <a:gd name="connsiteY22" fmla="*/ 187452 h 190500"/>
              <a:gd name="connsiteX23" fmla="*/ 124148 w 161925"/>
              <a:gd name="connsiteY23" fmla="*/ 183642 h 190500"/>
              <a:gd name="connsiteX24" fmla="*/ 131768 w 161925"/>
              <a:gd name="connsiteY24" fmla="*/ 178117 h 190500"/>
              <a:gd name="connsiteX25" fmla="*/ 139388 w 161925"/>
              <a:gd name="connsiteY25" fmla="*/ 166211 h 190500"/>
              <a:gd name="connsiteX26" fmla="*/ 150056 w 161925"/>
              <a:gd name="connsiteY26" fmla="*/ 157734 h 190500"/>
              <a:gd name="connsiteX27" fmla="*/ 130053 w 161925"/>
              <a:gd name="connsiteY27" fmla="*/ 142875 h 190500"/>
              <a:gd name="connsiteX28" fmla="*/ 123672 w 161925"/>
              <a:gd name="connsiteY28" fmla="*/ 126778 h 190500"/>
              <a:gd name="connsiteX29" fmla="*/ 122434 w 161925"/>
              <a:gd name="connsiteY29" fmla="*/ 116586 h 190500"/>
              <a:gd name="connsiteX30" fmla="*/ 142436 w 161925"/>
              <a:gd name="connsiteY30" fmla="*/ 108966 h 190500"/>
              <a:gd name="connsiteX31" fmla="*/ 158152 w 161925"/>
              <a:gd name="connsiteY31" fmla="*/ 101727 h 190500"/>
              <a:gd name="connsiteX32" fmla="*/ 168344 w 161925"/>
              <a:gd name="connsiteY32" fmla="*/ 101346 h 190500"/>
              <a:gd name="connsiteX33" fmla="*/ 168725 w 161925"/>
              <a:gd name="connsiteY33" fmla="*/ 90773 h 190500"/>
              <a:gd name="connsiteX34" fmla="*/ 164058 w 161925"/>
              <a:gd name="connsiteY34" fmla="*/ 75533 h 190500"/>
              <a:gd name="connsiteX35" fmla="*/ 161486 w 161925"/>
              <a:gd name="connsiteY35" fmla="*/ 65342 h 190500"/>
              <a:gd name="connsiteX36" fmla="*/ 157200 w 161925"/>
              <a:gd name="connsiteY36" fmla="*/ 56007 h 190500"/>
              <a:gd name="connsiteX37" fmla="*/ 155962 w 161925"/>
              <a:gd name="connsiteY37" fmla="*/ 48387 h 190500"/>
              <a:gd name="connsiteX38" fmla="*/ 156343 w 161925"/>
              <a:gd name="connsiteY38" fmla="*/ 28385 h 190500"/>
              <a:gd name="connsiteX39" fmla="*/ 156247 w 161925"/>
              <a:gd name="connsiteY39" fmla="*/ 26098 h 190500"/>
              <a:gd name="connsiteX40" fmla="*/ 154628 w 161925"/>
              <a:gd name="connsiteY40" fmla="*/ 23717 h 190500"/>
              <a:gd name="connsiteX41" fmla="*/ 143293 w 161925"/>
              <a:gd name="connsiteY41" fmla="*/ 17526 h 190500"/>
              <a:gd name="connsiteX42" fmla="*/ 145008 w 161925"/>
              <a:gd name="connsiteY42" fmla="*/ 6477 h 190500"/>
              <a:gd name="connsiteX43" fmla="*/ 128053 w 161925"/>
              <a:gd name="connsiteY43" fmla="*/ 10954 h 190500"/>
              <a:gd name="connsiteX44" fmla="*/ 106527 w 161925"/>
              <a:gd name="connsiteY44" fmla="*/ 23431 h 190500"/>
              <a:gd name="connsiteX45" fmla="*/ 96621 w 161925"/>
              <a:gd name="connsiteY45" fmla="*/ 16097 h 190500"/>
              <a:gd name="connsiteX46" fmla="*/ 89858 w 161925"/>
              <a:gd name="connsiteY46" fmla="*/ 12668 h 190500"/>
              <a:gd name="connsiteX47" fmla="*/ 75666 w 161925"/>
              <a:gd name="connsiteY47" fmla="*/ 5906 h 190500"/>
              <a:gd name="connsiteX48" fmla="*/ 74523 w 161925"/>
              <a:gd name="connsiteY48" fmla="*/ 1524 h 190500"/>
              <a:gd name="connsiteX49" fmla="*/ 67474 w 161925"/>
              <a:gd name="connsiteY49" fmla="*/ 1715 h 190500"/>
              <a:gd name="connsiteX50" fmla="*/ 50044 w 161925"/>
              <a:gd name="connsiteY50" fmla="*/ 0 h 190500"/>
              <a:gd name="connsiteX51" fmla="*/ 53377 w 161925"/>
              <a:gd name="connsiteY51" fmla="*/ 9049 h 190500"/>
              <a:gd name="connsiteX52" fmla="*/ 58521 w 161925"/>
              <a:gd name="connsiteY52" fmla="*/ 25432 h 190500"/>
              <a:gd name="connsiteX53" fmla="*/ 50329 w 161925"/>
              <a:gd name="connsiteY53" fmla="*/ 33052 h 190500"/>
              <a:gd name="connsiteX54" fmla="*/ 36137 w 161925"/>
              <a:gd name="connsiteY54" fmla="*/ 31052 h 190500"/>
              <a:gd name="connsiteX55" fmla="*/ 21659 w 161925"/>
              <a:gd name="connsiteY55" fmla="*/ 33338 h 190500"/>
              <a:gd name="connsiteX56" fmla="*/ 21088 w 161925"/>
              <a:gd name="connsiteY56" fmla="*/ 37338 h 190500"/>
              <a:gd name="connsiteX57" fmla="*/ 21659 w 161925"/>
              <a:gd name="connsiteY57" fmla="*/ 50102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61925" h="190500">
                <a:moveTo>
                  <a:pt x="21659" y="50102"/>
                </a:moveTo>
                <a:cubicBezTo>
                  <a:pt x="17087" y="56864"/>
                  <a:pt x="10896" y="57436"/>
                  <a:pt x="12039" y="59150"/>
                </a:cubicBezTo>
                <a:cubicBezTo>
                  <a:pt x="13182" y="60865"/>
                  <a:pt x="19945" y="66485"/>
                  <a:pt x="18230" y="69342"/>
                </a:cubicBezTo>
                <a:cubicBezTo>
                  <a:pt x="16516" y="72200"/>
                  <a:pt x="14230" y="70485"/>
                  <a:pt x="14230" y="75629"/>
                </a:cubicBezTo>
                <a:cubicBezTo>
                  <a:pt x="14230" y="80677"/>
                  <a:pt x="6324" y="80677"/>
                  <a:pt x="3466" y="80677"/>
                </a:cubicBezTo>
                <a:cubicBezTo>
                  <a:pt x="609" y="80677"/>
                  <a:pt x="4038" y="85820"/>
                  <a:pt x="2323" y="89725"/>
                </a:cubicBezTo>
                <a:cubicBezTo>
                  <a:pt x="609" y="93726"/>
                  <a:pt x="609" y="101632"/>
                  <a:pt x="37" y="105061"/>
                </a:cubicBezTo>
                <a:cubicBezTo>
                  <a:pt x="-534" y="108490"/>
                  <a:pt x="5657" y="114110"/>
                  <a:pt x="5181" y="116967"/>
                </a:cubicBezTo>
                <a:cubicBezTo>
                  <a:pt x="4609" y="119825"/>
                  <a:pt x="37" y="122111"/>
                  <a:pt x="1180" y="124301"/>
                </a:cubicBezTo>
                <a:cubicBezTo>
                  <a:pt x="2228" y="126492"/>
                  <a:pt x="6324" y="129731"/>
                  <a:pt x="7276" y="140208"/>
                </a:cubicBezTo>
                <a:cubicBezTo>
                  <a:pt x="9182" y="140779"/>
                  <a:pt x="10801" y="141542"/>
                  <a:pt x="11563" y="142494"/>
                </a:cubicBezTo>
                <a:cubicBezTo>
                  <a:pt x="14134" y="145923"/>
                  <a:pt x="18325" y="148400"/>
                  <a:pt x="23850" y="148400"/>
                </a:cubicBezTo>
                <a:cubicBezTo>
                  <a:pt x="29374" y="148400"/>
                  <a:pt x="31470" y="152210"/>
                  <a:pt x="34042" y="151829"/>
                </a:cubicBezTo>
                <a:cubicBezTo>
                  <a:pt x="36613" y="151448"/>
                  <a:pt x="43376" y="153543"/>
                  <a:pt x="37852" y="158210"/>
                </a:cubicBezTo>
                <a:cubicBezTo>
                  <a:pt x="32327" y="162877"/>
                  <a:pt x="31470" y="168402"/>
                  <a:pt x="30232" y="173927"/>
                </a:cubicBezTo>
                <a:cubicBezTo>
                  <a:pt x="29374" y="177546"/>
                  <a:pt x="29470" y="182499"/>
                  <a:pt x="28612" y="185547"/>
                </a:cubicBezTo>
                <a:cubicBezTo>
                  <a:pt x="34042" y="186023"/>
                  <a:pt x="41947" y="186404"/>
                  <a:pt x="44900" y="184975"/>
                </a:cubicBezTo>
                <a:cubicBezTo>
                  <a:pt x="49472" y="182690"/>
                  <a:pt x="52234" y="182690"/>
                  <a:pt x="57949" y="184404"/>
                </a:cubicBezTo>
                <a:cubicBezTo>
                  <a:pt x="61283" y="185452"/>
                  <a:pt x="65855" y="187642"/>
                  <a:pt x="68999" y="189262"/>
                </a:cubicBezTo>
                <a:cubicBezTo>
                  <a:pt x="69379" y="188119"/>
                  <a:pt x="69951" y="187261"/>
                  <a:pt x="71094" y="187071"/>
                </a:cubicBezTo>
                <a:cubicBezTo>
                  <a:pt x="74904" y="186690"/>
                  <a:pt x="79571" y="194310"/>
                  <a:pt x="82143" y="190024"/>
                </a:cubicBezTo>
                <a:cubicBezTo>
                  <a:pt x="84715" y="185738"/>
                  <a:pt x="90620" y="186595"/>
                  <a:pt x="93573" y="188309"/>
                </a:cubicBezTo>
                <a:cubicBezTo>
                  <a:pt x="96526" y="190024"/>
                  <a:pt x="101193" y="190881"/>
                  <a:pt x="104622" y="187452"/>
                </a:cubicBezTo>
                <a:cubicBezTo>
                  <a:pt x="108051" y="184023"/>
                  <a:pt x="121195" y="182404"/>
                  <a:pt x="124148" y="183642"/>
                </a:cubicBezTo>
                <a:cubicBezTo>
                  <a:pt x="127101" y="184880"/>
                  <a:pt x="134721" y="188309"/>
                  <a:pt x="131768" y="178117"/>
                </a:cubicBezTo>
                <a:cubicBezTo>
                  <a:pt x="128815" y="167926"/>
                  <a:pt x="138150" y="170021"/>
                  <a:pt x="139388" y="166211"/>
                </a:cubicBezTo>
                <a:cubicBezTo>
                  <a:pt x="140626" y="162401"/>
                  <a:pt x="151675" y="160687"/>
                  <a:pt x="150056" y="157734"/>
                </a:cubicBezTo>
                <a:cubicBezTo>
                  <a:pt x="148342" y="154781"/>
                  <a:pt x="134340" y="145828"/>
                  <a:pt x="130053" y="142875"/>
                </a:cubicBezTo>
                <a:cubicBezTo>
                  <a:pt x="125767" y="139922"/>
                  <a:pt x="125767" y="130588"/>
                  <a:pt x="123672" y="126778"/>
                </a:cubicBezTo>
                <a:cubicBezTo>
                  <a:pt x="121576" y="122968"/>
                  <a:pt x="116909" y="117824"/>
                  <a:pt x="122434" y="116586"/>
                </a:cubicBezTo>
                <a:cubicBezTo>
                  <a:pt x="127958" y="115348"/>
                  <a:pt x="137769" y="113157"/>
                  <a:pt x="142436" y="108966"/>
                </a:cubicBezTo>
                <a:cubicBezTo>
                  <a:pt x="147103" y="104680"/>
                  <a:pt x="155581" y="104299"/>
                  <a:pt x="158152" y="101727"/>
                </a:cubicBezTo>
                <a:cubicBezTo>
                  <a:pt x="160724" y="99155"/>
                  <a:pt x="166630" y="103823"/>
                  <a:pt x="168344" y="101346"/>
                </a:cubicBezTo>
                <a:cubicBezTo>
                  <a:pt x="170059" y="98774"/>
                  <a:pt x="171297" y="93726"/>
                  <a:pt x="168725" y="90773"/>
                </a:cubicBezTo>
                <a:cubicBezTo>
                  <a:pt x="166153" y="87821"/>
                  <a:pt x="164439" y="82677"/>
                  <a:pt x="164058" y="75533"/>
                </a:cubicBezTo>
                <a:cubicBezTo>
                  <a:pt x="163677" y="68294"/>
                  <a:pt x="161486" y="68771"/>
                  <a:pt x="161486" y="65342"/>
                </a:cubicBezTo>
                <a:cubicBezTo>
                  <a:pt x="161486" y="61913"/>
                  <a:pt x="160248" y="57721"/>
                  <a:pt x="157200" y="56007"/>
                </a:cubicBezTo>
                <a:cubicBezTo>
                  <a:pt x="154247" y="54292"/>
                  <a:pt x="152914" y="53054"/>
                  <a:pt x="155962" y="48387"/>
                </a:cubicBezTo>
                <a:cubicBezTo>
                  <a:pt x="158915" y="43720"/>
                  <a:pt x="157676" y="31813"/>
                  <a:pt x="156343" y="28385"/>
                </a:cubicBezTo>
                <a:cubicBezTo>
                  <a:pt x="156057" y="27718"/>
                  <a:pt x="156152" y="26956"/>
                  <a:pt x="156247" y="26098"/>
                </a:cubicBezTo>
                <a:cubicBezTo>
                  <a:pt x="155485" y="25717"/>
                  <a:pt x="154914" y="24956"/>
                  <a:pt x="154628" y="23717"/>
                </a:cubicBezTo>
                <a:cubicBezTo>
                  <a:pt x="153771" y="19145"/>
                  <a:pt x="150628" y="17526"/>
                  <a:pt x="143293" y="17526"/>
                </a:cubicBezTo>
                <a:cubicBezTo>
                  <a:pt x="135959" y="17526"/>
                  <a:pt x="147770" y="10192"/>
                  <a:pt x="145008" y="6477"/>
                </a:cubicBezTo>
                <a:cubicBezTo>
                  <a:pt x="142150" y="2762"/>
                  <a:pt x="134816" y="13240"/>
                  <a:pt x="128053" y="10954"/>
                </a:cubicBezTo>
                <a:cubicBezTo>
                  <a:pt x="121291" y="8668"/>
                  <a:pt x="112528" y="18860"/>
                  <a:pt x="106527" y="23431"/>
                </a:cubicBezTo>
                <a:cubicBezTo>
                  <a:pt x="100526" y="28004"/>
                  <a:pt x="92049" y="22574"/>
                  <a:pt x="96621" y="16097"/>
                </a:cubicBezTo>
                <a:cubicBezTo>
                  <a:pt x="101193" y="9620"/>
                  <a:pt x="96621" y="10192"/>
                  <a:pt x="89858" y="12668"/>
                </a:cubicBezTo>
                <a:cubicBezTo>
                  <a:pt x="83095" y="15240"/>
                  <a:pt x="74809" y="12097"/>
                  <a:pt x="75666" y="5906"/>
                </a:cubicBezTo>
                <a:cubicBezTo>
                  <a:pt x="75857" y="4381"/>
                  <a:pt x="75380" y="2858"/>
                  <a:pt x="74523" y="1524"/>
                </a:cubicBezTo>
                <a:cubicBezTo>
                  <a:pt x="71189" y="2000"/>
                  <a:pt x="68617" y="2096"/>
                  <a:pt x="67474" y="1715"/>
                </a:cubicBezTo>
                <a:cubicBezTo>
                  <a:pt x="64426" y="667"/>
                  <a:pt x="57568" y="190"/>
                  <a:pt x="50044" y="0"/>
                </a:cubicBezTo>
                <a:cubicBezTo>
                  <a:pt x="52330" y="3334"/>
                  <a:pt x="54711" y="6477"/>
                  <a:pt x="53377" y="9049"/>
                </a:cubicBezTo>
                <a:cubicBezTo>
                  <a:pt x="50806" y="13906"/>
                  <a:pt x="54806" y="18383"/>
                  <a:pt x="58521" y="25432"/>
                </a:cubicBezTo>
                <a:cubicBezTo>
                  <a:pt x="62236" y="32480"/>
                  <a:pt x="50615" y="28575"/>
                  <a:pt x="50329" y="33052"/>
                </a:cubicBezTo>
                <a:cubicBezTo>
                  <a:pt x="50044" y="37624"/>
                  <a:pt x="39566" y="32766"/>
                  <a:pt x="36137" y="31052"/>
                </a:cubicBezTo>
                <a:cubicBezTo>
                  <a:pt x="32708" y="29337"/>
                  <a:pt x="21374" y="30480"/>
                  <a:pt x="21659" y="33338"/>
                </a:cubicBezTo>
                <a:cubicBezTo>
                  <a:pt x="21754" y="34481"/>
                  <a:pt x="21564" y="36004"/>
                  <a:pt x="21088" y="37338"/>
                </a:cubicBezTo>
                <a:cubicBezTo>
                  <a:pt x="22612" y="42577"/>
                  <a:pt x="23278" y="47625"/>
                  <a:pt x="21659" y="50102"/>
                </a:cubicBezTo>
                <a:close/>
              </a:path>
            </a:pathLst>
          </a:custGeom>
          <a:solidFill>
            <a:srgbClr val="FE6D05"/>
          </a:solidFill>
          <a:ln w="2381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xmlns="" id="{394CB8CD-8291-4F9B-9111-8B3BA1C1DEB5}"/>
              </a:ext>
            </a:extLst>
          </p:cNvPr>
          <p:cNvCxnSpPr>
            <a:cxnSpLocks/>
          </p:cNvCxnSpPr>
          <p:nvPr/>
        </p:nvCxnSpPr>
        <p:spPr>
          <a:xfrm flipV="1">
            <a:off x="6432985" y="2901532"/>
            <a:ext cx="1648145" cy="415940"/>
          </a:xfrm>
          <a:prstGeom prst="line">
            <a:avLst/>
          </a:prstGeom>
          <a:ln w="3175">
            <a:solidFill>
              <a:srgbClr val="FE6D05"/>
            </a:solidFill>
            <a:prstDash val="dash"/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7" name="Rectangle 28">
            <a:extLst>
              <a:ext uri="{FF2B5EF4-FFF2-40B4-BE49-F238E27FC236}">
                <a16:creationId xmlns:a16="http://schemas.microsoft.com/office/drawing/2014/main" xmlns="" id="{B98B3D43-49A0-4995-BBAC-63FDEE096DD2}"/>
              </a:ext>
            </a:extLst>
          </p:cNvPr>
          <p:cNvSpPr/>
          <p:nvPr/>
        </p:nvSpPr>
        <p:spPr>
          <a:xfrm>
            <a:off x="7520629" y="2953089"/>
            <a:ext cx="1103330" cy="27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77"/>
              </a:rPr>
              <a:t>Germany</a:t>
            </a:r>
            <a:endParaRPr lang="he-IL" sz="1000" b="1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7637664" y="3162321"/>
            <a:ext cx="522499" cy="455149"/>
            <a:chOff x="9476033" y="2457834"/>
            <a:chExt cx="461206" cy="401757"/>
          </a:xfrm>
        </p:grpSpPr>
        <p:sp>
          <p:nvSpPr>
            <p:cNvPr id="269" name="Graphic 16">
              <a:extLst>
                <a:ext uri="{FF2B5EF4-FFF2-40B4-BE49-F238E27FC236}">
                  <a16:creationId xmlns:a16="http://schemas.microsoft.com/office/drawing/2014/main" xmlns="" id="{4E6D7039-C0BA-4C90-9D29-1E64BE6951F8}"/>
                </a:ext>
              </a:extLst>
            </p:cNvPr>
            <p:cNvSpPr/>
            <p:nvPr/>
          </p:nvSpPr>
          <p:spPr>
            <a:xfrm>
              <a:off x="9622848" y="2728825"/>
              <a:ext cx="167577" cy="130766"/>
            </a:xfrm>
            <a:custGeom>
              <a:avLst/>
              <a:gdLst>
                <a:gd name="connsiteX0" fmla="*/ 1865065 w 5336158"/>
                <a:gd name="connsiteY0" fmla="*/ 2778170 h 4164016"/>
                <a:gd name="connsiteX1" fmla="*/ 4643236 w 5336158"/>
                <a:gd name="connsiteY1" fmla="*/ 0 h 4164016"/>
                <a:gd name="connsiteX2" fmla="*/ 5336159 w 5336158"/>
                <a:gd name="connsiteY2" fmla="*/ 692924 h 4164016"/>
                <a:gd name="connsiteX3" fmla="*/ 1865065 w 5336158"/>
                <a:gd name="connsiteY3" fmla="*/ 4164017 h 4164016"/>
                <a:gd name="connsiteX4" fmla="*/ 0 w 5336158"/>
                <a:gd name="connsiteY4" fmla="*/ 2298952 h 4164016"/>
                <a:gd name="connsiteX5" fmla="*/ 692924 w 5336158"/>
                <a:gd name="connsiteY5" fmla="*/ 1606028 h 4164016"/>
                <a:gd name="connsiteX6" fmla="*/ 1865065 w 5336158"/>
                <a:gd name="connsiteY6" fmla="*/ 2778170 h 4164016"/>
                <a:gd name="connsiteX7" fmla="*/ 1865065 w 5336158"/>
                <a:gd name="connsiteY7" fmla="*/ 3017779 h 4164016"/>
                <a:gd name="connsiteX8" fmla="*/ 4643236 w 5336158"/>
                <a:gd name="connsiteY8" fmla="*/ 239609 h 4164016"/>
                <a:gd name="connsiteX9" fmla="*/ 5096550 w 5336158"/>
                <a:gd name="connsiteY9" fmla="*/ 692924 h 4164016"/>
                <a:gd name="connsiteX10" fmla="*/ 1865065 w 5336158"/>
                <a:gd name="connsiteY10" fmla="*/ 3924408 h 4164016"/>
                <a:gd name="connsiteX11" fmla="*/ 246085 w 5336158"/>
                <a:gd name="connsiteY11" fmla="*/ 2298952 h 4164016"/>
                <a:gd name="connsiteX12" fmla="*/ 692924 w 5336158"/>
                <a:gd name="connsiteY12" fmla="*/ 1845637 h 4164016"/>
                <a:gd name="connsiteX13" fmla="*/ 1865065 w 5336158"/>
                <a:gd name="connsiteY13" fmla="*/ 3017779 h 416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36158" h="4164016">
                  <a:moveTo>
                    <a:pt x="1865065" y="2778170"/>
                  </a:moveTo>
                  <a:lnTo>
                    <a:pt x="4643236" y="0"/>
                  </a:lnTo>
                  <a:lnTo>
                    <a:pt x="5336159" y="692924"/>
                  </a:lnTo>
                  <a:lnTo>
                    <a:pt x="1865065" y="4164017"/>
                  </a:lnTo>
                  <a:lnTo>
                    <a:pt x="0" y="2298952"/>
                  </a:lnTo>
                  <a:lnTo>
                    <a:pt x="692924" y="1606028"/>
                  </a:lnTo>
                  <a:lnTo>
                    <a:pt x="1865065" y="2778170"/>
                  </a:lnTo>
                  <a:close/>
                  <a:moveTo>
                    <a:pt x="1865065" y="3017779"/>
                  </a:moveTo>
                  <a:lnTo>
                    <a:pt x="4643236" y="239609"/>
                  </a:lnTo>
                  <a:lnTo>
                    <a:pt x="5096550" y="692924"/>
                  </a:lnTo>
                  <a:lnTo>
                    <a:pt x="1865065" y="3924408"/>
                  </a:lnTo>
                  <a:lnTo>
                    <a:pt x="246085" y="2298952"/>
                  </a:lnTo>
                  <a:lnTo>
                    <a:pt x="692924" y="1845637"/>
                  </a:lnTo>
                  <a:lnTo>
                    <a:pt x="1865065" y="3017779"/>
                  </a:lnTo>
                  <a:close/>
                </a:path>
              </a:pathLst>
            </a:custGeom>
            <a:solidFill>
              <a:srgbClr val="FE6D05"/>
            </a:solidFill>
            <a:ln w="64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71" name="Rectangle 28">
              <a:extLst>
                <a:ext uri="{FF2B5EF4-FFF2-40B4-BE49-F238E27FC236}">
                  <a16:creationId xmlns:a16="http://schemas.microsoft.com/office/drawing/2014/main" xmlns="" id="{1A00F9F1-5D51-4847-9D14-F43BE0C5AF27}"/>
                </a:ext>
              </a:extLst>
            </p:cNvPr>
            <p:cNvSpPr/>
            <p:nvPr/>
          </p:nvSpPr>
          <p:spPr>
            <a:xfrm>
              <a:off x="9476033" y="2457834"/>
              <a:ext cx="46120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80%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992054" y="3160227"/>
            <a:ext cx="525842" cy="457243"/>
            <a:chOff x="10109680" y="2455986"/>
            <a:chExt cx="464156" cy="403605"/>
          </a:xfrm>
        </p:grpSpPr>
        <p:sp>
          <p:nvSpPr>
            <p:cNvPr id="270" name="Graphic 20">
              <a:extLst>
                <a:ext uri="{FF2B5EF4-FFF2-40B4-BE49-F238E27FC236}">
                  <a16:creationId xmlns:a16="http://schemas.microsoft.com/office/drawing/2014/main" xmlns="" id="{397A2886-9494-4D81-B6F0-024E09B390B8}"/>
                </a:ext>
              </a:extLst>
            </p:cNvPr>
            <p:cNvSpPr/>
            <p:nvPr/>
          </p:nvSpPr>
          <p:spPr>
            <a:xfrm>
              <a:off x="10284120" y="2744314"/>
              <a:ext cx="115277" cy="115277"/>
            </a:xfrm>
            <a:custGeom>
              <a:avLst/>
              <a:gdLst>
                <a:gd name="connsiteX0" fmla="*/ 35207 w 219075"/>
                <a:gd name="connsiteY0" fmla="*/ 1 h 219075"/>
                <a:gd name="connsiteX1" fmla="*/ 31718 w 219075"/>
                <a:gd name="connsiteY1" fmla="*/ 1477 h 219075"/>
                <a:gd name="connsiteX2" fmla="*/ 1476 w 219075"/>
                <a:gd name="connsiteY2" fmla="*/ 31719 h 219075"/>
                <a:gd name="connsiteX3" fmla="*/ 1476 w 219075"/>
                <a:gd name="connsiteY3" fmla="*/ 38846 h 219075"/>
                <a:gd name="connsiteX4" fmla="*/ 73517 w 219075"/>
                <a:gd name="connsiteY4" fmla="*/ 110887 h 219075"/>
                <a:gd name="connsiteX5" fmla="*/ 1476 w 219075"/>
                <a:gd name="connsiteY5" fmla="*/ 182928 h 219075"/>
                <a:gd name="connsiteX6" fmla="*/ 1476 w 219075"/>
                <a:gd name="connsiteY6" fmla="*/ 190056 h 219075"/>
                <a:gd name="connsiteX7" fmla="*/ 31718 w 219075"/>
                <a:gd name="connsiteY7" fmla="*/ 220298 h 219075"/>
                <a:gd name="connsiteX8" fmla="*/ 38845 w 219075"/>
                <a:gd name="connsiteY8" fmla="*/ 220298 h 219075"/>
                <a:gd name="connsiteX9" fmla="*/ 110886 w 219075"/>
                <a:gd name="connsiteY9" fmla="*/ 148256 h 219075"/>
                <a:gd name="connsiteX10" fmla="*/ 182927 w 219075"/>
                <a:gd name="connsiteY10" fmla="*/ 220298 h 219075"/>
                <a:gd name="connsiteX11" fmla="*/ 190054 w 219075"/>
                <a:gd name="connsiteY11" fmla="*/ 220298 h 219075"/>
                <a:gd name="connsiteX12" fmla="*/ 220296 w 219075"/>
                <a:gd name="connsiteY12" fmla="*/ 190056 h 219075"/>
                <a:gd name="connsiteX13" fmla="*/ 220296 w 219075"/>
                <a:gd name="connsiteY13" fmla="*/ 182928 h 219075"/>
                <a:gd name="connsiteX14" fmla="*/ 148255 w 219075"/>
                <a:gd name="connsiteY14" fmla="*/ 110887 h 219075"/>
                <a:gd name="connsiteX15" fmla="*/ 220296 w 219075"/>
                <a:gd name="connsiteY15" fmla="*/ 38846 h 219075"/>
                <a:gd name="connsiteX16" fmla="*/ 220296 w 219075"/>
                <a:gd name="connsiteY16" fmla="*/ 31719 h 219075"/>
                <a:gd name="connsiteX17" fmla="*/ 190054 w 219075"/>
                <a:gd name="connsiteY17" fmla="*/ 1477 h 219075"/>
                <a:gd name="connsiteX18" fmla="*/ 182927 w 219075"/>
                <a:gd name="connsiteY18" fmla="*/ 1477 h 219075"/>
                <a:gd name="connsiteX19" fmla="*/ 110886 w 219075"/>
                <a:gd name="connsiteY19" fmla="*/ 73518 h 219075"/>
                <a:gd name="connsiteX20" fmla="*/ 38845 w 219075"/>
                <a:gd name="connsiteY20" fmla="*/ 1477 h 219075"/>
                <a:gd name="connsiteX21" fmla="*/ 35207 w 219075"/>
                <a:gd name="connsiteY21" fmla="*/ 1 h 219075"/>
                <a:gd name="connsiteX22" fmla="*/ 35281 w 219075"/>
                <a:gd name="connsiteY22" fmla="*/ 12168 h 219075"/>
                <a:gd name="connsiteX23" fmla="*/ 107322 w 219075"/>
                <a:gd name="connsiteY23" fmla="*/ 84209 h 219075"/>
                <a:gd name="connsiteX24" fmla="*/ 114450 w 219075"/>
                <a:gd name="connsiteY24" fmla="*/ 84209 h 219075"/>
                <a:gd name="connsiteX25" fmla="*/ 186491 w 219075"/>
                <a:gd name="connsiteY25" fmla="*/ 12168 h 219075"/>
                <a:gd name="connsiteX26" fmla="*/ 209605 w 219075"/>
                <a:gd name="connsiteY26" fmla="*/ 35283 h 219075"/>
                <a:gd name="connsiteX27" fmla="*/ 137564 w 219075"/>
                <a:gd name="connsiteY27" fmla="*/ 107324 h 219075"/>
                <a:gd name="connsiteX28" fmla="*/ 137564 w 219075"/>
                <a:gd name="connsiteY28" fmla="*/ 114451 h 219075"/>
                <a:gd name="connsiteX29" fmla="*/ 209605 w 219075"/>
                <a:gd name="connsiteY29" fmla="*/ 186492 h 219075"/>
                <a:gd name="connsiteX30" fmla="*/ 186491 w 219075"/>
                <a:gd name="connsiteY30" fmla="*/ 209607 h 219075"/>
                <a:gd name="connsiteX31" fmla="*/ 114450 w 219075"/>
                <a:gd name="connsiteY31" fmla="*/ 137565 h 219075"/>
                <a:gd name="connsiteX32" fmla="*/ 107322 w 219075"/>
                <a:gd name="connsiteY32" fmla="*/ 137565 h 219075"/>
                <a:gd name="connsiteX33" fmla="*/ 35281 w 219075"/>
                <a:gd name="connsiteY33" fmla="*/ 209607 h 219075"/>
                <a:gd name="connsiteX34" fmla="*/ 12167 w 219075"/>
                <a:gd name="connsiteY34" fmla="*/ 186492 h 219075"/>
                <a:gd name="connsiteX35" fmla="*/ 84208 w 219075"/>
                <a:gd name="connsiteY35" fmla="*/ 114451 h 219075"/>
                <a:gd name="connsiteX36" fmla="*/ 84208 w 219075"/>
                <a:gd name="connsiteY36" fmla="*/ 107324 h 219075"/>
                <a:gd name="connsiteX37" fmla="*/ 12167 w 219075"/>
                <a:gd name="connsiteY37" fmla="*/ 35283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19075" h="219075">
                  <a:moveTo>
                    <a:pt x="35207" y="1"/>
                  </a:moveTo>
                  <a:cubicBezTo>
                    <a:pt x="33896" y="20"/>
                    <a:pt x="32645" y="550"/>
                    <a:pt x="31718" y="1477"/>
                  </a:cubicBezTo>
                  <a:lnTo>
                    <a:pt x="1476" y="31719"/>
                  </a:lnTo>
                  <a:cubicBezTo>
                    <a:pt x="-492" y="33687"/>
                    <a:pt x="-492" y="36878"/>
                    <a:pt x="1476" y="38846"/>
                  </a:cubicBezTo>
                  <a:lnTo>
                    <a:pt x="73517" y="110887"/>
                  </a:lnTo>
                  <a:lnTo>
                    <a:pt x="1476" y="182928"/>
                  </a:lnTo>
                  <a:cubicBezTo>
                    <a:pt x="-492" y="184897"/>
                    <a:pt x="-492" y="188087"/>
                    <a:pt x="1476" y="190056"/>
                  </a:cubicBezTo>
                  <a:lnTo>
                    <a:pt x="31718" y="220298"/>
                  </a:lnTo>
                  <a:cubicBezTo>
                    <a:pt x="33686" y="222265"/>
                    <a:pt x="36877" y="222265"/>
                    <a:pt x="38845" y="220298"/>
                  </a:cubicBezTo>
                  <a:lnTo>
                    <a:pt x="110886" y="148256"/>
                  </a:lnTo>
                  <a:lnTo>
                    <a:pt x="182927" y="220298"/>
                  </a:lnTo>
                  <a:cubicBezTo>
                    <a:pt x="184895" y="222265"/>
                    <a:pt x="188086" y="222265"/>
                    <a:pt x="190054" y="220298"/>
                  </a:cubicBezTo>
                  <a:lnTo>
                    <a:pt x="220296" y="190056"/>
                  </a:lnTo>
                  <a:cubicBezTo>
                    <a:pt x="222264" y="188087"/>
                    <a:pt x="222264" y="184897"/>
                    <a:pt x="220296" y="182928"/>
                  </a:cubicBezTo>
                  <a:lnTo>
                    <a:pt x="148255" y="110887"/>
                  </a:lnTo>
                  <a:lnTo>
                    <a:pt x="220296" y="38846"/>
                  </a:lnTo>
                  <a:cubicBezTo>
                    <a:pt x="222264" y="36878"/>
                    <a:pt x="222264" y="33687"/>
                    <a:pt x="220296" y="31719"/>
                  </a:cubicBezTo>
                  <a:lnTo>
                    <a:pt x="190054" y="1477"/>
                  </a:lnTo>
                  <a:cubicBezTo>
                    <a:pt x="188086" y="-490"/>
                    <a:pt x="184895" y="-490"/>
                    <a:pt x="182927" y="1477"/>
                  </a:cubicBezTo>
                  <a:lnTo>
                    <a:pt x="110886" y="73518"/>
                  </a:lnTo>
                  <a:lnTo>
                    <a:pt x="38845" y="1477"/>
                  </a:lnTo>
                  <a:cubicBezTo>
                    <a:pt x="37882" y="514"/>
                    <a:pt x="36570" y="-19"/>
                    <a:pt x="35207" y="1"/>
                  </a:cubicBezTo>
                  <a:close/>
                  <a:moveTo>
                    <a:pt x="35281" y="12168"/>
                  </a:moveTo>
                  <a:lnTo>
                    <a:pt x="107322" y="84209"/>
                  </a:lnTo>
                  <a:cubicBezTo>
                    <a:pt x="109291" y="86177"/>
                    <a:pt x="112481" y="86177"/>
                    <a:pt x="114450" y="84209"/>
                  </a:cubicBezTo>
                  <a:lnTo>
                    <a:pt x="186491" y="12168"/>
                  </a:lnTo>
                  <a:lnTo>
                    <a:pt x="209605" y="35283"/>
                  </a:lnTo>
                  <a:lnTo>
                    <a:pt x="137564" y="107324"/>
                  </a:lnTo>
                  <a:cubicBezTo>
                    <a:pt x="135597" y="109292"/>
                    <a:pt x="135597" y="112483"/>
                    <a:pt x="137564" y="114451"/>
                  </a:cubicBezTo>
                  <a:lnTo>
                    <a:pt x="209605" y="186492"/>
                  </a:lnTo>
                  <a:lnTo>
                    <a:pt x="186491" y="209607"/>
                  </a:lnTo>
                  <a:lnTo>
                    <a:pt x="114450" y="137565"/>
                  </a:lnTo>
                  <a:cubicBezTo>
                    <a:pt x="112481" y="135598"/>
                    <a:pt x="109291" y="135598"/>
                    <a:pt x="107322" y="137565"/>
                  </a:cubicBezTo>
                  <a:lnTo>
                    <a:pt x="35281" y="209607"/>
                  </a:lnTo>
                  <a:lnTo>
                    <a:pt x="12167" y="186492"/>
                  </a:lnTo>
                  <a:lnTo>
                    <a:pt x="84208" y="114451"/>
                  </a:lnTo>
                  <a:cubicBezTo>
                    <a:pt x="86175" y="112483"/>
                    <a:pt x="86175" y="109292"/>
                    <a:pt x="84208" y="107324"/>
                  </a:cubicBezTo>
                  <a:lnTo>
                    <a:pt x="12167" y="35283"/>
                  </a:lnTo>
                  <a:close/>
                </a:path>
              </a:pathLst>
            </a:custGeom>
            <a:solidFill>
              <a:srgbClr val="FE6D05"/>
            </a:solidFill>
            <a:ln w="10081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72" name="Rectangle 28">
              <a:extLst>
                <a:ext uri="{FF2B5EF4-FFF2-40B4-BE49-F238E27FC236}">
                  <a16:creationId xmlns:a16="http://schemas.microsoft.com/office/drawing/2014/main" xmlns="" id="{B09661A9-06B8-48F9-ABF7-73647716642C}"/>
                </a:ext>
              </a:extLst>
            </p:cNvPr>
            <p:cNvSpPr/>
            <p:nvPr/>
          </p:nvSpPr>
          <p:spPr>
            <a:xfrm>
              <a:off x="10109680" y="2455986"/>
              <a:ext cx="46415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20%</a:t>
              </a:r>
            </a:p>
          </p:txBody>
        </p:sp>
      </p:grpSp>
      <p:sp>
        <p:nvSpPr>
          <p:cNvPr id="445" name="Freeform: Shape 444">
            <a:extLst>
              <a:ext uri="{FF2B5EF4-FFF2-40B4-BE49-F238E27FC236}">
                <a16:creationId xmlns:a16="http://schemas.microsoft.com/office/drawing/2014/main" xmlns="" id="{82BCE411-5E97-4F13-931C-54B1876991BB}"/>
              </a:ext>
            </a:extLst>
          </p:cNvPr>
          <p:cNvSpPr/>
          <p:nvPr/>
        </p:nvSpPr>
        <p:spPr>
          <a:xfrm>
            <a:off x="6450210" y="2685826"/>
            <a:ext cx="279627" cy="480958"/>
          </a:xfrm>
          <a:custGeom>
            <a:avLst/>
            <a:gdLst>
              <a:gd name="connsiteX0" fmla="*/ 236241 w 238125"/>
              <a:gd name="connsiteY0" fmla="*/ 95606 h 409575"/>
              <a:gd name="connsiteX1" fmla="*/ 232622 w 238125"/>
              <a:gd name="connsiteY1" fmla="*/ 85605 h 409575"/>
              <a:gd name="connsiteX2" fmla="*/ 233574 w 238125"/>
              <a:gd name="connsiteY2" fmla="*/ 69222 h 409575"/>
              <a:gd name="connsiteX3" fmla="*/ 229002 w 238125"/>
              <a:gd name="connsiteY3" fmla="*/ 51982 h 409575"/>
              <a:gd name="connsiteX4" fmla="*/ 228145 w 238125"/>
              <a:gd name="connsiteY4" fmla="*/ 33789 h 409575"/>
              <a:gd name="connsiteX5" fmla="*/ 200808 w 238125"/>
              <a:gd name="connsiteY5" fmla="*/ 17406 h 409575"/>
              <a:gd name="connsiteX6" fmla="*/ 178043 w 238125"/>
              <a:gd name="connsiteY6" fmla="*/ 1023 h 409575"/>
              <a:gd name="connsiteX7" fmla="*/ 167090 w 238125"/>
              <a:gd name="connsiteY7" fmla="*/ 15596 h 409575"/>
              <a:gd name="connsiteX8" fmla="*/ 154326 w 238125"/>
              <a:gd name="connsiteY8" fmla="*/ 19216 h 409575"/>
              <a:gd name="connsiteX9" fmla="*/ 134324 w 238125"/>
              <a:gd name="connsiteY9" fmla="*/ 15596 h 409575"/>
              <a:gd name="connsiteX10" fmla="*/ 129752 w 238125"/>
              <a:gd name="connsiteY10" fmla="*/ 29217 h 409575"/>
              <a:gd name="connsiteX11" fmla="*/ 115179 w 238125"/>
              <a:gd name="connsiteY11" fmla="*/ 34646 h 409575"/>
              <a:gd name="connsiteX12" fmla="*/ 100605 w 238125"/>
              <a:gd name="connsiteY12" fmla="*/ 45600 h 409575"/>
              <a:gd name="connsiteX13" fmla="*/ 95176 w 238125"/>
              <a:gd name="connsiteY13" fmla="*/ 59221 h 409575"/>
              <a:gd name="connsiteX14" fmla="*/ 90604 w 238125"/>
              <a:gd name="connsiteY14" fmla="*/ 69222 h 409575"/>
              <a:gd name="connsiteX15" fmla="*/ 80603 w 238125"/>
              <a:gd name="connsiteY15" fmla="*/ 83795 h 409575"/>
              <a:gd name="connsiteX16" fmla="*/ 76983 w 238125"/>
              <a:gd name="connsiteY16" fmla="*/ 94749 h 409575"/>
              <a:gd name="connsiteX17" fmla="*/ 62410 w 238125"/>
              <a:gd name="connsiteY17" fmla="*/ 98368 h 409575"/>
              <a:gd name="connsiteX18" fmla="*/ 61553 w 238125"/>
              <a:gd name="connsiteY18" fmla="*/ 115704 h 409575"/>
              <a:gd name="connsiteX19" fmla="*/ 48789 w 238125"/>
              <a:gd name="connsiteY19" fmla="*/ 140278 h 409575"/>
              <a:gd name="connsiteX20" fmla="*/ 53361 w 238125"/>
              <a:gd name="connsiteY20" fmla="*/ 150280 h 409575"/>
              <a:gd name="connsiteX21" fmla="*/ 53361 w 238125"/>
              <a:gd name="connsiteY21" fmla="*/ 161233 h 409575"/>
              <a:gd name="connsiteX22" fmla="*/ 40598 w 238125"/>
              <a:gd name="connsiteY22" fmla="*/ 162186 h 409575"/>
              <a:gd name="connsiteX23" fmla="*/ 21453 w 238125"/>
              <a:gd name="connsiteY23" fmla="*/ 174949 h 409575"/>
              <a:gd name="connsiteX24" fmla="*/ 19643 w 238125"/>
              <a:gd name="connsiteY24" fmla="*/ 194095 h 409575"/>
              <a:gd name="connsiteX25" fmla="*/ 19643 w 238125"/>
              <a:gd name="connsiteY25" fmla="*/ 213240 h 409575"/>
              <a:gd name="connsiteX26" fmla="*/ 18785 w 238125"/>
              <a:gd name="connsiteY26" fmla="*/ 231433 h 409575"/>
              <a:gd name="connsiteX27" fmla="*/ 31549 w 238125"/>
              <a:gd name="connsiteY27" fmla="*/ 245053 h 409575"/>
              <a:gd name="connsiteX28" fmla="*/ 24310 w 238125"/>
              <a:gd name="connsiteY28" fmla="*/ 255055 h 409575"/>
              <a:gd name="connsiteX29" fmla="*/ 25263 w 238125"/>
              <a:gd name="connsiteY29" fmla="*/ 264199 h 409575"/>
              <a:gd name="connsiteX30" fmla="*/ 26120 w 238125"/>
              <a:gd name="connsiteY30" fmla="*/ 282391 h 409575"/>
              <a:gd name="connsiteX31" fmla="*/ 13356 w 238125"/>
              <a:gd name="connsiteY31" fmla="*/ 286963 h 409575"/>
              <a:gd name="connsiteX32" fmla="*/ 10594 w 238125"/>
              <a:gd name="connsiteY32" fmla="*/ 302489 h 409575"/>
              <a:gd name="connsiteX33" fmla="*/ 6022 w 238125"/>
              <a:gd name="connsiteY33" fmla="*/ 315253 h 409575"/>
              <a:gd name="connsiteX34" fmla="*/ 21 w 238125"/>
              <a:gd name="connsiteY34" fmla="*/ 314395 h 409575"/>
              <a:gd name="connsiteX35" fmla="*/ 21 w 238125"/>
              <a:gd name="connsiteY35" fmla="*/ 316205 h 409575"/>
              <a:gd name="connsiteX36" fmla="*/ 8498 w 238125"/>
              <a:gd name="connsiteY36" fmla="*/ 335446 h 409575"/>
              <a:gd name="connsiteX37" fmla="*/ 15261 w 238125"/>
              <a:gd name="connsiteY37" fmla="*/ 355258 h 409575"/>
              <a:gd name="connsiteX38" fmla="*/ 24881 w 238125"/>
              <a:gd name="connsiteY38" fmla="*/ 372498 h 409575"/>
              <a:gd name="connsiteX39" fmla="*/ 28882 w 238125"/>
              <a:gd name="connsiteY39" fmla="*/ 386976 h 409575"/>
              <a:gd name="connsiteX40" fmla="*/ 34216 w 238125"/>
              <a:gd name="connsiteY40" fmla="*/ 395739 h 409575"/>
              <a:gd name="connsiteX41" fmla="*/ 34502 w 238125"/>
              <a:gd name="connsiteY41" fmla="*/ 411836 h 409575"/>
              <a:gd name="connsiteX42" fmla="*/ 49551 w 238125"/>
              <a:gd name="connsiteY42" fmla="*/ 411550 h 409575"/>
              <a:gd name="connsiteX43" fmla="*/ 56600 w 238125"/>
              <a:gd name="connsiteY43" fmla="*/ 400216 h 409575"/>
              <a:gd name="connsiteX44" fmla="*/ 62505 w 238125"/>
              <a:gd name="connsiteY44" fmla="*/ 394024 h 409575"/>
              <a:gd name="connsiteX45" fmla="*/ 78412 w 238125"/>
              <a:gd name="connsiteY45" fmla="*/ 392596 h 409575"/>
              <a:gd name="connsiteX46" fmla="*/ 89461 w 238125"/>
              <a:gd name="connsiteY46" fmla="*/ 383833 h 409575"/>
              <a:gd name="connsiteX47" fmla="*/ 96224 w 238125"/>
              <a:gd name="connsiteY47" fmla="*/ 386690 h 409575"/>
              <a:gd name="connsiteX48" fmla="*/ 106987 w 238125"/>
              <a:gd name="connsiteY48" fmla="*/ 368593 h 409575"/>
              <a:gd name="connsiteX49" fmla="*/ 100224 w 238125"/>
              <a:gd name="connsiteY49" fmla="*/ 369736 h 409575"/>
              <a:gd name="connsiteX50" fmla="*/ 99939 w 238125"/>
              <a:gd name="connsiteY50" fmla="*/ 356401 h 409575"/>
              <a:gd name="connsiteX51" fmla="*/ 103082 w 238125"/>
              <a:gd name="connsiteY51" fmla="*/ 329254 h 409575"/>
              <a:gd name="connsiteX52" fmla="*/ 113845 w 238125"/>
              <a:gd name="connsiteY52" fmla="*/ 317634 h 409575"/>
              <a:gd name="connsiteX53" fmla="*/ 131085 w 238125"/>
              <a:gd name="connsiteY53" fmla="*/ 301537 h 409575"/>
              <a:gd name="connsiteX54" fmla="*/ 142420 w 238125"/>
              <a:gd name="connsiteY54" fmla="*/ 286011 h 409575"/>
              <a:gd name="connsiteX55" fmla="*/ 124323 w 238125"/>
              <a:gd name="connsiteY55" fmla="*/ 265913 h 409575"/>
              <a:gd name="connsiteX56" fmla="*/ 110702 w 238125"/>
              <a:gd name="connsiteY56" fmla="*/ 262198 h 409575"/>
              <a:gd name="connsiteX57" fmla="*/ 108416 w 238125"/>
              <a:gd name="connsiteY57" fmla="*/ 240672 h 409575"/>
              <a:gd name="connsiteX58" fmla="*/ 115464 w 238125"/>
              <a:gd name="connsiteY58" fmla="*/ 222003 h 409575"/>
              <a:gd name="connsiteX59" fmla="*/ 120608 w 238125"/>
              <a:gd name="connsiteY59" fmla="*/ 207239 h 409575"/>
              <a:gd name="connsiteX60" fmla="*/ 129656 w 238125"/>
              <a:gd name="connsiteY60" fmla="*/ 198476 h 409575"/>
              <a:gd name="connsiteX61" fmla="*/ 142991 w 238125"/>
              <a:gd name="connsiteY61" fmla="*/ 183427 h 409575"/>
              <a:gd name="connsiteX62" fmla="*/ 161089 w 238125"/>
              <a:gd name="connsiteY62" fmla="*/ 172949 h 409575"/>
              <a:gd name="connsiteX63" fmla="*/ 190521 w 238125"/>
              <a:gd name="connsiteY63" fmla="*/ 150851 h 409575"/>
              <a:gd name="connsiteX64" fmla="*/ 188521 w 238125"/>
              <a:gd name="connsiteY64" fmla="*/ 132468 h 409575"/>
              <a:gd name="connsiteX65" fmla="*/ 195855 w 238125"/>
              <a:gd name="connsiteY65" fmla="*/ 116942 h 409575"/>
              <a:gd name="connsiteX66" fmla="*/ 208333 w 238125"/>
              <a:gd name="connsiteY66" fmla="*/ 107036 h 409575"/>
              <a:gd name="connsiteX67" fmla="*/ 228431 w 238125"/>
              <a:gd name="connsiteY67" fmla="*/ 105036 h 409575"/>
              <a:gd name="connsiteX68" fmla="*/ 238813 w 238125"/>
              <a:gd name="connsiteY68" fmla="*/ 105512 h 409575"/>
              <a:gd name="connsiteX69" fmla="*/ 236241 w 238125"/>
              <a:gd name="connsiteY69" fmla="*/ 95606 h 409575"/>
              <a:gd name="connsiteX70" fmla="*/ 140515 w 238125"/>
              <a:gd name="connsiteY70" fmla="*/ 344685 h 409575"/>
              <a:gd name="connsiteX71" fmla="*/ 127466 w 238125"/>
              <a:gd name="connsiteY71" fmla="*/ 369640 h 409575"/>
              <a:gd name="connsiteX72" fmla="*/ 140515 w 238125"/>
              <a:gd name="connsiteY72" fmla="*/ 344685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238125" h="409575">
                <a:moveTo>
                  <a:pt x="236241" y="95606"/>
                </a:moveTo>
                <a:cubicBezTo>
                  <a:pt x="233479" y="92844"/>
                  <a:pt x="228050" y="85605"/>
                  <a:pt x="232622" y="85605"/>
                </a:cubicBezTo>
                <a:cubicBezTo>
                  <a:pt x="237194" y="85605"/>
                  <a:pt x="239004" y="71984"/>
                  <a:pt x="233574" y="69222"/>
                </a:cubicBezTo>
                <a:cubicBezTo>
                  <a:pt x="228145" y="66460"/>
                  <a:pt x="233574" y="54649"/>
                  <a:pt x="229002" y="51982"/>
                </a:cubicBezTo>
                <a:cubicBezTo>
                  <a:pt x="224430" y="49219"/>
                  <a:pt x="227192" y="40171"/>
                  <a:pt x="228145" y="33789"/>
                </a:cubicBezTo>
                <a:cubicBezTo>
                  <a:pt x="229002" y="27407"/>
                  <a:pt x="210809" y="21978"/>
                  <a:pt x="200808" y="17406"/>
                </a:cubicBezTo>
                <a:cubicBezTo>
                  <a:pt x="190807" y="12834"/>
                  <a:pt x="186235" y="5595"/>
                  <a:pt x="178043" y="1023"/>
                </a:cubicBezTo>
                <a:cubicBezTo>
                  <a:pt x="169852" y="-3549"/>
                  <a:pt x="167090" y="8262"/>
                  <a:pt x="167090" y="15596"/>
                </a:cubicBezTo>
                <a:cubicBezTo>
                  <a:pt x="167090" y="22835"/>
                  <a:pt x="159851" y="23788"/>
                  <a:pt x="154326" y="19216"/>
                </a:cubicBezTo>
                <a:cubicBezTo>
                  <a:pt x="148897" y="14644"/>
                  <a:pt x="142515" y="19216"/>
                  <a:pt x="134324" y="15596"/>
                </a:cubicBezTo>
                <a:cubicBezTo>
                  <a:pt x="126132" y="11977"/>
                  <a:pt x="129752" y="23788"/>
                  <a:pt x="129752" y="29217"/>
                </a:cubicBezTo>
                <a:cubicBezTo>
                  <a:pt x="129752" y="34646"/>
                  <a:pt x="120608" y="34646"/>
                  <a:pt x="115179" y="34646"/>
                </a:cubicBezTo>
                <a:cubicBezTo>
                  <a:pt x="109749" y="34646"/>
                  <a:pt x="100605" y="39218"/>
                  <a:pt x="100605" y="45600"/>
                </a:cubicBezTo>
                <a:cubicBezTo>
                  <a:pt x="100605" y="51982"/>
                  <a:pt x="92414" y="55601"/>
                  <a:pt x="95176" y="59221"/>
                </a:cubicBezTo>
                <a:cubicBezTo>
                  <a:pt x="97938" y="62840"/>
                  <a:pt x="94223" y="66460"/>
                  <a:pt x="90604" y="69222"/>
                </a:cubicBezTo>
                <a:cubicBezTo>
                  <a:pt x="86984" y="71984"/>
                  <a:pt x="83365" y="81033"/>
                  <a:pt x="80603" y="83795"/>
                </a:cubicBezTo>
                <a:cubicBezTo>
                  <a:pt x="77840" y="86557"/>
                  <a:pt x="82413" y="91034"/>
                  <a:pt x="76983" y="94749"/>
                </a:cubicBezTo>
                <a:cubicBezTo>
                  <a:pt x="71554" y="98368"/>
                  <a:pt x="65172" y="95606"/>
                  <a:pt x="62410" y="98368"/>
                </a:cubicBezTo>
                <a:cubicBezTo>
                  <a:pt x="59648" y="101131"/>
                  <a:pt x="62410" y="107512"/>
                  <a:pt x="61553" y="115704"/>
                </a:cubicBezTo>
                <a:cubicBezTo>
                  <a:pt x="60600" y="123895"/>
                  <a:pt x="54218" y="132944"/>
                  <a:pt x="48789" y="140278"/>
                </a:cubicBezTo>
                <a:cubicBezTo>
                  <a:pt x="43360" y="147517"/>
                  <a:pt x="50599" y="149422"/>
                  <a:pt x="53361" y="150280"/>
                </a:cubicBezTo>
                <a:cubicBezTo>
                  <a:pt x="56123" y="151232"/>
                  <a:pt x="56123" y="155709"/>
                  <a:pt x="53361" y="161233"/>
                </a:cubicBezTo>
                <a:cubicBezTo>
                  <a:pt x="50599" y="166758"/>
                  <a:pt x="44217" y="163043"/>
                  <a:pt x="40598" y="162186"/>
                </a:cubicBezTo>
                <a:cubicBezTo>
                  <a:pt x="36978" y="161233"/>
                  <a:pt x="26977" y="165805"/>
                  <a:pt x="21453" y="174949"/>
                </a:cubicBezTo>
                <a:cubicBezTo>
                  <a:pt x="16023" y="184093"/>
                  <a:pt x="17833" y="189523"/>
                  <a:pt x="19643" y="194095"/>
                </a:cubicBezTo>
                <a:cubicBezTo>
                  <a:pt x="21453" y="198667"/>
                  <a:pt x="15071" y="204096"/>
                  <a:pt x="19643" y="213240"/>
                </a:cubicBezTo>
                <a:cubicBezTo>
                  <a:pt x="24215" y="222384"/>
                  <a:pt x="17833" y="224194"/>
                  <a:pt x="18785" y="231433"/>
                </a:cubicBezTo>
                <a:cubicBezTo>
                  <a:pt x="19643" y="238672"/>
                  <a:pt x="30597" y="237814"/>
                  <a:pt x="31549" y="245053"/>
                </a:cubicBezTo>
                <a:cubicBezTo>
                  <a:pt x="32406" y="252292"/>
                  <a:pt x="27930" y="255055"/>
                  <a:pt x="24310" y="255055"/>
                </a:cubicBezTo>
                <a:cubicBezTo>
                  <a:pt x="20690" y="255055"/>
                  <a:pt x="21548" y="262294"/>
                  <a:pt x="25263" y="264199"/>
                </a:cubicBezTo>
                <a:cubicBezTo>
                  <a:pt x="28882" y="266008"/>
                  <a:pt x="28025" y="278772"/>
                  <a:pt x="26120" y="282391"/>
                </a:cubicBezTo>
                <a:cubicBezTo>
                  <a:pt x="24310" y="286011"/>
                  <a:pt x="12499" y="282391"/>
                  <a:pt x="13356" y="286963"/>
                </a:cubicBezTo>
                <a:cubicBezTo>
                  <a:pt x="14214" y="291535"/>
                  <a:pt x="10594" y="298774"/>
                  <a:pt x="10594" y="302489"/>
                </a:cubicBezTo>
                <a:cubicBezTo>
                  <a:pt x="10594" y="306109"/>
                  <a:pt x="9641" y="317920"/>
                  <a:pt x="6022" y="315253"/>
                </a:cubicBezTo>
                <a:cubicBezTo>
                  <a:pt x="4593" y="314205"/>
                  <a:pt x="2307" y="314110"/>
                  <a:pt x="21" y="314395"/>
                </a:cubicBezTo>
                <a:cubicBezTo>
                  <a:pt x="21" y="314967"/>
                  <a:pt x="21" y="315538"/>
                  <a:pt x="21" y="316205"/>
                </a:cubicBezTo>
                <a:cubicBezTo>
                  <a:pt x="-265" y="323254"/>
                  <a:pt x="2307" y="330397"/>
                  <a:pt x="8498" y="335446"/>
                </a:cubicBezTo>
                <a:cubicBezTo>
                  <a:pt x="14690" y="340589"/>
                  <a:pt x="9927" y="348209"/>
                  <a:pt x="15261" y="355258"/>
                </a:cubicBezTo>
                <a:cubicBezTo>
                  <a:pt x="20595" y="362306"/>
                  <a:pt x="18976" y="367450"/>
                  <a:pt x="24881" y="372498"/>
                </a:cubicBezTo>
                <a:cubicBezTo>
                  <a:pt x="30882" y="377546"/>
                  <a:pt x="31358" y="380404"/>
                  <a:pt x="28882" y="386976"/>
                </a:cubicBezTo>
                <a:cubicBezTo>
                  <a:pt x="26310" y="393453"/>
                  <a:pt x="34025" y="391738"/>
                  <a:pt x="34216" y="395739"/>
                </a:cubicBezTo>
                <a:cubicBezTo>
                  <a:pt x="34502" y="399739"/>
                  <a:pt x="32501" y="407931"/>
                  <a:pt x="34502" y="411836"/>
                </a:cubicBezTo>
                <a:cubicBezTo>
                  <a:pt x="36502" y="415837"/>
                  <a:pt x="40407" y="411836"/>
                  <a:pt x="49551" y="411550"/>
                </a:cubicBezTo>
                <a:cubicBezTo>
                  <a:pt x="58600" y="411265"/>
                  <a:pt x="56314" y="405645"/>
                  <a:pt x="56600" y="400216"/>
                </a:cubicBezTo>
                <a:cubicBezTo>
                  <a:pt x="56885" y="394882"/>
                  <a:pt x="61457" y="397358"/>
                  <a:pt x="62505" y="394024"/>
                </a:cubicBezTo>
                <a:cubicBezTo>
                  <a:pt x="63648" y="390595"/>
                  <a:pt x="71840" y="389738"/>
                  <a:pt x="78412" y="392596"/>
                </a:cubicBezTo>
                <a:cubicBezTo>
                  <a:pt x="84889" y="395453"/>
                  <a:pt x="88318" y="390595"/>
                  <a:pt x="89461" y="383833"/>
                </a:cubicBezTo>
                <a:cubicBezTo>
                  <a:pt x="90604" y="377070"/>
                  <a:pt x="94223" y="385261"/>
                  <a:pt x="96224" y="386690"/>
                </a:cubicBezTo>
                <a:cubicBezTo>
                  <a:pt x="98224" y="388119"/>
                  <a:pt x="104130" y="376213"/>
                  <a:pt x="106987" y="368593"/>
                </a:cubicBezTo>
                <a:cubicBezTo>
                  <a:pt x="109845" y="360973"/>
                  <a:pt x="106701" y="362401"/>
                  <a:pt x="100224" y="369736"/>
                </a:cubicBezTo>
                <a:cubicBezTo>
                  <a:pt x="93747" y="377070"/>
                  <a:pt x="97367" y="362401"/>
                  <a:pt x="99939" y="356401"/>
                </a:cubicBezTo>
                <a:cubicBezTo>
                  <a:pt x="102510" y="350495"/>
                  <a:pt x="102224" y="333160"/>
                  <a:pt x="103082" y="329254"/>
                </a:cubicBezTo>
                <a:cubicBezTo>
                  <a:pt x="103939" y="325254"/>
                  <a:pt x="105654" y="319348"/>
                  <a:pt x="113845" y="317634"/>
                </a:cubicBezTo>
                <a:cubicBezTo>
                  <a:pt x="122037" y="315919"/>
                  <a:pt x="132800" y="305728"/>
                  <a:pt x="131085" y="301537"/>
                </a:cubicBezTo>
                <a:cubicBezTo>
                  <a:pt x="129371" y="297250"/>
                  <a:pt x="142420" y="290202"/>
                  <a:pt x="142420" y="286011"/>
                </a:cubicBezTo>
                <a:cubicBezTo>
                  <a:pt x="142420" y="281725"/>
                  <a:pt x="128799" y="268771"/>
                  <a:pt x="124323" y="265913"/>
                </a:cubicBezTo>
                <a:cubicBezTo>
                  <a:pt x="119750" y="263056"/>
                  <a:pt x="109845" y="265342"/>
                  <a:pt x="110702" y="262198"/>
                </a:cubicBezTo>
                <a:cubicBezTo>
                  <a:pt x="111559" y="259055"/>
                  <a:pt x="109559" y="246863"/>
                  <a:pt x="108416" y="240672"/>
                </a:cubicBezTo>
                <a:cubicBezTo>
                  <a:pt x="107273" y="234481"/>
                  <a:pt x="115464" y="227908"/>
                  <a:pt x="115464" y="222003"/>
                </a:cubicBezTo>
                <a:cubicBezTo>
                  <a:pt x="115464" y="216097"/>
                  <a:pt x="115179" y="209239"/>
                  <a:pt x="120608" y="207239"/>
                </a:cubicBezTo>
                <a:cubicBezTo>
                  <a:pt x="125942" y="205239"/>
                  <a:pt x="122608" y="200191"/>
                  <a:pt x="129656" y="198476"/>
                </a:cubicBezTo>
                <a:cubicBezTo>
                  <a:pt x="136705" y="196762"/>
                  <a:pt x="135276" y="186570"/>
                  <a:pt x="142991" y="183427"/>
                </a:cubicBezTo>
                <a:cubicBezTo>
                  <a:pt x="150612" y="180283"/>
                  <a:pt x="151183" y="177712"/>
                  <a:pt x="161089" y="172949"/>
                </a:cubicBezTo>
                <a:cubicBezTo>
                  <a:pt x="170995" y="168091"/>
                  <a:pt x="187664" y="156757"/>
                  <a:pt x="190521" y="150851"/>
                </a:cubicBezTo>
                <a:cubicBezTo>
                  <a:pt x="193379" y="144946"/>
                  <a:pt x="180330" y="138659"/>
                  <a:pt x="188521" y="132468"/>
                </a:cubicBezTo>
                <a:cubicBezTo>
                  <a:pt x="196713" y="126277"/>
                  <a:pt x="189950" y="119133"/>
                  <a:pt x="195855" y="116942"/>
                </a:cubicBezTo>
                <a:cubicBezTo>
                  <a:pt x="201761" y="114656"/>
                  <a:pt x="204047" y="111608"/>
                  <a:pt x="208333" y="107036"/>
                </a:cubicBezTo>
                <a:cubicBezTo>
                  <a:pt x="212619" y="102464"/>
                  <a:pt x="218239" y="106750"/>
                  <a:pt x="228431" y="105036"/>
                </a:cubicBezTo>
                <a:cubicBezTo>
                  <a:pt x="232146" y="104369"/>
                  <a:pt x="235574" y="104750"/>
                  <a:pt x="238813" y="105512"/>
                </a:cubicBezTo>
                <a:cubicBezTo>
                  <a:pt x="238527" y="100559"/>
                  <a:pt x="237480" y="96844"/>
                  <a:pt x="236241" y="95606"/>
                </a:cubicBezTo>
                <a:close/>
                <a:moveTo>
                  <a:pt x="140515" y="344685"/>
                </a:moveTo>
                <a:cubicBezTo>
                  <a:pt x="129752" y="344971"/>
                  <a:pt x="124704" y="366116"/>
                  <a:pt x="127466" y="369640"/>
                </a:cubicBezTo>
                <a:cubicBezTo>
                  <a:pt x="129847" y="372403"/>
                  <a:pt x="151278" y="344399"/>
                  <a:pt x="140515" y="344685"/>
                </a:cubicBezTo>
                <a:close/>
              </a:path>
            </a:pathLst>
          </a:custGeom>
          <a:solidFill>
            <a:srgbClr val="FE6D05"/>
          </a:solidFill>
          <a:ln w="2381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xmlns="" id="{394CB8CD-8291-4F9B-9111-8B3BA1C1DEB5}"/>
              </a:ext>
            </a:extLst>
          </p:cNvPr>
          <p:cNvCxnSpPr>
            <a:cxnSpLocks/>
            <a:endCxn id="470" idx="876"/>
          </p:cNvCxnSpPr>
          <p:nvPr/>
        </p:nvCxnSpPr>
        <p:spPr>
          <a:xfrm flipV="1">
            <a:off x="6582969" y="2134708"/>
            <a:ext cx="902332" cy="746992"/>
          </a:xfrm>
          <a:prstGeom prst="line">
            <a:avLst/>
          </a:prstGeom>
          <a:ln w="3175">
            <a:solidFill>
              <a:srgbClr val="FE6D05"/>
            </a:solidFill>
            <a:prstDash val="dash"/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5" name="Rectangle 28">
            <a:extLst>
              <a:ext uri="{FF2B5EF4-FFF2-40B4-BE49-F238E27FC236}">
                <a16:creationId xmlns:a16="http://schemas.microsoft.com/office/drawing/2014/main" xmlns="" id="{B98B3D43-49A0-4995-BBAC-63FDEE096DD2}"/>
              </a:ext>
            </a:extLst>
          </p:cNvPr>
          <p:cNvSpPr/>
          <p:nvPr/>
        </p:nvSpPr>
        <p:spPr>
          <a:xfrm>
            <a:off x="7360738" y="1880671"/>
            <a:ext cx="1108772" cy="27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77"/>
              </a:rPr>
              <a:t> Sweden </a:t>
            </a:r>
            <a:endParaRPr lang="he-IL" sz="1000" b="1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7480495" y="2100552"/>
            <a:ext cx="522499" cy="455149"/>
            <a:chOff x="8176312" y="1931952"/>
            <a:chExt cx="461206" cy="401757"/>
          </a:xfrm>
        </p:grpSpPr>
        <p:sp>
          <p:nvSpPr>
            <p:cNvPr id="277" name="Graphic 16">
              <a:extLst>
                <a:ext uri="{FF2B5EF4-FFF2-40B4-BE49-F238E27FC236}">
                  <a16:creationId xmlns:a16="http://schemas.microsoft.com/office/drawing/2014/main" xmlns="" id="{4E6D7039-C0BA-4C90-9D29-1E64BE6951F8}"/>
                </a:ext>
              </a:extLst>
            </p:cNvPr>
            <p:cNvSpPr/>
            <p:nvPr/>
          </p:nvSpPr>
          <p:spPr>
            <a:xfrm>
              <a:off x="8323127" y="2202943"/>
              <a:ext cx="167577" cy="130766"/>
            </a:xfrm>
            <a:custGeom>
              <a:avLst/>
              <a:gdLst>
                <a:gd name="connsiteX0" fmla="*/ 1865065 w 5336158"/>
                <a:gd name="connsiteY0" fmla="*/ 2778170 h 4164016"/>
                <a:gd name="connsiteX1" fmla="*/ 4643236 w 5336158"/>
                <a:gd name="connsiteY1" fmla="*/ 0 h 4164016"/>
                <a:gd name="connsiteX2" fmla="*/ 5336159 w 5336158"/>
                <a:gd name="connsiteY2" fmla="*/ 692924 h 4164016"/>
                <a:gd name="connsiteX3" fmla="*/ 1865065 w 5336158"/>
                <a:gd name="connsiteY3" fmla="*/ 4164017 h 4164016"/>
                <a:gd name="connsiteX4" fmla="*/ 0 w 5336158"/>
                <a:gd name="connsiteY4" fmla="*/ 2298952 h 4164016"/>
                <a:gd name="connsiteX5" fmla="*/ 692924 w 5336158"/>
                <a:gd name="connsiteY5" fmla="*/ 1606028 h 4164016"/>
                <a:gd name="connsiteX6" fmla="*/ 1865065 w 5336158"/>
                <a:gd name="connsiteY6" fmla="*/ 2778170 h 4164016"/>
                <a:gd name="connsiteX7" fmla="*/ 1865065 w 5336158"/>
                <a:gd name="connsiteY7" fmla="*/ 3017779 h 4164016"/>
                <a:gd name="connsiteX8" fmla="*/ 4643236 w 5336158"/>
                <a:gd name="connsiteY8" fmla="*/ 239609 h 4164016"/>
                <a:gd name="connsiteX9" fmla="*/ 5096550 w 5336158"/>
                <a:gd name="connsiteY9" fmla="*/ 692924 h 4164016"/>
                <a:gd name="connsiteX10" fmla="*/ 1865065 w 5336158"/>
                <a:gd name="connsiteY10" fmla="*/ 3924408 h 4164016"/>
                <a:gd name="connsiteX11" fmla="*/ 246085 w 5336158"/>
                <a:gd name="connsiteY11" fmla="*/ 2298952 h 4164016"/>
                <a:gd name="connsiteX12" fmla="*/ 692924 w 5336158"/>
                <a:gd name="connsiteY12" fmla="*/ 1845637 h 4164016"/>
                <a:gd name="connsiteX13" fmla="*/ 1865065 w 5336158"/>
                <a:gd name="connsiteY13" fmla="*/ 3017779 h 416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36158" h="4164016">
                  <a:moveTo>
                    <a:pt x="1865065" y="2778170"/>
                  </a:moveTo>
                  <a:lnTo>
                    <a:pt x="4643236" y="0"/>
                  </a:lnTo>
                  <a:lnTo>
                    <a:pt x="5336159" y="692924"/>
                  </a:lnTo>
                  <a:lnTo>
                    <a:pt x="1865065" y="4164017"/>
                  </a:lnTo>
                  <a:lnTo>
                    <a:pt x="0" y="2298952"/>
                  </a:lnTo>
                  <a:lnTo>
                    <a:pt x="692924" y="1606028"/>
                  </a:lnTo>
                  <a:lnTo>
                    <a:pt x="1865065" y="2778170"/>
                  </a:lnTo>
                  <a:close/>
                  <a:moveTo>
                    <a:pt x="1865065" y="3017779"/>
                  </a:moveTo>
                  <a:lnTo>
                    <a:pt x="4643236" y="239609"/>
                  </a:lnTo>
                  <a:lnTo>
                    <a:pt x="5096550" y="692924"/>
                  </a:lnTo>
                  <a:lnTo>
                    <a:pt x="1865065" y="3924408"/>
                  </a:lnTo>
                  <a:lnTo>
                    <a:pt x="246085" y="2298952"/>
                  </a:lnTo>
                  <a:lnTo>
                    <a:pt x="692924" y="1845637"/>
                  </a:lnTo>
                  <a:lnTo>
                    <a:pt x="1865065" y="3017779"/>
                  </a:lnTo>
                  <a:close/>
                </a:path>
              </a:pathLst>
            </a:custGeom>
            <a:solidFill>
              <a:srgbClr val="FE6D05"/>
            </a:solidFill>
            <a:ln w="64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79" name="Rectangle 28">
              <a:extLst>
                <a:ext uri="{FF2B5EF4-FFF2-40B4-BE49-F238E27FC236}">
                  <a16:creationId xmlns:a16="http://schemas.microsoft.com/office/drawing/2014/main" xmlns="" id="{1A00F9F1-5D51-4847-9D14-F43BE0C5AF27}"/>
                </a:ext>
              </a:extLst>
            </p:cNvPr>
            <p:cNvSpPr/>
            <p:nvPr/>
          </p:nvSpPr>
          <p:spPr>
            <a:xfrm>
              <a:off x="8176312" y="1931952"/>
              <a:ext cx="46120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75%</a:t>
              </a: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7834885" y="2098458"/>
            <a:ext cx="525842" cy="457243"/>
            <a:chOff x="8809959" y="1930104"/>
            <a:chExt cx="464156" cy="403605"/>
          </a:xfrm>
        </p:grpSpPr>
        <p:sp>
          <p:nvSpPr>
            <p:cNvPr id="278" name="Graphic 20">
              <a:extLst>
                <a:ext uri="{FF2B5EF4-FFF2-40B4-BE49-F238E27FC236}">
                  <a16:creationId xmlns:a16="http://schemas.microsoft.com/office/drawing/2014/main" xmlns="" id="{397A2886-9494-4D81-B6F0-024E09B390B8}"/>
                </a:ext>
              </a:extLst>
            </p:cNvPr>
            <p:cNvSpPr/>
            <p:nvPr/>
          </p:nvSpPr>
          <p:spPr>
            <a:xfrm>
              <a:off x="8984399" y="2218432"/>
              <a:ext cx="115277" cy="115277"/>
            </a:xfrm>
            <a:custGeom>
              <a:avLst/>
              <a:gdLst>
                <a:gd name="connsiteX0" fmla="*/ 35207 w 219075"/>
                <a:gd name="connsiteY0" fmla="*/ 1 h 219075"/>
                <a:gd name="connsiteX1" fmla="*/ 31718 w 219075"/>
                <a:gd name="connsiteY1" fmla="*/ 1477 h 219075"/>
                <a:gd name="connsiteX2" fmla="*/ 1476 w 219075"/>
                <a:gd name="connsiteY2" fmla="*/ 31719 h 219075"/>
                <a:gd name="connsiteX3" fmla="*/ 1476 w 219075"/>
                <a:gd name="connsiteY3" fmla="*/ 38846 h 219075"/>
                <a:gd name="connsiteX4" fmla="*/ 73517 w 219075"/>
                <a:gd name="connsiteY4" fmla="*/ 110887 h 219075"/>
                <a:gd name="connsiteX5" fmla="*/ 1476 w 219075"/>
                <a:gd name="connsiteY5" fmla="*/ 182928 h 219075"/>
                <a:gd name="connsiteX6" fmla="*/ 1476 w 219075"/>
                <a:gd name="connsiteY6" fmla="*/ 190056 h 219075"/>
                <a:gd name="connsiteX7" fmla="*/ 31718 w 219075"/>
                <a:gd name="connsiteY7" fmla="*/ 220298 h 219075"/>
                <a:gd name="connsiteX8" fmla="*/ 38845 w 219075"/>
                <a:gd name="connsiteY8" fmla="*/ 220298 h 219075"/>
                <a:gd name="connsiteX9" fmla="*/ 110886 w 219075"/>
                <a:gd name="connsiteY9" fmla="*/ 148256 h 219075"/>
                <a:gd name="connsiteX10" fmla="*/ 182927 w 219075"/>
                <a:gd name="connsiteY10" fmla="*/ 220298 h 219075"/>
                <a:gd name="connsiteX11" fmla="*/ 190054 w 219075"/>
                <a:gd name="connsiteY11" fmla="*/ 220298 h 219075"/>
                <a:gd name="connsiteX12" fmla="*/ 220296 w 219075"/>
                <a:gd name="connsiteY12" fmla="*/ 190056 h 219075"/>
                <a:gd name="connsiteX13" fmla="*/ 220296 w 219075"/>
                <a:gd name="connsiteY13" fmla="*/ 182928 h 219075"/>
                <a:gd name="connsiteX14" fmla="*/ 148255 w 219075"/>
                <a:gd name="connsiteY14" fmla="*/ 110887 h 219075"/>
                <a:gd name="connsiteX15" fmla="*/ 220296 w 219075"/>
                <a:gd name="connsiteY15" fmla="*/ 38846 h 219075"/>
                <a:gd name="connsiteX16" fmla="*/ 220296 w 219075"/>
                <a:gd name="connsiteY16" fmla="*/ 31719 h 219075"/>
                <a:gd name="connsiteX17" fmla="*/ 190054 w 219075"/>
                <a:gd name="connsiteY17" fmla="*/ 1477 h 219075"/>
                <a:gd name="connsiteX18" fmla="*/ 182927 w 219075"/>
                <a:gd name="connsiteY18" fmla="*/ 1477 h 219075"/>
                <a:gd name="connsiteX19" fmla="*/ 110886 w 219075"/>
                <a:gd name="connsiteY19" fmla="*/ 73518 h 219075"/>
                <a:gd name="connsiteX20" fmla="*/ 38845 w 219075"/>
                <a:gd name="connsiteY20" fmla="*/ 1477 h 219075"/>
                <a:gd name="connsiteX21" fmla="*/ 35207 w 219075"/>
                <a:gd name="connsiteY21" fmla="*/ 1 h 219075"/>
                <a:gd name="connsiteX22" fmla="*/ 35281 w 219075"/>
                <a:gd name="connsiteY22" fmla="*/ 12168 h 219075"/>
                <a:gd name="connsiteX23" fmla="*/ 107322 w 219075"/>
                <a:gd name="connsiteY23" fmla="*/ 84209 h 219075"/>
                <a:gd name="connsiteX24" fmla="*/ 114450 w 219075"/>
                <a:gd name="connsiteY24" fmla="*/ 84209 h 219075"/>
                <a:gd name="connsiteX25" fmla="*/ 186491 w 219075"/>
                <a:gd name="connsiteY25" fmla="*/ 12168 h 219075"/>
                <a:gd name="connsiteX26" fmla="*/ 209605 w 219075"/>
                <a:gd name="connsiteY26" fmla="*/ 35283 h 219075"/>
                <a:gd name="connsiteX27" fmla="*/ 137564 w 219075"/>
                <a:gd name="connsiteY27" fmla="*/ 107324 h 219075"/>
                <a:gd name="connsiteX28" fmla="*/ 137564 w 219075"/>
                <a:gd name="connsiteY28" fmla="*/ 114451 h 219075"/>
                <a:gd name="connsiteX29" fmla="*/ 209605 w 219075"/>
                <a:gd name="connsiteY29" fmla="*/ 186492 h 219075"/>
                <a:gd name="connsiteX30" fmla="*/ 186491 w 219075"/>
                <a:gd name="connsiteY30" fmla="*/ 209607 h 219075"/>
                <a:gd name="connsiteX31" fmla="*/ 114450 w 219075"/>
                <a:gd name="connsiteY31" fmla="*/ 137565 h 219075"/>
                <a:gd name="connsiteX32" fmla="*/ 107322 w 219075"/>
                <a:gd name="connsiteY32" fmla="*/ 137565 h 219075"/>
                <a:gd name="connsiteX33" fmla="*/ 35281 w 219075"/>
                <a:gd name="connsiteY33" fmla="*/ 209607 h 219075"/>
                <a:gd name="connsiteX34" fmla="*/ 12167 w 219075"/>
                <a:gd name="connsiteY34" fmla="*/ 186492 h 219075"/>
                <a:gd name="connsiteX35" fmla="*/ 84208 w 219075"/>
                <a:gd name="connsiteY35" fmla="*/ 114451 h 219075"/>
                <a:gd name="connsiteX36" fmla="*/ 84208 w 219075"/>
                <a:gd name="connsiteY36" fmla="*/ 107324 h 219075"/>
                <a:gd name="connsiteX37" fmla="*/ 12167 w 219075"/>
                <a:gd name="connsiteY37" fmla="*/ 35283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19075" h="219075">
                  <a:moveTo>
                    <a:pt x="35207" y="1"/>
                  </a:moveTo>
                  <a:cubicBezTo>
                    <a:pt x="33896" y="20"/>
                    <a:pt x="32645" y="550"/>
                    <a:pt x="31718" y="1477"/>
                  </a:cubicBezTo>
                  <a:lnTo>
                    <a:pt x="1476" y="31719"/>
                  </a:lnTo>
                  <a:cubicBezTo>
                    <a:pt x="-492" y="33687"/>
                    <a:pt x="-492" y="36878"/>
                    <a:pt x="1476" y="38846"/>
                  </a:cubicBezTo>
                  <a:lnTo>
                    <a:pt x="73517" y="110887"/>
                  </a:lnTo>
                  <a:lnTo>
                    <a:pt x="1476" y="182928"/>
                  </a:lnTo>
                  <a:cubicBezTo>
                    <a:pt x="-492" y="184897"/>
                    <a:pt x="-492" y="188087"/>
                    <a:pt x="1476" y="190056"/>
                  </a:cubicBezTo>
                  <a:lnTo>
                    <a:pt x="31718" y="220298"/>
                  </a:lnTo>
                  <a:cubicBezTo>
                    <a:pt x="33686" y="222265"/>
                    <a:pt x="36877" y="222265"/>
                    <a:pt x="38845" y="220298"/>
                  </a:cubicBezTo>
                  <a:lnTo>
                    <a:pt x="110886" y="148256"/>
                  </a:lnTo>
                  <a:lnTo>
                    <a:pt x="182927" y="220298"/>
                  </a:lnTo>
                  <a:cubicBezTo>
                    <a:pt x="184895" y="222265"/>
                    <a:pt x="188086" y="222265"/>
                    <a:pt x="190054" y="220298"/>
                  </a:cubicBezTo>
                  <a:lnTo>
                    <a:pt x="220296" y="190056"/>
                  </a:lnTo>
                  <a:cubicBezTo>
                    <a:pt x="222264" y="188087"/>
                    <a:pt x="222264" y="184897"/>
                    <a:pt x="220296" y="182928"/>
                  </a:cubicBezTo>
                  <a:lnTo>
                    <a:pt x="148255" y="110887"/>
                  </a:lnTo>
                  <a:lnTo>
                    <a:pt x="220296" y="38846"/>
                  </a:lnTo>
                  <a:cubicBezTo>
                    <a:pt x="222264" y="36878"/>
                    <a:pt x="222264" y="33687"/>
                    <a:pt x="220296" y="31719"/>
                  </a:cubicBezTo>
                  <a:lnTo>
                    <a:pt x="190054" y="1477"/>
                  </a:lnTo>
                  <a:cubicBezTo>
                    <a:pt x="188086" y="-490"/>
                    <a:pt x="184895" y="-490"/>
                    <a:pt x="182927" y="1477"/>
                  </a:cubicBezTo>
                  <a:lnTo>
                    <a:pt x="110886" y="73518"/>
                  </a:lnTo>
                  <a:lnTo>
                    <a:pt x="38845" y="1477"/>
                  </a:lnTo>
                  <a:cubicBezTo>
                    <a:pt x="37882" y="514"/>
                    <a:pt x="36570" y="-19"/>
                    <a:pt x="35207" y="1"/>
                  </a:cubicBezTo>
                  <a:close/>
                  <a:moveTo>
                    <a:pt x="35281" y="12168"/>
                  </a:moveTo>
                  <a:lnTo>
                    <a:pt x="107322" y="84209"/>
                  </a:lnTo>
                  <a:cubicBezTo>
                    <a:pt x="109291" y="86177"/>
                    <a:pt x="112481" y="86177"/>
                    <a:pt x="114450" y="84209"/>
                  </a:cubicBezTo>
                  <a:lnTo>
                    <a:pt x="186491" y="12168"/>
                  </a:lnTo>
                  <a:lnTo>
                    <a:pt x="209605" y="35283"/>
                  </a:lnTo>
                  <a:lnTo>
                    <a:pt x="137564" y="107324"/>
                  </a:lnTo>
                  <a:cubicBezTo>
                    <a:pt x="135597" y="109292"/>
                    <a:pt x="135597" y="112483"/>
                    <a:pt x="137564" y="114451"/>
                  </a:cubicBezTo>
                  <a:lnTo>
                    <a:pt x="209605" y="186492"/>
                  </a:lnTo>
                  <a:lnTo>
                    <a:pt x="186491" y="209607"/>
                  </a:lnTo>
                  <a:lnTo>
                    <a:pt x="114450" y="137565"/>
                  </a:lnTo>
                  <a:cubicBezTo>
                    <a:pt x="112481" y="135598"/>
                    <a:pt x="109291" y="135598"/>
                    <a:pt x="107322" y="137565"/>
                  </a:cubicBezTo>
                  <a:lnTo>
                    <a:pt x="35281" y="209607"/>
                  </a:lnTo>
                  <a:lnTo>
                    <a:pt x="12167" y="186492"/>
                  </a:lnTo>
                  <a:lnTo>
                    <a:pt x="84208" y="114451"/>
                  </a:lnTo>
                  <a:cubicBezTo>
                    <a:pt x="86175" y="112483"/>
                    <a:pt x="86175" y="109292"/>
                    <a:pt x="84208" y="107324"/>
                  </a:cubicBezTo>
                  <a:lnTo>
                    <a:pt x="12167" y="35283"/>
                  </a:lnTo>
                  <a:close/>
                </a:path>
              </a:pathLst>
            </a:custGeom>
            <a:solidFill>
              <a:srgbClr val="FE6D05"/>
            </a:solidFill>
            <a:ln w="10081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80" name="Rectangle 28">
              <a:extLst>
                <a:ext uri="{FF2B5EF4-FFF2-40B4-BE49-F238E27FC236}">
                  <a16:creationId xmlns:a16="http://schemas.microsoft.com/office/drawing/2014/main" xmlns="" id="{B09661A9-06B8-48F9-ABF7-73647716642C}"/>
                </a:ext>
              </a:extLst>
            </p:cNvPr>
            <p:cNvSpPr/>
            <p:nvPr/>
          </p:nvSpPr>
          <p:spPr>
            <a:xfrm>
              <a:off x="8809959" y="1930104"/>
              <a:ext cx="46415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25%</a:t>
              </a:r>
            </a:p>
          </p:txBody>
        </p:sp>
      </p:grpSp>
      <p:sp>
        <p:nvSpPr>
          <p:cNvPr id="435" name="Freeform: Shape 434">
            <a:extLst>
              <a:ext uri="{FF2B5EF4-FFF2-40B4-BE49-F238E27FC236}">
                <a16:creationId xmlns:a16="http://schemas.microsoft.com/office/drawing/2014/main" xmlns="" id="{9E0BEE21-3617-4E81-B6D2-C069ED9B7E5D}"/>
              </a:ext>
            </a:extLst>
          </p:cNvPr>
          <p:cNvSpPr/>
          <p:nvPr/>
        </p:nvSpPr>
        <p:spPr>
          <a:xfrm>
            <a:off x="5986517" y="3514835"/>
            <a:ext cx="279627" cy="201332"/>
          </a:xfrm>
          <a:custGeom>
            <a:avLst/>
            <a:gdLst>
              <a:gd name="connsiteX0" fmla="*/ 241065 w 238125"/>
              <a:gd name="connsiteY0" fmla="*/ 31242 h 171450"/>
              <a:gd name="connsiteX1" fmla="*/ 221348 w 238125"/>
              <a:gd name="connsiteY1" fmla="*/ 30671 h 171450"/>
              <a:gd name="connsiteX2" fmla="*/ 198583 w 238125"/>
              <a:gd name="connsiteY2" fmla="*/ 25146 h 171450"/>
              <a:gd name="connsiteX3" fmla="*/ 189630 w 238125"/>
              <a:gd name="connsiteY3" fmla="*/ 23051 h 171450"/>
              <a:gd name="connsiteX4" fmla="*/ 174485 w 238125"/>
              <a:gd name="connsiteY4" fmla="*/ 24479 h 171450"/>
              <a:gd name="connsiteX5" fmla="*/ 155911 w 238125"/>
              <a:gd name="connsiteY5" fmla="*/ 15526 h 171450"/>
              <a:gd name="connsiteX6" fmla="*/ 145053 w 238125"/>
              <a:gd name="connsiteY6" fmla="*/ 10097 h 171450"/>
              <a:gd name="connsiteX7" fmla="*/ 111906 w 238125"/>
              <a:gd name="connsiteY7" fmla="*/ 6477 h 171450"/>
              <a:gd name="connsiteX8" fmla="*/ 48755 w 238125"/>
              <a:gd name="connsiteY8" fmla="*/ 5906 h 171450"/>
              <a:gd name="connsiteX9" fmla="*/ 25514 w 238125"/>
              <a:gd name="connsiteY9" fmla="*/ 0 h 171450"/>
              <a:gd name="connsiteX10" fmla="*/ 9607 w 238125"/>
              <a:gd name="connsiteY10" fmla="*/ 9906 h 171450"/>
              <a:gd name="connsiteX11" fmla="*/ 5321 w 238125"/>
              <a:gd name="connsiteY11" fmla="*/ 23813 h 171450"/>
              <a:gd name="connsiteX12" fmla="*/ 8750 w 238125"/>
              <a:gd name="connsiteY12" fmla="*/ 42482 h 171450"/>
              <a:gd name="connsiteX13" fmla="*/ 13894 w 238125"/>
              <a:gd name="connsiteY13" fmla="*/ 40291 h 171450"/>
              <a:gd name="connsiteX14" fmla="*/ 20751 w 238125"/>
              <a:gd name="connsiteY14" fmla="*/ 40958 h 171450"/>
              <a:gd name="connsiteX15" fmla="*/ 32467 w 238125"/>
              <a:gd name="connsiteY15" fmla="*/ 43720 h 171450"/>
              <a:gd name="connsiteX16" fmla="*/ 40087 w 238125"/>
              <a:gd name="connsiteY16" fmla="*/ 43720 h 171450"/>
              <a:gd name="connsiteX17" fmla="*/ 51803 w 238125"/>
              <a:gd name="connsiteY17" fmla="*/ 45815 h 171450"/>
              <a:gd name="connsiteX18" fmla="*/ 56661 w 238125"/>
              <a:gd name="connsiteY18" fmla="*/ 53435 h 171450"/>
              <a:gd name="connsiteX19" fmla="*/ 44278 w 238125"/>
              <a:gd name="connsiteY19" fmla="*/ 64484 h 171450"/>
              <a:gd name="connsiteX20" fmla="*/ 45707 w 238125"/>
              <a:gd name="connsiteY20" fmla="*/ 82391 h 171450"/>
              <a:gd name="connsiteX21" fmla="*/ 42278 w 238125"/>
              <a:gd name="connsiteY21" fmla="*/ 95441 h 171450"/>
              <a:gd name="connsiteX22" fmla="*/ 37420 w 238125"/>
              <a:gd name="connsiteY22" fmla="*/ 102965 h 171450"/>
              <a:gd name="connsiteX23" fmla="*/ 42945 w 238125"/>
              <a:gd name="connsiteY23" fmla="*/ 113348 h 171450"/>
              <a:gd name="connsiteX24" fmla="*/ 38087 w 238125"/>
              <a:gd name="connsiteY24" fmla="*/ 123635 h 171450"/>
              <a:gd name="connsiteX25" fmla="*/ 42278 w 238125"/>
              <a:gd name="connsiteY25" fmla="*/ 133255 h 171450"/>
              <a:gd name="connsiteX26" fmla="*/ 34658 w 238125"/>
              <a:gd name="connsiteY26" fmla="*/ 144971 h 171450"/>
              <a:gd name="connsiteX27" fmla="*/ 37420 w 238125"/>
              <a:gd name="connsiteY27" fmla="*/ 151162 h 171450"/>
              <a:gd name="connsiteX28" fmla="*/ 47612 w 238125"/>
              <a:gd name="connsiteY28" fmla="*/ 151924 h 171450"/>
              <a:gd name="connsiteX29" fmla="*/ 70853 w 238125"/>
              <a:gd name="connsiteY29" fmla="*/ 174022 h 171450"/>
              <a:gd name="connsiteX30" fmla="*/ 75425 w 238125"/>
              <a:gd name="connsiteY30" fmla="*/ 167831 h 171450"/>
              <a:gd name="connsiteX31" fmla="*/ 86474 w 238125"/>
              <a:gd name="connsiteY31" fmla="*/ 167259 h 171450"/>
              <a:gd name="connsiteX32" fmla="*/ 104000 w 238125"/>
              <a:gd name="connsiteY32" fmla="*/ 160496 h 171450"/>
              <a:gd name="connsiteX33" fmla="*/ 128384 w 238125"/>
              <a:gd name="connsiteY33" fmla="*/ 159639 h 171450"/>
              <a:gd name="connsiteX34" fmla="*/ 142290 w 238125"/>
              <a:gd name="connsiteY34" fmla="*/ 152876 h 171450"/>
              <a:gd name="connsiteX35" fmla="*/ 157340 w 238125"/>
              <a:gd name="connsiteY35" fmla="*/ 142685 h 171450"/>
              <a:gd name="connsiteX36" fmla="*/ 164389 w 238125"/>
              <a:gd name="connsiteY36" fmla="*/ 129064 h 171450"/>
              <a:gd name="connsiteX37" fmla="*/ 178581 w 238125"/>
              <a:gd name="connsiteY37" fmla="*/ 114300 h 171450"/>
              <a:gd name="connsiteX38" fmla="*/ 178866 w 238125"/>
              <a:gd name="connsiteY38" fmla="*/ 86297 h 171450"/>
              <a:gd name="connsiteX39" fmla="*/ 194773 w 238125"/>
              <a:gd name="connsiteY39" fmla="*/ 67628 h 171450"/>
              <a:gd name="connsiteX40" fmla="*/ 212299 w 238125"/>
              <a:gd name="connsiteY40" fmla="*/ 58293 h 171450"/>
              <a:gd name="connsiteX41" fmla="*/ 233254 w 238125"/>
              <a:gd name="connsiteY41" fmla="*/ 47244 h 171450"/>
              <a:gd name="connsiteX42" fmla="*/ 241065 w 238125"/>
              <a:gd name="connsiteY42" fmla="*/ 31242 h 171450"/>
              <a:gd name="connsiteX43" fmla="*/ 242684 w 238125"/>
              <a:gd name="connsiteY43" fmla="*/ 93155 h 171450"/>
              <a:gd name="connsiteX44" fmla="*/ 226015 w 238125"/>
              <a:gd name="connsiteY44" fmla="*/ 98774 h 171450"/>
              <a:gd name="connsiteX45" fmla="*/ 242684 w 238125"/>
              <a:gd name="connsiteY45" fmla="*/ 93155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38125" h="171450">
                <a:moveTo>
                  <a:pt x="241065" y="31242"/>
                </a:moveTo>
                <a:cubicBezTo>
                  <a:pt x="234207" y="31052"/>
                  <a:pt x="226587" y="31814"/>
                  <a:pt x="221348" y="30671"/>
                </a:cubicBezTo>
                <a:cubicBezTo>
                  <a:pt x="215157" y="29337"/>
                  <a:pt x="202012" y="28575"/>
                  <a:pt x="198583" y="25146"/>
                </a:cubicBezTo>
                <a:cubicBezTo>
                  <a:pt x="195154" y="21717"/>
                  <a:pt x="189630" y="18955"/>
                  <a:pt x="189630" y="23051"/>
                </a:cubicBezTo>
                <a:cubicBezTo>
                  <a:pt x="189630" y="27242"/>
                  <a:pt x="180009" y="27908"/>
                  <a:pt x="174485" y="24479"/>
                </a:cubicBezTo>
                <a:cubicBezTo>
                  <a:pt x="168961" y="21050"/>
                  <a:pt x="160007" y="18288"/>
                  <a:pt x="155911" y="15526"/>
                </a:cubicBezTo>
                <a:cubicBezTo>
                  <a:pt x="153721" y="14097"/>
                  <a:pt x="149244" y="12192"/>
                  <a:pt x="145053" y="10097"/>
                </a:cubicBezTo>
                <a:cubicBezTo>
                  <a:pt x="139338" y="11240"/>
                  <a:pt x="122764" y="5144"/>
                  <a:pt x="111906" y="6477"/>
                </a:cubicBezTo>
                <a:cubicBezTo>
                  <a:pt x="100285" y="7906"/>
                  <a:pt x="63233" y="4763"/>
                  <a:pt x="48755" y="5906"/>
                </a:cubicBezTo>
                <a:cubicBezTo>
                  <a:pt x="34277" y="7049"/>
                  <a:pt x="33420" y="0"/>
                  <a:pt x="25514" y="0"/>
                </a:cubicBezTo>
                <a:cubicBezTo>
                  <a:pt x="17608" y="0"/>
                  <a:pt x="20942" y="9620"/>
                  <a:pt x="9607" y="9906"/>
                </a:cubicBezTo>
                <a:cubicBezTo>
                  <a:pt x="-1727" y="10192"/>
                  <a:pt x="-2870" y="17240"/>
                  <a:pt x="5321" y="23813"/>
                </a:cubicBezTo>
                <a:cubicBezTo>
                  <a:pt x="9988" y="27527"/>
                  <a:pt x="9417" y="35338"/>
                  <a:pt x="8750" y="42482"/>
                </a:cubicBezTo>
                <a:cubicBezTo>
                  <a:pt x="11131" y="42196"/>
                  <a:pt x="12846" y="41529"/>
                  <a:pt x="13894" y="40291"/>
                </a:cubicBezTo>
                <a:cubicBezTo>
                  <a:pt x="17323" y="36195"/>
                  <a:pt x="20751" y="36862"/>
                  <a:pt x="20751" y="40958"/>
                </a:cubicBezTo>
                <a:cubicBezTo>
                  <a:pt x="20751" y="45053"/>
                  <a:pt x="28372" y="43720"/>
                  <a:pt x="32467" y="43720"/>
                </a:cubicBezTo>
                <a:cubicBezTo>
                  <a:pt x="36563" y="43720"/>
                  <a:pt x="35230" y="47149"/>
                  <a:pt x="40087" y="43720"/>
                </a:cubicBezTo>
                <a:cubicBezTo>
                  <a:pt x="44945" y="40291"/>
                  <a:pt x="51803" y="41624"/>
                  <a:pt x="51803" y="45815"/>
                </a:cubicBezTo>
                <a:cubicBezTo>
                  <a:pt x="51803" y="49911"/>
                  <a:pt x="62185" y="47911"/>
                  <a:pt x="56661" y="53435"/>
                </a:cubicBezTo>
                <a:cubicBezTo>
                  <a:pt x="51136" y="58960"/>
                  <a:pt x="44278" y="60293"/>
                  <a:pt x="44278" y="64484"/>
                </a:cubicBezTo>
                <a:cubicBezTo>
                  <a:pt x="44278" y="68580"/>
                  <a:pt x="50470" y="77534"/>
                  <a:pt x="45707" y="82391"/>
                </a:cubicBezTo>
                <a:cubicBezTo>
                  <a:pt x="40849" y="87249"/>
                  <a:pt x="47040" y="95441"/>
                  <a:pt x="42278" y="95441"/>
                </a:cubicBezTo>
                <a:cubicBezTo>
                  <a:pt x="37420" y="95441"/>
                  <a:pt x="31896" y="97536"/>
                  <a:pt x="37420" y="102965"/>
                </a:cubicBezTo>
                <a:cubicBezTo>
                  <a:pt x="42945" y="108490"/>
                  <a:pt x="47040" y="113348"/>
                  <a:pt x="42945" y="113348"/>
                </a:cubicBezTo>
                <a:cubicBezTo>
                  <a:pt x="38849" y="113348"/>
                  <a:pt x="36087" y="121634"/>
                  <a:pt x="38087" y="123635"/>
                </a:cubicBezTo>
                <a:cubicBezTo>
                  <a:pt x="40182" y="125730"/>
                  <a:pt x="49803" y="131921"/>
                  <a:pt x="42278" y="133255"/>
                </a:cubicBezTo>
                <a:cubicBezTo>
                  <a:pt x="34658" y="134588"/>
                  <a:pt x="34658" y="140780"/>
                  <a:pt x="34658" y="144971"/>
                </a:cubicBezTo>
                <a:cubicBezTo>
                  <a:pt x="34658" y="146495"/>
                  <a:pt x="35896" y="148876"/>
                  <a:pt x="37420" y="151162"/>
                </a:cubicBezTo>
                <a:cubicBezTo>
                  <a:pt x="40945" y="150495"/>
                  <a:pt x="44373" y="150400"/>
                  <a:pt x="47612" y="151924"/>
                </a:cubicBezTo>
                <a:cubicBezTo>
                  <a:pt x="55518" y="155639"/>
                  <a:pt x="60090" y="175355"/>
                  <a:pt x="70853" y="174022"/>
                </a:cubicBezTo>
                <a:cubicBezTo>
                  <a:pt x="75425" y="173450"/>
                  <a:pt x="73139" y="170021"/>
                  <a:pt x="75425" y="167831"/>
                </a:cubicBezTo>
                <a:cubicBezTo>
                  <a:pt x="77711" y="165545"/>
                  <a:pt x="81902" y="167259"/>
                  <a:pt x="86474" y="167259"/>
                </a:cubicBezTo>
                <a:cubicBezTo>
                  <a:pt x="90951" y="167259"/>
                  <a:pt x="93237" y="160782"/>
                  <a:pt x="104000" y="160496"/>
                </a:cubicBezTo>
                <a:cubicBezTo>
                  <a:pt x="114763" y="160211"/>
                  <a:pt x="121526" y="159353"/>
                  <a:pt x="128384" y="159639"/>
                </a:cubicBezTo>
                <a:cubicBezTo>
                  <a:pt x="135147" y="159925"/>
                  <a:pt x="140576" y="157639"/>
                  <a:pt x="142290" y="152876"/>
                </a:cubicBezTo>
                <a:cubicBezTo>
                  <a:pt x="144005" y="148019"/>
                  <a:pt x="149625" y="143828"/>
                  <a:pt x="157340" y="142685"/>
                </a:cubicBezTo>
                <a:cubicBezTo>
                  <a:pt x="164960" y="141542"/>
                  <a:pt x="163817" y="133636"/>
                  <a:pt x="164389" y="129064"/>
                </a:cubicBezTo>
                <a:cubicBezTo>
                  <a:pt x="164960" y="124587"/>
                  <a:pt x="177724" y="117729"/>
                  <a:pt x="178581" y="114300"/>
                </a:cubicBezTo>
                <a:cubicBezTo>
                  <a:pt x="179438" y="110871"/>
                  <a:pt x="171247" y="97917"/>
                  <a:pt x="178866" y="86297"/>
                </a:cubicBezTo>
                <a:cubicBezTo>
                  <a:pt x="186487" y="74676"/>
                  <a:pt x="194773" y="74105"/>
                  <a:pt x="194773" y="67628"/>
                </a:cubicBezTo>
                <a:cubicBezTo>
                  <a:pt x="194773" y="61627"/>
                  <a:pt x="202679" y="59436"/>
                  <a:pt x="212299" y="58293"/>
                </a:cubicBezTo>
                <a:cubicBezTo>
                  <a:pt x="221920" y="57150"/>
                  <a:pt x="225063" y="50673"/>
                  <a:pt x="233254" y="47244"/>
                </a:cubicBezTo>
                <a:cubicBezTo>
                  <a:pt x="239922" y="44387"/>
                  <a:pt x="242398" y="39338"/>
                  <a:pt x="241065" y="31242"/>
                </a:cubicBezTo>
                <a:close/>
                <a:moveTo>
                  <a:pt x="242684" y="93155"/>
                </a:moveTo>
                <a:cubicBezTo>
                  <a:pt x="241255" y="83534"/>
                  <a:pt x="221824" y="96012"/>
                  <a:pt x="226015" y="98774"/>
                </a:cubicBezTo>
                <a:cubicBezTo>
                  <a:pt x="234492" y="104489"/>
                  <a:pt x="244113" y="102775"/>
                  <a:pt x="242684" y="93155"/>
                </a:cubicBezTo>
                <a:close/>
              </a:path>
            </a:pathLst>
          </a:custGeom>
          <a:solidFill>
            <a:srgbClr val="FE6D05"/>
          </a:solidFill>
          <a:ln w="2381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xmlns="" id="{394CB8CD-8291-4F9B-9111-8B3BA1C1DEB5}"/>
              </a:ext>
            </a:extLst>
          </p:cNvPr>
          <p:cNvCxnSpPr>
            <a:cxnSpLocks/>
          </p:cNvCxnSpPr>
          <p:nvPr/>
        </p:nvCxnSpPr>
        <p:spPr>
          <a:xfrm flipH="1">
            <a:off x="5206980" y="3612440"/>
            <a:ext cx="901847" cy="781431"/>
          </a:xfrm>
          <a:prstGeom prst="line">
            <a:avLst/>
          </a:prstGeom>
          <a:ln w="3175">
            <a:solidFill>
              <a:srgbClr val="FE6D05"/>
            </a:solidFill>
            <a:prstDash val="dash"/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3" name="Rectangle 28">
            <a:extLst>
              <a:ext uri="{FF2B5EF4-FFF2-40B4-BE49-F238E27FC236}">
                <a16:creationId xmlns:a16="http://schemas.microsoft.com/office/drawing/2014/main" xmlns="" id="{3FC89420-A5B0-4AC0-BACB-F670FA8870EE}"/>
              </a:ext>
            </a:extLst>
          </p:cNvPr>
          <p:cNvSpPr/>
          <p:nvPr/>
        </p:nvSpPr>
        <p:spPr>
          <a:xfrm>
            <a:off x="4528353" y="4384940"/>
            <a:ext cx="858576" cy="278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77"/>
              </a:rPr>
              <a:t> Spain </a:t>
            </a:r>
            <a:endParaRPr lang="he-IL" sz="1000" b="1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4523012" y="4598257"/>
            <a:ext cx="522498" cy="455149"/>
            <a:chOff x="3246081" y="6078363"/>
            <a:chExt cx="461205" cy="401757"/>
          </a:xfrm>
        </p:grpSpPr>
        <p:sp>
          <p:nvSpPr>
            <p:cNvPr id="285" name="Graphic 16">
              <a:extLst>
                <a:ext uri="{FF2B5EF4-FFF2-40B4-BE49-F238E27FC236}">
                  <a16:creationId xmlns:a16="http://schemas.microsoft.com/office/drawing/2014/main" xmlns="" id="{DF0D6536-50DD-4CCD-BC88-7A182D1E0F71}"/>
                </a:ext>
              </a:extLst>
            </p:cNvPr>
            <p:cNvSpPr/>
            <p:nvPr/>
          </p:nvSpPr>
          <p:spPr>
            <a:xfrm>
              <a:off x="3392896" y="6349354"/>
              <a:ext cx="167577" cy="130766"/>
            </a:xfrm>
            <a:custGeom>
              <a:avLst/>
              <a:gdLst>
                <a:gd name="connsiteX0" fmla="*/ 1865065 w 5336158"/>
                <a:gd name="connsiteY0" fmla="*/ 2778170 h 4164016"/>
                <a:gd name="connsiteX1" fmla="*/ 4643236 w 5336158"/>
                <a:gd name="connsiteY1" fmla="*/ 0 h 4164016"/>
                <a:gd name="connsiteX2" fmla="*/ 5336159 w 5336158"/>
                <a:gd name="connsiteY2" fmla="*/ 692924 h 4164016"/>
                <a:gd name="connsiteX3" fmla="*/ 1865065 w 5336158"/>
                <a:gd name="connsiteY3" fmla="*/ 4164017 h 4164016"/>
                <a:gd name="connsiteX4" fmla="*/ 0 w 5336158"/>
                <a:gd name="connsiteY4" fmla="*/ 2298952 h 4164016"/>
                <a:gd name="connsiteX5" fmla="*/ 692924 w 5336158"/>
                <a:gd name="connsiteY5" fmla="*/ 1606028 h 4164016"/>
                <a:gd name="connsiteX6" fmla="*/ 1865065 w 5336158"/>
                <a:gd name="connsiteY6" fmla="*/ 2778170 h 4164016"/>
                <a:gd name="connsiteX7" fmla="*/ 1865065 w 5336158"/>
                <a:gd name="connsiteY7" fmla="*/ 3017779 h 4164016"/>
                <a:gd name="connsiteX8" fmla="*/ 4643236 w 5336158"/>
                <a:gd name="connsiteY8" fmla="*/ 239609 h 4164016"/>
                <a:gd name="connsiteX9" fmla="*/ 5096550 w 5336158"/>
                <a:gd name="connsiteY9" fmla="*/ 692924 h 4164016"/>
                <a:gd name="connsiteX10" fmla="*/ 1865065 w 5336158"/>
                <a:gd name="connsiteY10" fmla="*/ 3924408 h 4164016"/>
                <a:gd name="connsiteX11" fmla="*/ 246085 w 5336158"/>
                <a:gd name="connsiteY11" fmla="*/ 2298952 h 4164016"/>
                <a:gd name="connsiteX12" fmla="*/ 692924 w 5336158"/>
                <a:gd name="connsiteY12" fmla="*/ 1845637 h 4164016"/>
                <a:gd name="connsiteX13" fmla="*/ 1865065 w 5336158"/>
                <a:gd name="connsiteY13" fmla="*/ 3017779 h 416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36158" h="4164016">
                  <a:moveTo>
                    <a:pt x="1865065" y="2778170"/>
                  </a:moveTo>
                  <a:lnTo>
                    <a:pt x="4643236" y="0"/>
                  </a:lnTo>
                  <a:lnTo>
                    <a:pt x="5336159" y="692924"/>
                  </a:lnTo>
                  <a:lnTo>
                    <a:pt x="1865065" y="4164017"/>
                  </a:lnTo>
                  <a:lnTo>
                    <a:pt x="0" y="2298952"/>
                  </a:lnTo>
                  <a:lnTo>
                    <a:pt x="692924" y="1606028"/>
                  </a:lnTo>
                  <a:lnTo>
                    <a:pt x="1865065" y="2778170"/>
                  </a:lnTo>
                  <a:close/>
                  <a:moveTo>
                    <a:pt x="1865065" y="3017779"/>
                  </a:moveTo>
                  <a:lnTo>
                    <a:pt x="4643236" y="239609"/>
                  </a:lnTo>
                  <a:lnTo>
                    <a:pt x="5096550" y="692924"/>
                  </a:lnTo>
                  <a:lnTo>
                    <a:pt x="1865065" y="3924408"/>
                  </a:lnTo>
                  <a:lnTo>
                    <a:pt x="246085" y="2298952"/>
                  </a:lnTo>
                  <a:lnTo>
                    <a:pt x="692924" y="1845637"/>
                  </a:lnTo>
                  <a:lnTo>
                    <a:pt x="1865065" y="3017779"/>
                  </a:lnTo>
                  <a:close/>
                </a:path>
              </a:pathLst>
            </a:custGeom>
            <a:solidFill>
              <a:srgbClr val="FE6D05"/>
            </a:solidFill>
            <a:ln w="646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87" name="Rectangle 28">
              <a:extLst>
                <a:ext uri="{FF2B5EF4-FFF2-40B4-BE49-F238E27FC236}">
                  <a16:creationId xmlns:a16="http://schemas.microsoft.com/office/drawing/2014/main" xmlns="" id="{E7035317-40E9-4A3F-BA76-D6B88BB99518}"/>
                </a:ext>
              </a:extLst>
            </p:cNvPr>
            <p:cNvSpPr/>
            <p:nvPr/>
          </p:nvSpPr>
          <p:spPr>
            <a:xfrm>
              <a:off x="3246081" y="6078363"/>
              <a:ext cx="461205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89%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4877402" y="4596163"/>
            <a:ext cx="525842" cy="457243"/>
            <a:chOff x="3879728" y="6076515"/>
            <a:chExt cx="464156" cy="403605"/>
          </a:xfrm>
        </p:grpSpPr>
        <p:sp>
          <p:nvSpPr>
            <p:cNvPr id="286" name="Graphic 20">
              <a:extLst>
                <a:ext uri="{FF2B5EF4-FFF2-40B4-BE49-F238E27FC236}">
                  <a16:creationId xmlns:a16="http://schemas.microsoft.com/office/drawing/2014/main" xmlns="" id="{89DF54D2-1505-4E21-AB4F-285A47D3B702}"/>
                </a:ext>
              </a:extLst>
            </p:cNvPr>
            <p:cNvSpPr/>
            <p:nvPr/>
          </p:nvSpPr>
          <p:spPr>
            <a:xfrm>
              <a:off x="4054168" y="6364843"/>
              <a:ext cx="115277" cy="115277"/>
            </a:xfrm>
            <a:custGeom>
              <a:avLst/>
              <a:gdLst>
                <a:gd name="connsiteX0" fmla="*/ 35207 w 219075"/>
                <a:gd name="connsiteY0" fmla="*/ 1 h 219075"/>
                <a:gd name="connsiteX1" fmla="*/ 31718 w 219075"/>
                <a:gd name="connsiteY1" fmla="*/ 1477 h 219075"/>
                <a:gd name="connsiteX2" fmla="*/ 1476 w 219075"/>
                <a:gd name="connsiteY2" fmla="*/ 31719 h 219075"/>
                <a:gd name="connsiteX3" fmla="*/ 1476 w 219075"/>
                <a:gd name="connsiteY3" fmla="*/ 38846 h 219075"/>
                <a:gd name="connsiteX4" fmla="*/ 73517 w 219075"/>
                <a:gd name="connsiteY4" fmla="*/ 110887 h 219075"/>
                <a:gd name="connsiteX5" fmla="*/ 1476 w 219075"/>
                <a:gd name="connsiteY5" fmla="*/ 182928 h 219075"/>
                <a:gd name="connsiteX6" fmla="*/ 1476 w 219075"/>
                <a:gd name="connsiteY6" fmla="*/ 190056 h 219075"/>
                <a:gd name="connsiteX7" fmla="*/ 31718 w 219075"/>
                <a:gd name="connsiteY7" fmla="*/ 220298 h 219075"/>
                <a:gd name="connsiteX8" fmla="*/ 38845 w 219075"/>
                <a:gd name="connsiteY8" fmla="*/ 220298 h 219075"/>
                <a:gd name="connsiteX9" fmla="*/ 110886 w 219075"/>
                <a:gd name="connsiteY9" fmla="*/ 148256 h 219075"/>
                <a:gd name="connsiteX10" fmla="*/ 182927 w 219075"/>
                <a:gd name="connsiteY10" fmla="*/ 220298 h 219075"/>
                <a:gd name="connsiteX11" fmla="*/ 190054 w 219075"/>
                <a:gd name="connsiteY11" fmla="*/ 220298 h 219075"/>
                <a:gd name="connsiteX12" fmla="*/ 220296 w 219075"/>
                <a:gd name="connsiteY12" fmla="*/ 190056 h 219075"/>
                <a:gd name="connsiteX13" fmla="*/ 220296 w 219075"/>
                <a:gd name="connsiteY13" fmla="*/ 182928 h 219075"/>
                <a:gd name="connsiteX14" fmla="*/ 148255 w 219075"/>
                <a:gd name="connsiteY14" fmla="*/ 110887 h 219075"/>
                <a:gd name="connsiteX15" fmla="*/ 220296 w 219075"/>
                <a:gd name="connsiteY15" fmla="*/ 38846 h 219075"/>
                <a:gd name="connsiteX16" fmla="*/ 220296 w 219075"/>
                <a:gd name="connsiteY16" fmla="*/ 31719 h 219075"/>
                <a:gd name="connsiteX17" fmla="*/ 190054 w 219075"/>
                <a:gd name="connsiteY17" fmla="*/ 1477 h 219075"/>
                <a:gd name="connsiteX18" fmla="*/ 182927 w 219075"/>
                <a:gd name="connsiteY18" fmla="*/ 1477 h 219075"/>
                <a:gd name="connsiteX19" fmla="*/ 110886 w 219075"/>
                <a:gd name="connsiteY19" fmla="*/ 73518 h 219075"/>
                <a:gd name="connsiteX20" fmla="*/ 38845 w 219075"/>
                <a:gd name="connsiteY20" fmla="*/ 1477 h 219075"/>
                <a:gd name="connsiteX21" fmla="*/ 35207 w 219075"/>
                <a:gd name="connsiteY21" fmla="*/ 1 h 219075"/>
                <a:gd name="connsiteX22" fmla="*/ 35281 w 219075"/>
                <a:gd name="connsiteY22" fmla="*/ 12168 h 219075"/>
                <a:gd name="connsiteX23" fmla="*/ 107322 w 219075"/>
                <a:gd name="connsiteY23" fmla="*/ 84209 h 219075"/>
                <a:gd name="connsiteX24" fmla="*/ 114450 w 219075"/>
                <a:gd name="connsiteY24" fmla="*/ 84209 h 219075"/>
                <a:gd name="connsiteX25" fmla="*/ 186491 w 219075"/>
                <a:gd name="connsiteY25" fmla="*/ 12168 h 219075"/>
                <a:gd name="connsiteX26" fmla="*/ 209605 w 219075"/>
                <a:gd name="connsiteY26" fmla="*/ 35283 h 219075"/>
                <a:gd name="connsiteX27" fmla="*/ 137564 w 219075"/>
                <a:gd name="connsiteY27" fmla="*/ 107324 h 219075"/>
                <a:gd name="connsiteX28" fmla="*/ 137564 w 219075"/>
                <a:gd name="connsiteY28" fmla="*/ 114451 h 219075"/>
                <a:gd name="connsiteX29" fmla="*/ 209605 w 219075"/>
                <a:gd name="connsiteY29" fmla="*/ 186492 h 219075"/>
                <a:gd name="connsiteX30" fmla="*/ 186491 w 219075"/>
                <a:gd name="connsiteY30" fmla="*/ 209607 h 219075"/>
                <a:gd name="connsiteX31" fmla="*/ 114450 w 219075"/>
                <a:gd name="connsiteY31" fmla="*/ 137565 h 219075"/>
                <a:gd name="connsiteX32" fmla="*/ 107322 w 219075"/>
                <a:gd name="connsiteY32" fmla="*/ 137565 h 219075"/>
                <a:gd name="connsiteX33" fmla="*/ 35281 w 219075"/>
                <a:gd name="connsiteY33" fmla="*/ 209607 h 219075"/>
                <a:gd name="connsiteX34" fmla="*/ 12167 w 219075"/>
                <a:gd name="connsiteY34" fmla="*/ 186492 h 219075"/>
                <a:gd name="connsiteX35" fmla="*/ 84208 w 219075"/>
                <a:gd name="connsiteY35" fmla="*/ 114451 h 219075"/>
                <a:gd name="connsiteX36" fmla="*/ 84208 w 219075"/>
                <a:gd name="connsiteY36" fmla="*/ 107324 h 219075"/>
                <a:gd name="connsiteX37" fmla="*/ 12167 w 219075"/>
                <a:gd name="connsiteY37" fmla="*/ 35283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19075" h="219075">
                  <a:moveTo>
                    <a:pt x="35207" y="1"/>
                  </a:moveTo>
                  <a:cubicBezTo>
                    <a:pt x="33896" y="20"/>
                    <a:pt x="32645" y="550"/>
                    <a:pt x="31718" y="1477"/>
                  </a:cubicBezTo>
                  <a:lnTo>
                    <a:pt x="1476" y="31719"/>
                  </a:lnTo>
                  <a:cubicBezTo>
                    <a:pt x="-492" y="33687"/>
                    <a:pt x="-492" y="36878"/>
                    <a:pt x="1476" y="38846"/>
                  </a:cubicBezTo>
                  <a:lnTo>
                    <a:pt x="73517" y="110887"/>
                  </a:lnTo>
                  <a:lnTo>
                    <a:pt x="1476" y="182928"/>
                  </a:lnTo>
                  <a:cubicBezTo>
                    <a:pt x="-492" y="184897"/>
                    <a:pt x="-492" y="188087"/>
                    <a:pt x="1476" y="190056"/>
                  </a:cubicBezTo>
                  <a:lnTo>
                    <a:pt x="31718" y="220298"/>
                  </a:lnTo>
                  <a:cubicBezTo>
                    <a:pt x="33686" y="222265"/>
                    <a:pt x="36877" y="222265"/>
                    <a:pt x="38845" y="220298"/>
                  </a:cubicBezTo>
                  <a:lnTo>
                    <a:pt x="110886" y="148256"/>
                  </a:lnTo>
                  <a:lnTo>
                    <a:pt x="182927" y="220298"/>
                  </a:lnTo>
                  <a:cubicBezTo>
                    <a:pt x="184895" y="222265"/>
                    <a:pt x="188086" y="222265"/>
                    <a:pt x="190054" y="220298"/>
                  </a:cubicBezTo>
                  <a:lnTo>
                    <a:pt x="220296" y="190056"/>
                  </a:lnTo>
                  <a:cubicBezTo>
                    <a:pt x="222264" y="188087"/>
                    <a:pt x="222264" y="184897"/>
                    <a:pt x="220296" y="182928"/>
                  </a:cubicBezTo>
                  <a:lnTo>
                    <a:pt x="148255" y="110887"/>
                  </a:lnTo>
                  <a:lnTo>
                    <a:pt x="220296" y="38846"/>
                  </a:lnTo>
                  <a:cubicBezTo>
                    <a:pt x="222264" y="36878"/>
                    <a:pt x="222264" y="33687"/>
                    <a:pt x="220296" y="31719"/>
                  </a:cubicBezTo>
                  <a:lnTo>
                    <a:pt x="190054" y="1477"/>
                  </a:lnTo>
                  <a:cubicBezTo>
                    <a:pt x="188086" y="-490"/>
                    <a:pt x="184895" y="-490"/>
                    <a:pt x="182927" y="1477"/>
                  </a:cubicBezTo>
                  <a:lnTo>
                    <a:pt x="110886" y="73518"/>
                  </a:lnTo>
                  <a:lnTo>
                    <a:pt x="38845" y="1477"/>
                  </a:lnTo>
                  <a:cubicBezTo>
                    <a:pt x="37882" y="514"/>
                    <a:pt x="36570" y="-19"/>
                    <a:pt x="35207" y="1"/>
                  </a:cubicBezTo>
                  <a:close/>
                  <a:moveTo>
                    <a:pt x="35281" y="12168"/>
                  </a:moveTo>
                  <a:lnTo>
                    <a:pt x="107322" y="84209"/>
                  </a:lnTo>
                  <a:cubicBezTo>
                    <a:pt x="109291" y="86177"/>
                    <a:pt x="112481" y="86177"/>
                    <a:pt x="114450" y="84209"/>
                  </a:cubicBezTo>
                  <a:lnTo>
                    <a:pt x="186491" y="12168"/>
                  </a:lnTo>
                  <a:lnTo>
                    <a:pt x="209605" y="35283"/>
                  </a:lnTo>
                  <a:lnTo>
                    <a:pt x="137564" y="107324"/>
                  </a:lnTo>
                  <a:cubicBezTo>
                    <a:pt x="135597" y="109292"/>
                    <a:pt x="135597" y="112483"/>
                    <a:pt x="137564" y="114451"/>
                  </a:cubicBezTo>
                  <a:lnTo>
                    <a:pt x="209605" y="186492"/>
                  </a:lnTo>
                  <a:lnTo>
                    <a:pt x="186491" y="209607"/>
                  </a:lnTo>
                  <a:lnTo>
                    <a:pt x="114450" y="137565"/>
                  </a:lnTo>
                  <a:cubicBezTo>
                    <a:pt x="112481" y="135598"/>
                    <a:pt x="109291" y="135598"/>
                    <a:pt x="107322" y="137565"/>
                  </a:cubicBezTo>
                  <a:lnTo>
                    <a:pt x="35281" y="209607"/>
                  </a:lnTo>
                  <a:lnTo>
                    <a:pt x="12167" y="186492"/>
                  </a:lnTo>
                  <a:lnTo>
                    <a:pt x="84208" y="114451"/>
                  </a:lnTo>
                  <a:cubicBezTo>
                    <a:pt x="86175" y="112483"/>
                    <a:pt x="86175" y="109292"/>
                    <a:pt x="84208" y="107324"/>
                  </a:cubicBezTo>
                  <a:lnTo>
                    <a:pt x="12167" y="35283"/>
                  </a:lnTo>
                  <a:close/>
                </a:path>
              </a:pathLst>
            </a:custGeom>
            <a:solidFill>
              <a:srgbClr val="FE6D05"/>
            </a:solidFill>
            <a:ln w="10081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288" name="Rectangle 28">
              <a:extLst>
                <a:ext uri="{FF2B5EF4-FFF2-40B4-BE49-F238E27FC236}">
                  <a16:creationId xmlns:a16="http://schemas.microsoft.com/office/drawing/2014/main" xmlns="" id="{EEC856D6-5B15-4129-8F88-9F5830BF7F18}"/>
                </a:ext>
              </a:extLst>
            </p:cNvPr>
            <p:cNvSpPr/>
            <p:nvPr/>
          </p:nvSpPr>
          <p:spPr>
            <a:xfrm>
              <a:off x="3879728" y="6076515"/>
              <a:ext cx="46415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77"/>
                </a:rPr>
                <a:t>11%</a:t>
              </a:r>
            </a:p>
          </p:txBody>
        </p:sp>
      </p:grpSp>
      <p:sp>
        <p:nvSpPr>
          <p:cNvPr id="284" name="Oval 283">
            <a:extLst>
              <a:ext uri="{FF2B5EF4-FFF2-40B4-BE49-F238E27FC236}">
                <a16:creationId xmlns:a16="http://schemas.microsoft.com/office/drawing/2014/main" xmlns="" id="{BB64CBCA-CA95-4787-A309-9CD5CA32B0B6}"/>
              </a:ext>
            </a:extLst>
          </p:cNvPr>
          <p:cNvSpPr/>
          <p:nvPr/>
        </p:nvSpPr>
        <p:spPr>
          <a:xfrm>
            <a:off x="10700388" y="5687664"/>
            <a:ext cx="1106688" cy="1106688"/>
          </a:xfrm>
          <a:prstGeom prst="ellipse">
            <a:avLst/>
          </a:prstGeom>
          <a:noFill/>
          <a:ln w="3175">
            <a:solidFill>
              <a:srgbClr val="FE6D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268" name="Picture 2">
            <a:extLst>
              <a:ext uri="{FF2B5EF4-FFF2-40B4-BE49-F238E27FC236}">
                <a16:creationId xmlns:a16="http://schemas.microsoft.com/office/drawing/2014/main" xmlns="" id="{1FD367E9-ABD3-4253-9564-2E5552F40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8156" y="196910"/>
            <a:ext cx="1494645" cy="42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7820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2">
            <a:extLst>
              <a:ext uri="{FF2B5EF4-FFF2-40B4-BE49-F238E27FC236}">
                <a16:creationId xmlns:a16="http://schemas.microsoft.com/office/drawing/2014/main" xmlns="" id="{B6D696C8-7B46-4083-B5F0-F98761CD8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268" y="6419379"/>
            <a:ext cx="1255079" cy="35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ound Same Side Corner Rectangle 27">
            <a:extLst>
              <a:ext uri="{FF2B5EF4-FFF2-40B4-BE49-F238E27FC236}">
                <a16:creationId xmlns:a16="http://schemas.microsoft.com/office/drawing/2014/main" xmlns="" id="{874E7EBA-00D9-0B44-9E61-7D6B1C537E41}"/>
              </a:ext>
            </a:extLst>
          </p:cNvPr>
          <p:cNvSpPr/>
          <p:nvPr/>
        </p:nvSpPr>
        <p:spPr>
          <a:xfrm>
            <a:off x="4455534" y="3436434"/>
            <a:ext cx="3161088" cy="801922"/>
          </a:xfrm>
          <a:prstGeom prst="round2SameRect">
            <a:avLst/>
          </a:prstGeom>
          <a:solidFill>
            <a:schemeClr val="accent5">
              <a:lumMod val="20000"/>
              <a:lumOff val="8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 Same Side Corner Rectangle 28">
            <a:extLst>
              <a:ext uri="{FF2B5EF4-FFF2-40B4-BE49-F238E27FC236}">
                <a16:creationId xmlns:a16="http://schemas.microsoft.com/office/drawing/2014/main" xmlns="" id="{DD3050EC-3B86-204A-BBDD-923F931F5614}"/>
              </a:ext>
            </a:extLst>
          </p:cNvPr>
          <p:cNvSpPr/>
          <p:nvPr/>
        </p:nvSpPr>
        <p:spPr>
          <a:xfrm>
            <a:off x="8457025" y="3436434"/>
            <a:ext cx="3161088" cy="801922"/>
          </a:xfrm>
          <a:prstGeom prst="round2SameRect">
            <a:avLst/>
          </a:prstGeom>
          <a:solidFill>
            <a:schemeClr val="accent5">
              <a:lumMod val="20000"/>
              <a:lumOff val="8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 Same Side Corner Rectangle 2">
            <a:extLst>
              <a:ext uri="{FF2B5EF4-FFF2-40B4-BE49-F238E27FC236}">
                <a16:creationId xmlns:a16="http://schemas.microsoft.com/office/drawing/2014/main" xmlns="" id="{FB4ECB8E-67CD-4F45-AC12-4C7D0B0CF3B9}"/>
              </a:ext>
            </a:extLst>
          </p:cNvPr>
          <p:cNvSpPr/>
          <p:nvPr/>
        </p:nvSpPr>
        <p:spPr>
          <a:xfrm>
            <a:off x="541013" y="3436434"/>
            <a:ext cx="3042576" cy="801922"/>
          </a:xfrm>
          <a:prstGeom prst="round2SameRect">
            <a:avLst/>
          </a:prstGeom>
          <a:solidFill>
            <a:schemeClr val="accent5">
              <a:lumMod val="20000"/>
              <a:lumOff val="8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" t="31692" r="507" b="30689"/>
          <a:stretch/>
        </p:blipFill>
        <p:spPr>
          <a:xfrm>
            <a:off x="-14515" y="0"/>
            <a:ext cx="12206515" cy="2322284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-233590" y="0"/>
            <a:ext cx="12425589" cy="2322284"/>
          </a:xfrm>
          <a:prstGeom prst="rect">
            <a:avLst/>
          </a:prstGeom>
          <a:gradFill>
            <a:gsLst>
              <a:gs pos="28000">
                <a:srgbClr val="FBFCFE">
                  <a:alpha val="89000"/>
                </a:srgb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83E4E6C-DBAF-BE46-AA21-1A6BD9FE2B35}"/>
              </a:ext>
            </a:extLst>
          </p:cNvPr>
          <p:cNvSpPr/>
          <p:nvPr/>
        </p:nvSpPr>
        <p:spPr>
          <a:xfrm>
            <a:off x="-24105" y="193048"/>
            <a:ext cx="2975212" cy="1937982"/>
          </a:xfrm>
          <a:prstGeom prst="rect">
            <a:avLst/>
          </a:prstGeom>
          <a:solidFill>
            <a:srgbClr val="C6D7E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0BC87D5E-36F2-2E42-83AB-93BAEA773BC7}"/>
              </a:ext>
            </a:extLst>
          </p:cNvPr>
          <p:cNvSpPr/>
          <p:nvPr/>
        </p:nvSpPr>
        <p:spPr>
          <a:xfrm>
            <a:off x="881325" y="505073"/>
            <a:ext cx="61441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latin typeface="Lato" panose="020F0502020204030203" pitchFamily="34" charset="77"/>
              </a:rPr>
              <a:t>Top 3 </a:t>
            </a:r>
            <a:r>
              <a:rPr lang="en-US" sz="4400" b="1" dirty="0">
                <a:solidFill>
                  <a:srgbClr val="FE6D05"/>
                </a:solidFill>
                <a:latin typeface="Lato" panose="020F0502020204030203" pitchFamily="34" charset="77"/>
              </a:rPr>
              <a:t>Approval Purchase </a:t>
            </a:r>
            <a:r>
              <a:rPr lang="en-US" sz="2800" b="1" dirty="0">
                <a:latin typeface="Lato" panose="020F0502020204030203" pitchFamily="34" charset="77"/>
              </a:rPr>
              <a:t>by volume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C29ED74-619C-1D42-A07E-100D25721A45}"/>
              </a:ext>
            </a:extLst>
          </p:cNvPr>
          <p:cNvGrpSpPr/>
          <p:nvPr/>
        </p:nvGrpSpPr>
        <p:grpSpPr>
          <a:xfrm>
            <a:off x="346838" y="-512179"/>
            <a:ext cx="163546" cy="3114206"/>
            <a:chOff x="6026547" y="-548573"/>
            <a:chExt cx="163546" cy="311420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F5590746-ABC1-4243-814F-767BA4A07593}"/>
                </a:ext>
              </a:extLst>
            </p:cNvPr>
            <p:cNvCxnSpPr>
              <a:cxnSpLocks/>
            </p:cNvCxnSpPr>
            <p:nvPr/>
          </p:nvCxnSpPr>
          <p:spPr>
            <a:xfrm>
              <a:off x="6108320" y="-548573"/>
              <a:ext cx="0" cy="3114206"/>
            </a:xfrm>
            <a:prstGeom prst="line">
              <a:avLst/>
            </a:prstGeom>
            <a:ln w="28575" cap="rnd">
              <a:gradFill flip="none" rotWithShape="1">
                <a:gsLst>
                  <a:gs pos="48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FE08F7D1-2315-3840-B71B-00632770476F}"/>
                </a:ext>
              </a:extLst>
            </p:cNvPr>
            <p:cNvSpPr/>
            <p:nvPr/>
          </p:nvSpPr>
          <p:spPr>
            <a:xfrm>
              <a:off x="6026547" y="844984"/>
              <a:ext cx="163546" cy="1635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6D7E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6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2432364" y="2603630"/>
            <a:ext cx="73272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3D Secure Vs Regular Transaction</a:t>
            </a:r>
          </a:p>
        </p:txBody>
      </p:sp>
      <p:sp>
        <p:nvSpPr>
          <p:cNvPr id="17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1218033" y="3650657"/>
            <a:ext cx="23947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Lottery  &amp; Betting</a:t>
            </a:r>
          </a:p>
        </p:txBody>
      </p:sp>
      <p:sp>
        <p:nvSpPr>
          <p:cNvPr id="19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5064505" y="3650657"/>
            <a:ext cx="30323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Merchandise &amp; Services</a:t>
            </a:r>
          </a:p>
        </p:txBody>
      </p:sp>
      <p:sp>
        <p:nvSpPr>
          <p:cNvPr id="21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9103040" y="3650657"/>
            <a:ext cx="2441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Funding Transaction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06378" y="3629273"/>
            <a:ext cx="330002" cy="330498"/>
            <a:chOff x="882936" y="3590558"/>
            <a:chExt cx="368780" cy="369332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882936" y="3590558"/>
              <a:ext cx="368780" cy="369332"/>
            </a:xfrm>
            <a:custGeom>
              <a:avLst/>
              <a:gdLst>
                <a:gd name="T0" fmla="*/ 207 w 248"/>
                <a:gd name="T1" fmla="*/ 149 h 248"/>
                <a:gd name="T2" fmla="*/ 188 w 248"/>
                <a:gd name="T3" fmla="*/ 32 h 248"/>
                <a:gd name="T4" fmla="*/ 164 w 248"/>
                <a:gd name="T5" fmla="*/ 12 h 248"/>
                <a:gd name="T6" fmla="*/ 84 w 248"/>
                <a:gd name="T7" fmla="*/ 16 h 248"/>
                <a:gd name="T8" fmla="*/ 58 w 248"/>
                <a:gd name="T9" fmla="*/ 32 h 248"/>
                <a:gd name="T10" fmla="*/ 0 w 248"/>
                <a:gd name="T11" fmla="*/ 88 h 248"/>
                <a:gd name="T12" fmla="*/ 28 w 248"/>
                <a:gd name="T13" fmla="*/ 172 h 248"/>
                <a:gd name="T14" fmla="*/ 12 w 248"/>
                <a:gd name="T15" fmla="*/ 248 h 248"/>
                <a:gd name="T16" fmla="*/ 212 w 248"/>
                <a:gd name="T17" fmla="*/ 172 h 248"/>
                <a:gd name="T18" fmla="*/ 192 w 248"/>
                <a:gd name="T19" fmla="*/ 152 h 248"/>
                <a:gd name="T20" fmla="*/ 40 w 248"/>
                <a:gd name="T21" fmla="*/ 88 h 248"/>
                <a:gd name="T22" fmla="*/ 40 w 248"/>
                <a:gd name="T23" fmla="*/ 56 h 248"/>
                <a:gd name="T24" fmla="*/ 56 w 248"/>
                <a:gd name="T25" fmla="*/ 72 h 248"/>
                <a:gd name="T26" fmla="*/ 224 w 248"/>
                <a:gd name="T27" fmla="*/ 108 h 248"/>
                <a:gd name="T28" fmla="*/ 189 w 248"/>
                <a:gd name="T29" fmla="*/ 76 h 248"/>
                <a:gd name="T30" fmla="*/ 208 w 248"/>
                <a:gd name="T31" fmla="*/ 60 h 248"/>
                <a:gd name="T32" fmla="*/ 176 w 248"/>
                <a:gd name="T33" fmla="*/ 128 h 248"/>
                <a:gd name="T34" fmla="*/ 168 w 248"/>
                <a:gd name="T35" fmla="*/ 144 h 248"/>
                <a:gd name="T36" fmla="*/ 168 w 248"/>
                <a:gd name="T37" fmla="*/ 128 h 248"/>
                <a:gd name="T38" fmla="*/ 176 w 248"/>
                <a:gd name="T39" fmla="*/ 80 h 248"/>
                <a:gd name="T40" fmla="*/ 168 w 248"/>
                <a:gd name="T41" fmla="*/ 104 h 248"/>
                <a:gd name="T42" fmla="*/ 172 w 248"/>
                <a:gd name="T43" fmla="*/ 72 h 248"/>
                <a:gd name="T44" fmla="*/ 150 w 248"/>
                <a:gd name="T45" fmla="*/ 144 h 248"/>
                <a:gd name="T46" fmla="*/ 96 w 248"/>
                <a:gd name="T47" fmla="*/ 92 h 248"/>
                <a:gd name="T48" fmla="*/ 179 w 248"/>
                <a:gd name="T49" fmla="*/ 40 h 248"/>
                <a:gd name="T50" fmla="*/ 118 w 248"/>
                <a:gd name="T51" fmla="*/ 199 h 248"/>
                <a:gd name="T52" fmla="*/ 104 w 248"/>
                <a:gd name="T53" fmla="*/ 189 h 248"/>
                <a:gd name="T54" fmla="*/ 100 w 248"/>
                <a:gd name="T55" fmla="*/ 176 h 248"/>
                <a:gd name="T56" fmla="*/ 100 w 248"/>
                <a:gd name="T57" fmla="*/ 176 h 248"/>
                <a:gd name="T58" fmla="*/ 69 w 248"/>
                <a:gd name="T59" fmla="*/ 76 h 248"/>
                <a:gd name="T60" fmla="*/ 70 w 248"/>
                <a:gd name="T61" fmla="*/ 116 h 248"/>
                <a:gd name="T62" fmla="*/ 54 w 248"/>
                <a:gd name="T63" fmla="*/ 108 h 248"/>
                <a:gd name="T64" fmla="*/ 85 w 248"/>
                <a:gd name="T65" fmla="*/ 112 h 248"/>
                <a:gd name="T66" fmla="*/ 80 w 248"/>
                <a:gd name="T67" fmla="*/ 124 h 248"/>
                <a:gd name="T68" fmla="*/ 68 w 248"/>
                <a:gd name="T69" fmla="*/ 152 h 248"/>
                <a:gd name="T70" fmla="*/ 92 w 248"/>
                <a:gd name="T71" fmla="*/ 176 h 248"/>
                <a:gd name="T72" fmla="*/ 164 w 248"/>
                <a:gd name="T73" fmla="*/ 152 h 248"/>
                <a:gd name="T74" fmla="*/ 172 w 248"/>
                <a:gd name="T75" fmla="*/ 152 h 248"/>
                <a:gd name="T76" fmla="*/ 172 w 248"/>
                <a:gd name="T77" fmla="*/ 152 h 248"/>
                <a:gd name="T78" fmla="*/ 200 w 248"/>
                <a:gd name="T79" fmla="*/ 96 h 248"/>
                <a:gd name="T80" fmla="*/ 224 w 248"/>
                <a:gd name="T81" fmla="*/ 116 h 248"/>
                <a:gd name="T82" fmla="*/ 224 w 248"/>
                <a:gd name="T83" fmla="*/ 68 h 248"/>
                <a:gd name="T84" fmla="*/ 236 w 248"/>
                <a:gd name="T85" fmla="*/ 71 h 248"/>
                <a:gd name="T86" fmla="*/ 156 w 248"/>
                <a:gd name="T87" fmla="*/ 12 h 248"/>
                <a:gd name="T88" fmla="*/ 68 w 248"/>
                <a:gd name="T89" fmla="*/ 28 h 248"/>
                <a:gd name="T90" fmla="*/ 180 w 248"/>
                <a:gd name="T91" fmla="*/ 32 h 248"/>
                <a:gd name="T92" fmla="*/ 32 w 248"/>
                <a:gd name="T93" fmla="*/ 56 h 248"/>
                <a:gd name="T94" fmla="*/ 34 w 248"/>
                <a:gd name="T95" fmla="*/ 47 h 248"/>
                <a:gd name="T96" fmla="*/ 46 w 248"/>
                <a:gd name="T97" fmla="*/ 78 h 248"/>
                <a:gd name="T98" fmla="*/ 32 w 248"/>
                <a:gd name="T99" fmla="*/ 124 h 248"/>
                <a:gd name="T100" fmla="*/ 56 w 248"/>
                <a:gd name="T101" fmla="*/ 152 h 248"/>
                <a:gd name="T102" fmla="*/ 36 w 248"/>
                <a:gd name="T103" fmla="*/ 172 h 248"/>
                <a:gd name="T104" fmla="*/ 24 w 248"/>
                <a:gd name="T105" fmla="*/ 23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8" h="248">
                  <a:moveTo>
                    <a:pt x="224" y="224"/>
                  </a:moveTo>
                  <a:cubicBezTo>
                    <a:pt x="220" y="224"/>
                    <a:pt x="220" y="224"/>
                    <a:pt x="220" y="224"/>
                  </a:cubicBezTo>
                  <a:cubicBezTo>
                    <a:pt x="220" y="172"/>
                    <a:pt x="220" y="172"/>
                    <a:pt x="220" y="172"/>
                  </a:cubicBezTo>
                  <a:cubicBezTo>
                    <a:pt x="220" y="162"/>
                    <a:pt x="215" y="154"/>
                    <a:pt x="207" y="149"/>
                  </a:cubicBezTo>
                  <a:cubicBezTo>
                    <a:pt x="230" y="141"/>
                    <a:pt x="247" y="120"/>
                    <a:pt x="248" y="94"/>
                  </a:cubicBezTo>
                  <a:cubicBezTo>
                    <a:pt x="248" y="94"/>
                    <a:pt x="248" y="93"/>
                    <a:pt x="248" y="92"/>
                  </a:cubicBezTo>
                  <a:cubicBezTo>
                    <a:pt x="248" y="91"/>
                    <a:pt x="248" y="90"/>
                    <a:pt x="248" y="90"/>
                  </a:cubicBezTo>
                  <a:cubicBezTo>
                    <a:pt x="247" y="58"/>
                    <a:pt x="220" y="32"/>
                    <a:pt x="188" y="32"/>
                  </a:cubicBezTo>
                  <a:cubicBezTo>
                    <a:pt x="188" y="28"/>
                    <a:pt x="188" y="28"/>
                    <a:pt x="188" y="28"/>
                  </a:cubicBezTo>
                  <a:cubicBezTo>
                    <a:pt x="188" y="21"/>
                    <a:pt x="183" y="16"/>
                    <a:pt x="176" y="16"/>
                  </a:cubicBezTo>
                  <a:cubicBezTo>
                    <a:pt x="164" y="16"/>
                    <a:pt x="164" y="16"/>
                    <a:pt x="164" y="16"/>
                  </a:cubicBez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9" y="0"/>
                    <a:pt x="152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89" y="0"/>
                    <a:pt x="84" y="5"/>
                    <a:pt x="84" y="12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65" y="16"/>
                    <a:pt x="60" y="21"/>
                    <a:pt x="60" y="28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59" y="32"/>
                    <a:pt x="59" y="32"/>
                    <a:pt x="58" y="32"/>
                  </a:cubicBezTo>
                  <a:cubicBezTo>
                    <a:pt x="57" y="32"/>
                    <a:pt x="57" y="32"/>
                    <a:pt x="56" y="32"/>
                  </a:cubicBezTo>
                  <a:cubicBezTo>
                    <a:pt x="54" y="32"/>
                    <a:pt x="51" y="32"/>
                    <a:pt x="49" y="33"/>
                  </a:cubicBezTo>
                  <a:cubicBezTo>
                    <a:pt x="25" y="38"/>
                    <a:pt x="6" y="57"/>
                    <a:pt x="1" y="81"/>
                  </a:cubicBezTo>
                  <a:cubicBezTo>
                    <a:pt x="0" y="83"/>
                    <a:pt x="0" y="86"/>
                    <a:pt x="0" y="88"/>
                  </a:cubicBezTo>
                  <a:cubicBezTo>
                    <a:pt x="0" y="89"/>
                    <a:pt x="0" y="89"/>
                    <a:pt x="0" y="90"/>
                  </a:cubicBezTo>
                  <a:cubicBezTo>
                    <a:pt x="0" y="91"/>
                    <a:pt x="0" y="91"/>
                    <a:pt x="0" y="92"/>
                  </a:cubicBezTo>
                  <a:cubicBezTo>
                    <a:pt x="0" y="118"/>
                    <a:pt x="17" y="141"/>
                    <a:pt x="41" y="149"/>
                  </a:cubicBezTo>
                  <a:cubicBezTo>
                    <a:pt x="33" y="154"/>
                    <a:pt x="28" y="162"/>
                    <a:pt x="28" y="172"/>
                  </a:cubicBezTo>
                  <a:cubicBezTo>
                    <a:pt x="28" y="224"/>
                    <a:pt x="28" y="224"/>
                    <a:pt x="28" y="224"/>
                  </a:cubicBezTo>
                  <a:cubicBezTo>
                    <a:pt x="24" y="224"/>
                    <a:pt x="24" y="224"/>
                    <a:pt x="24" y="224"/>
                  </a:cubicBezTo>
                  <a:cubicBezTo>
                    <a:pt x="17" y="224"/>
                    <a:pt x="12" y="229"/>
                    <a:pt x="12" y="236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236" y="248"/>
                    <a:pt x="236" y="248"/>
                    <a:pt x="236" y="248"/>
                  </a:cubicBezTo>
                  <a:cubicBezTo>
                    <a:pt x="236" y="236"/>
                    <a:pt x="236" y="236"/>
                    <a:pt x="236" y="236"/>
                  </a:cubicBezTo>
                  <a:cubicBezTo>
                    <a:pt x="236" y="229"/>
                    <a:pt x="231" y="224"/>
                    <a:pt x="224" y="224"/>
                  </a:cubicBezTo>
                  <a:close/>
                  <a:moveTo>
                    <a:pt x="212" y="172"/>
                  </a:moveTo>
                  <a:cubicBezTo>
                    <a:pt x="212" y="224"/>
                    <a:pt x="212" y="224"/>
                    <a:pt x="212" y="224"/>
                  </a:cubicBezTo>
                  <a:cubicBezTo>
                    <a:pt x="188" y="224"/>
                    <a:pt x="188" y="224"/>
                    <a:pt x="188" y="224"/>
                  </a:cubicBezTo>
                  <a:cubicBezTo>
                    <a:pt x="188" y="152"/>
                    <a:pt x="188" y="152"/>
                    <a:pt x="188" y="152"/>
                  </a:cubicBezTo>
                  <a:cubicBezTo>
                    <a:pt x="192" y="152"/>
                    <a:pt x="192" y="152"/>
                    <a:pt x="192" y="152"/>
                  </a:cubicBezTo>
                  <a:cubicBezTo>
                    <a:pt x="203" y="152"/>
                    <a:pt x="212" y="161"/>
                    <a:pt x="212" y="172"/>
                  </a:cubicBezTo>
                  <a:close/>
                  <a:moveTo>
                    <a:pt x="9" y="83"/>
                  </a:moveTo>
                  <a:cubicBezTo>
                    <a:pt x="11" y="77"/>
                    <a:pt x="17" y="72"/>
                    <a:pt x="24" y="72"/>
                  </a:cubicBezTo>
                  <a:cubicBezTo>
                    <a:pt x="33" y="72"/>
                    <a:pt x="40" y="79"/>
                    <a:pt x="40" y="88"/>
                  </a:cubicBezTo>
                  <a:cubicBezTo>
                    <a:pt x="40" y="97"/>
                    <a:pt x="33" y="104"/>
                    <a:pt x="24" y="104"/>
                  </a:cubicBezTo>
                  <a:cubicBezTo>
                    <a:pt x="16" y="104"/>
                    <a:pt x="9" y="98"/>
                    <a:pt x="8" y="89"/>
                  </a:cubicBezTo>
                  <a:cubicBezTo>
                    <a:pt x="8" y="87"/>
                    <a:pt x="8" y="85"/>
                    <a:pt x="9" y="83"/>
                  </a:cubicBezTo>
                  <a:close/>
                  <a:moveTo>
                    <a:pt x="40" y="56"/>
                  </a:moveTo>
                  <a:cubicBezTo>
                    <a:pt x="40" y="49"/>
                    <a:pt x="45" y="43"/>
                    <a:pt x="51" y="41"/>
                  </a:cubicBezTo>
                  <a:cubicBezTo>
                    <a:pt x="53" y="40"/>
                    <a:pt x="55" y="40"/>
                    <a:pt x="57" y="40"/>
                  </a:cubicBezTo>
                  <a:cubicBezTo>
                    <a:pt x="66" y="41"/>
                    <a:pt x="72" y="48"/>
                    <a:pt x="72" y="56"/>
                  </a:cubicBezTo>
                  <a:cubicBezTo>
                    <a:pt x="72" y="65"/>
                    <a:pt x="65" y="72"/>
                    <a:pt x="56" y="72"/>
                  </a:cubicBezTo>
                  <a:cubicBezTo>
                    <a:pt x="47" y="72"/>
                    <a:pt x="40" y="65"/>
                    <a:pt x="40" y="56"/>
                  </a:cubicBezTo>
                  <a:close/>
                  <a:moveTo>
                    <a:pt x="224" y="76"/>
                  </a:moveTo>
                  <a:cubicBezTo>
                    <a:pt x="233" y="76"/>
                    <a:pt x="240" y="83"/>
                    <a:pt x="240" y="92"/>
                  </a:cubicBezTo>
                  <a:cubicBezTo>
                    <a:pt x="240" y="101"/>
                    <a:pt x="233" y="108"/>
                    <a:pt x="224" y="108"/>
                  </a:cubicBezTo>
                  <a:cubicBezTo>
                    <a:pt x="215" y="108"/>
                    <a:pt x="208" y="101"/>
                    <a:pt x="208" y="92"/>
                  </a:cubicBezTo>
                  <a:cubicBezTo>
                    <a:pt x="208" y="83"/>
                    <a:pt x="215" y="76"/>
                    <a:pt x="224" y="76"/>
                  </a:cubicBezTo>
                  <a:close/>
                  <a:moveTo>
                    <a:pt x="192" y="76"/>
                  </a:moveTo>
                  <a:cubicBezTo>
                    <a:pt x="191" y="76"/>
                    <a:pt x="190" y="76"/>
                    <a:pt x="189" y="76"/>
                  </a:cubicBezTo>
                  <a:cubicBezTo>
                    <a:pt x="187" y="74"/>
                    <a:pt x="185" y="74"/>
                    <a:pt x="183" y="73"/>
                  </a:cubicBezTo>
                  <a:cubicBezTo>
                    <a:pt x="178" y="70"/>
                    <a:pt x="176" y="65"/>
                    <a:pt x="176" y="60"/>
                  </a:cubicBezTo>
                  <a:cubicBezTo>
                    <a:pt x="176" y="51"/>
                    <a:pt x="183" y="44"/>
                    <a:pt x="192" y="44"/>
                  </a:cubicBezTo>
                  <a:cubicBezTo>
                    <a:pt x="201" y="44"/>
                    <a:pt x="208" y="51"/>
                    <a:pt x="208" y="60"/>
                  </a:cubicBezTo>
                  <a:cubicBezTo>
                    <a:pt x="208" y="69"/>
                    <a:pt x="201" y="76"/>
                    <a:pt x="192" y="76"/>
                  </a:cubicBezTo>
                  <a:close/>
                  <a:moveTo>
                    <a:pt x="197" y="143"/>
                  </a:moveTo>
                  <a:cubicBezTo>
                    <a:pt x="195" y="144"/>
                    <a:pt x="193" y="144"/>
                    <a:pt x="191" y="144"/>
                  </a:cubicBezTo>
                  <a:cubicBezTo>
                    <a:pt x="182" y="143"/>
                    <a:pt x="176" y="136"/>
                    <a:pt x="176" y="128"/>
                  </a:cubicBezTo>
                  <a:cubicBezTo>
                    <a:pt x="176" y="119"/>
                    <a:pt x="183" y="112"/>
                    <a:pt x="192" y="112"/>
                  </a:cubicBezTo>
                  <a:cubicBezTo>
                    <a:pt x="201" y="112"/>
                    <a:pt x="208" y="119"/>
                    <a:pt x="208" y="128"/>
                  </a:cubicBezTo>
                  <a:cubicBezTo>
                    <a:pt x="208" y="135"/>
                    <a:pt x="203" y="141"/>
                    <a:pt x="197" y="143"/>
                  </a:cubicBezTo>
                  <a:close/>
                  <a:moveTo>
                    <a:pt x="168" y="144"/>
                  </a:moveTo>
                  <a:cubicBezTo>
                    <a:pt x="159" y="144"/>
                    <a:pt x="152" y="137"/>
                    <a:pt x="152" y="128"/>
                  </a:cubicBezTo>
                  <a:cubicBezTo>
                    <a:pt x="152" y="119"/>
                    <a:pt x="159" y="112"/>
                    <a:pt x="168" y="112"/>
                  </a:cubicBezTo>
                  <a:cubicBezTo>
                    <a:pt x="170" y="112"/>
                    <a:pt x="172" y="112"/>
                    <a:pt x="173" y="113"/>
                  </a:cubicBezTo>
                  <a:cubicBezTo>
                    <a:pt x="170" y="117"/>
                    <a:pt x="168" y="122"/>
                    <a:pt x="168" y="128"/>
                  </a:cubicBezTo>
                  <a:cubicBezTo>
                    <a:pt x="168" y="134"/>
                    <a:pt x="170" y="140"/>
                    <a:pt x="174" y="144"/>
                  </a:cubicBezTo>
                  <a:lnTo>
                    <a:pt x="168" y="144"/>
                  </a:lnTo>
                  <a:close/>
                  <a:moveTo>
                    <a:pt x="160" y="96"/>
                  </a:moveTo>
                  <a:cubicBezTo>
                    <a:pt x="160" y="87"/>
                    <a:pt x="167" y="80"/>
                    <a:pt x="176" y="80"/>
                  </a:cubicBezTo>
                  <a:cubicBezTo>
                    <a:pt x="185" y="80"/>
                    <a:pt x="192" y="87"/>
                    <a:pt x="192" y="96"/>
                  </a:cubicBezTo>
                  <a:cubicBezTo>
                    <a:pt x="192" y="99"/>
                    <a:pt x="191" y="102"/>
                    <a:pt x="190" y="104"/>
                  </a:cubicBezTo>
                  <a:cubicBezTo>
                    <a:pt x="186" y="104"/>
                    <a:pt x="183" y="106"/>
                    <a:pt x="180" y="107"/>
                  </a:cubicBezTo>
                  <a:cubicBezTo>
                    <a:pt x="176" y="105"/>
                    <a:pt x="172" y="104"/>
                    <a:pt x="168" y="104"/>
                  </a:cubicBezTo>
                  <a:cubicBezTo>
                    <a:pt x="166" y="104"/>
                    <a:pt x="164" y="104"/>
                    <a:pt x="163" y="105"/>
                  </a:cubicBezTo>
                  <a:cubicBezTo>
                    <a:pt x="161" y="102"/>
                    <a:pt x="160" y="99"/>
                    <a:pt x="160" y="96"/>
                  </a:cubicBezTo>
                  <a:close/>
                  <a:moveTo>
                    <a:pt x="168" y="60"/>
                  </a:moveTo>
                  <a:cubicBezTo>
                    <a:pt x="168" y="64"/>
                    <a:pt x="169" y="69"/>
                    <a:pt x="172" y="72"/>
                  </a:cubicBezTo>
                  <a:cubicBezTo>
                    <a:pt x="160" y="75"/>
                    <a:pt x="152" y="84"/>
                    <a:pt x="152" y="96"/>
                  </a:cubicBezTo>
                  <a:cubicBezTo>
                    <a:pt x="152" y="100"/>
                    <a:pt x="153" y="104"/>
                    <a:pt x="155" y="108"/>
                  </a:cubicBezTo>
                  <a:cubicBezTo>
                    <a:pt x="148" y="112"/>
                    <a:pt x="144" y="119"/>
                    <a:pt x="144" y="128"/>
                  </a:cubicBezTo>
                  <a:cubicBezTo>
                    <a:pt x="144" y="134"/>
                    <a:pt x="146" y="140"/>
                    <a:pt x="150" y="144"/>
                  </a:cubicBezTo>
                  <a:cubicBezTo>
                    <a:pt x="102" y="144"/>
                    <a:pt x="102" y="144"/>
                    <a:pt x="102" y="144"/>
                  </a:cubicBezTo>
                  <a:cubicBezTo>
                    <a:pt x="106" y="140"/>
                    <a:pt x="108" y="134"/>
                    <a:pt x="108" y="128"/>
                  </a:cubicBezTo>
                  <a:cubicBezTo>
                    <a:pt x="108" y="118"/>
                    <a:pt x="101" y="109"/>
                    <a:pt x="92" y="105"/>
                  </a:cubicBezTo>
                  <a:cubicBezTo>
                    <a:pt x="94" y="102"/>
                    <a:pt x="96" y="97"/>
                    <a:pt x="96" y="92"/>
                  </a:cubicBezTo>
                  <a:cubicBezTo>
                    <a:pt x="96" y="80"/>
                    <a:pt x="88" y="71"/>
                    <a:pt x="76" y="68"/>
                  </a:cubicBezTo>
                  <a:cubicBezTo>
                    <a:pt x="79" y="65"/>
                    <a:pt x="80" y="61"/>
                    <a:pt x="80" y="56"/>
                  </a:cubicBezTo>
                  <a:cubicBezTo>
                    <a:pt x="80" y="50"/>
                    <a:pt x="78" y="44"/>
                    <a:pt x="74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2" y="44"/>
                    <a:pt x="168" y="52"/>
                    <a:pt x="168" y="60"/>
                  </a:cubicBezTo>
                  <a:close/>
                  <a:moveTo>
                    <a:pt x="148" y="176"/>
                  </a:moveTo>
                  <a:cubicBezTo>
                    <a:pt x="148" y="189"/>
                    <a:pt x="137" y="200"/>
                    <a:pt x="124" y="200"/>
                  </a:cubicBezTo>
                  <a:cubicBezTo>
                    <a:pt x="122" y="200"/>
                    <a:pt x="120" y="200"/>
                    <a:pt x="118" y="199"/>
                  </a:cubicBezTo>
                  <a:cubicBezTo>
                    <a:pt x="147" y="170"/>
                    <a:pt x="147" y="170"/>
                    <a:pt x="147" y="170"/>
                  </a:cubicBezTo>
                  <a:cubicBezTo>
                    <a:pt x="148" y="172"/>
                    <a:pt x="148" y="174"/>
                    <a:pt x="148" y="176"/>
                  </a:cubicBezTo>
                  <a:close/>
                  <a:moveTo>
                    <a:pt x="111" y="196"/>
                  </a:moveTo>
                  <a:cubicBezTo>
                    <a:pt x="108" y="194"/>
                    <a:pt x="106" y="192"/>
                    <a:pt x="104" y="189"/>
                  </a:cubicBezTo>
                  <a:cubicBezTo>
                    <a:pt x="137" y="156"/>
                    <a:pt x="137" y="156"/>
                    <a:pt x="137" y="156"/>
                  </a:cubicBezTo>
                  <a:cubicBezTo>
                    <a:pt x="140" y="158"/>
                    <a:pt x="142" y="160"/>
                    <a:pt x="144" y="163"/>
                  </a:cubicBezTo>
                  <a:lnTo>
                    <a:pt x="111" y="196"/>
                  </a:lnTo>
                  <a:close/>
                  <a:moveTo>
                    <a:pt x="100" y="176"/>
                  </a:moveTo>
                  <a:cubicBezTo>
                    <a:pt x="100" y="163"/>
                    <a:pt x="111" y="152"/>
                    <a:pt x="124" y="152"/>
                  </a:cubicBezTo>
                  <a:cubicBezTo>
                    <a:pt x="126" y="152"/>
                    <a:pt x="128" y="152"/>
                    <a:pt x="130" y="153"/>
                  </a:cubicBezTo>
                  <a:cubicBezTo>
                    <a:pt x="101" y="182"/>
                    <a:pt x="101" y="182"/>
                    <a:pt x="101" y="182"/>
                  </a:cubicBezTo>
                  <a:cubicBezTo>
                    <a:pt x="100" y="180"/>
                    <a:pt x="100" y="178"/>
                    <a:pt x="100" y="176"/>
                  </a:cubicBezTo>
                  <a:close/>
                  <a:moveTo>
                    <a:pt x="72" y="108"/>
                  </a:moveTo>
                  <a:cubicBezTo>
                    <a:pt x="63" y="108"/>
                    <a:pt x="56" y="101"/>
                    <a:pt x="56" y="92"/>
                  </a:cubicBezTo>
                  <a:cubicBezTo>
                    <a:pt x="56" y="87"/>
                    <a:pt x="58" y="82"/>
                    <a:pt x="63" y="79"/>
                  </a:cubicBezTo>
                  <a:cubicBezTo>
                    <a:pt x="65" y="78"/>
                    <a:pt x="67" y="78"/>
                    <a:pt x="69" y="76"/>
                  </a:cubicBezTo>
                  <a:cubicBezTo>
                    <a:pt x="70" y="76"/>
                    <a:pt x="71" y="76"/>
                    <a:pt x="72" y="76"/>
                  </a:cubicBezTo>
                  <a:cubicBezTo>
                    <a:pt x="81" y="76"/>
                    <a:pt x="88" y="83"/>
                    <a:pt x="88" y="92"/>
                  </a:cubicBezTo>
                  <a:cubicBezTo>
                    <a:pt x="88" y="101"/>
                    <a:pt x="81" y="108"/>
                    <a:pt x="72" y="108"/>
                  </a:cubicBezTo>
                  <a:close/>
                  <a:moveTo>
                    <a:pt x="70" y="116"/>
                  </a:moveTo>
                  <a:cubicBezTo>
                    <a:pt x="71" y="118"/>
                    <a:pt x="72" y="121"/>
                    <a:pt x="72" y="124"/>
                  </a:cubicBezTo>
                  <a:cubicBezTo>
                    <a:pt x="72" y="133"/>
                    <a:pt x="65" y="140"/>
                    <a:pt x="56" y="140"/>
                  </a:cubicBezTo>
                  <a:cubicBezTo>
                    <a:pt x="47" y="140"/>
                    <a:pt x="40" y="133"/>
                    <a:pt x="40" y="124"/>
                  </a:cubicBezTo>
                  <a:cubicBezTo>
                    <a:pt x="40" y="116"/>
                    <a:pt x="46" y="109"/>
                    <a:pt x="54" y="108"/>
                  </a:cubicBezTo>
                  <a:cubicBezTo>
                    <a:pt x="58" y="112"/>
                    <a:pt x="64" y="115"/>
                    <a:pt x="70" y="116"/>
                  </a:cubicBezTo>
                  <a:close/>
                  <a:moveTo>
                    <a:pt x="80" y="124"/>
                  </a:moveTo>
                  <a:cubicBezTo>
                    <a:pt x="80" y="121"/>
                    <a:pt x="79" y="118"/>
                    <a:pt x="78" y="115"/>
                  </a:cubicBezTo>
                  <a:cubicBezTo>
                    <a:pt x="81" y="114"/>
                    <a:pt x="83" y="113"/>
                    <a:pt x="85" y="112"/>
                  </a:cubicBezTo>
                  <a:cubicBezTo>
                    <a:pt x="93" y="113"/>
                    <a:pt x="100" y="120"/>
                    <a:pt x="100" y="128"/>
                  </a:cubicBezTo>
                  <a:cubicBezTo>
                    <a:pt x="100" y="137"/>
                    <a:pt x="93" y="144"/>
                    <a:pt x="84" y="144"/>
                  </a:cubicBezTo>
                  <a:cubicBezTo>
                    <a:pt x="69" y="144"/>
                    <a:pt x="69" y="144"/>
                    <a:pt x="69" y="144"/>
                  </a:cubicBezTo>
                  <a:cubicBezTo>
                    <a:pt x="76" y="140"/>
                    <a:pt x="80" y="132"/>
                    <a:pt x="80" y="124"/>
                  </a:cubicBezTo>
                  <a:close/>
                  <a:moveTo>
                    <a:pt x="76" y="152"/>
                  </a:moveTo>
                  <a:cubicBezTo>
                    <a:pt x="76" y="224"/>
                    <a:pt x="76" y="224"/>
                    <a:pt x="76" y="224"/>
                  </a:cubicBezTo>
                  <a:cubicBezTo>
                    <a:pt x="68" y="224"/>
                    <a:pt x="68" y="224"/>
                    <a:pt x="68" y="224"/>
                  </a:cubicBezTo>
                  <a:cubicBezTo>
                    <a:pt x="68" y="152"/>
                    <a:pt x="68" y="152"/>
                    <a:pt x="68" y="152"/>
                  </a:cubicBezTo>
                  <a:lnTo>
                    <a:pt x="76" y="152"/>
                  </a:lnTo>
                  <a:close/>
                  <a:moveTo>
                    <a:pt x="84" y="152"/>
                  </a:moveTo>
                  <a:cubicBezTo>
                    <a:pt x="103" y="152"/>
                    <a:pt x="103" y="152"/>
                    <a:pt x="103" y="152"/>
                  </a:cubicBezTo>
                  <a:cubicBezTo>
                    <a:pt x="96" y="158"/>
                    <a:pt x="92" y="166"/>
                    <a:pt x="92" y="176"/>
                  </a:cubicBezTo>
                  <a:cubicBezTo>
                    <a:pt x="92" y="194"/>
                    <a:pt x="106" y="208"/>
                    <a:pt x="124" y="208"/>
                  </a:cubicBezTo>
                  <a:cubicBezTo>
                    <a:pt x="142" y="208"/>
                    <a:pt x="156" y="194"/>
                    <a:pt x="156" y="176"/>
                  </a:cubicBezTo>
                  <a:cubicBezTo>
                    <a:pt x="156" y="166"/>
                    <a:pt x="152" y="158"/>
                    <a:pt x="145" y="152"/>
                  </a:cubicBezTo>
                  <a:cubicBezTo>
                    <a:pt x="164" y="152"/>
                    <a:pt x="164" y="152"/>
                    <a:pt x="164" y="152"/>
                  </a:cubicBezTo>
                  <a:cubicBezTo>
                    <a:pt x="164" y="224"/>
                    <a:pt x="164" y="224"/>
                    <a:pt x="164" y="224"/>
                  </a:cubicBezTo>
                  <a:cubicBezTo>
                    <a:pt x="84" y="224"/>
                    <a:pt x="84" y="224"/>
                    <a:pt x="84" y="224"/>
                  </a:cubicBezTo>
                  <a:lnTo>
                    <a:pt x="84" y="152"/>
                  </a:lnTo>
                  <a:close/>
                  <a:moveTo>
                    <a:pt x="172" y="152"/>
                  </a:moveTo>
                  <a:cubicBezTo>
                    <a:pt x="180" y="152"/>
                    <a:pt x="180" y="152"/>
                    <a:pt x="180" y="152"/>
                  </a:cubicBezTo>
                  <a:cubicBezTo>
                    <a:pt x="180" y="224"/>
                    <a:pt x="180" y="224"/>
                    <a:pt x="180" y="224"/>
                  </a:cubicBezTo>
                  <a:cubicBezTo>
                    <a:pt x="172" y="224"/>
                    <a:pt x="172" y="224"/>
                    <a:pt x="172" y="224"/>
                  </a:cubicBezTo>
                  <a:lnTo>
                    <a:pt x="172" y="152"/>
                  </a:lnTo>
                  <a:close/>
                  <a:moveTo>
                    <a:pt x="214" y="137"/>
                  </a:moveTo>
                  <a:cubicBezTo>
                    <a:pt x="215" y="134"/>
                    <a:pt x="216" y="131"/>
                    <a:pt x="216" y="128"/>
                  </a:cubicBezTo>
                  <a:cubicBezTo>
                    <a:pt x="216" y="117"/>
                    <a:pt x="208" y="108"/>
                    <a:pt x="198" y="105"/>
                  </a:cubicBezTo>
                  <a:cubicBezTo>
                    <a:pt x="199" y="102"/>
                    <a:pt x="200" y="99"/>
                    <a:pt x="200" y="96"/>
                  </a:cubicBezTo>
                  <a:cubicBezTo>
                    <a:pt x="200" y="91"/>
                    <a:pt x="199" y="87"/>
                    <a:pt x="196" y="84"/>
                  </a:cubicBezTo>
                  <a:cubicBezTo>
                    <a:pt x="199" y="83"/>
                    <a:pt x="201" y="82"/>
                    <a:pt x="202" y="82"/>
                  </a:cubicBezTo>
                  <a:cubicBezTo>
                    <a:pt x="201" y="85"/>
                    <a:pt x="200" y="88"/>
                    <a:pt x="200" y="92"/>
                  </a:cubicBezTo>
                  <a:cubicBezTo>
                    <a:pt x="200" y="105"/>
                    <a:pt x="211" y="116"/>
                    <a:pt x="224" y="116"/>
                  </a:cubicBezTo>
                  <a:cubicBezTo>
                    <a:pt x="228" y="116"/>
                    <a:pt x="232" y="115"/>
                    <a:pt x="236" y="113"/>
                  </a:cubicBezTo>
                  <a:cubicBezTo>
                    <a:pt x="231" y="123"/>
                    <a:pt x="224" y="131"/>
                    <a:pt x="214" y="137"/>
                  </a:cubicBezTo>
                  <a:close/>
                  <a:moveTo>
                    <a:pt x="236" y="71"/>
                  </a:moveTo>
                  <a:cubicBezTo>
                    <a:pt x="232" y="69"/>
                    <a:pt x="228" y="68"/>
                    <a:pt x="224" y="68"/>
                  </a:cubicBezTo>
                  <a:cubicBezTo>
                    <a:pt x="220" y="68"/>
                    <a:pt x="217" y="69"/>
                    <a:pt x="214" y="70"/>
                  </a:cubicBezTo>
                  <a:cubicBezTo>
                    <a:pt x="215" y="67"/>
                    <a:pt x="216" y="64"/>
                    <a:pt x="216" y="60"/>
                  </a:cubicBezTo>
                  <a:cubicBezTo>
                    <a:pt x="216" y="55"/>
                    <a:pt x="214" y="49"/>
                    <a:pt x="211" y="45"/>
                  </a:cubicBezTo>
                  <a:cubicBezTo>
                    <a:pt x="222" y="51"/>
                    <a:pt x="231" y="60"/>
                    <a:pt x="236" y="71"/>
                  </a:cubicBezTo>
                  <a:close/>
                  <a:moveTo>
                    <a:pt x="92" y="12"/>
                  </a:moveTo>
                  <a:cubicBezTo>
                    <a:pt x="92" y="10"/>
                    <a:pt x="94" y="8"/>
                    <a:pt x="96" y="8"/>
                  </a:cubicBezTo>
                  <a:cubicBezTo>
                    <a:pt x="152" y="8"/>
                    <a:pt x="152" y="8"/>
                    <a:pt x="152" y="8"/>
                  </a:cubicBezTo>
                  <a:cubicBezTo>
                    <a:pt x="154" y="8"/>
                    <a:pt x="156" y="10"/>
                    <a:pt x="156" y="12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92" y="16"/>
                    <a:pt x="92" y="16"/>
                    <a:pt x="92" y="16"/>
                  </a:cubicBezTo>
                  <a:lnTo>
                    <a:pt x="92" y="12"/>
                  </a:lnTo>
                  <a:close/>
                  <a:moveTo>
                    <a:pt x="68" y="28"/>
                  </a:moveTo>
                  <a:cubicBezTo>
                    <a:pt x="68" y="26"/>
                    <a:pt x="70" y="24"/>
                    <a:pt x="72" y="24"/>
                  </a:cubicBezTo>
                  <a:cubicBezTo>
                    <a:pt x="176" y="24"/>
                    <a:pt x="176" y="24"/>
                    <a:pt x="176" y="24"/>
                  </a:cubicBezTo>
                  <a:cubicBezTo>
                    <a:pt x="178" y="24"/>
                    <a:pt x="180" y="26"/>
                    <a:pt x="180" y="28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68" y="32"/>
                    <a:pt x="68" y="32"/>
                    <a:pt x="68" y="32"/>
                  </a:cubicBezTo>
                  <a:lnTo>
                    <a:pt x="68" y="28"/>
                  </a:lnTo>
                  <a:close/>
                  <a:moveTo>
                    <a:pt x="34" y="47"/>
                  </a:moveTo>
                  <a:cubicBezTo>
                    <a:pt x="33" y="50"/>
                    <a:pt x="32" y="53"/>
                    <a:pt x="32" y="56"/>
                  </a:cubicBezTo>
                  <a:cubicBezTo>
                    <a:pt x="32" y="60"/>
                    <a:pt x="33" y="63"/>
                    <a:pt x="34" y="66"/>
                  </a:cubicBezTo>
                  <a:cubicBezTo>
                    <a:pt x="31" y="65"/>
                    <a:pt x="28" y="64"/>
                    <a:pt x="24" y="64"/>
                  </a:cubicBezTo>
                  <a:cubicBezTo>
                    <a:pt x="21" y="64"/>
                    <a:pt x="18" y="65"/>
                    <a:pt x="15" y="66"/>
                  </a:cubicBezTo>
                  <a:cubicBezTo>
                    <a:pt x="20" y="58"/>
                    <a:pt x="26" y="52"/>
                    <a:pt x="34" y="47"/>
                  </a:cubicBezTo>
                  <a:close/>
                  <a:moveTo>
                    <a:pt x="10" y="108"/>
                  </a:moveTo>
                  <a:cubicBezTo>
                    <a:pt x="14" y="110"/>
                    <a:pt x="19" y="112"/>
                    <a:pt x="24" y="112"/>
                  </a:cubicBezTo>
                  <a:cubicBezTo>
                    <a:pt x="37" y="112"/>
                    <a:pt x="48" y="101"/>
                    <a:pt x="48" y="88"/>
                  </a:cubicBezTo>
                  <a:cubicBezTo>
                    <a:pt x="48" y="84"/>
                    <a:pt x="47" y="81"/>
                    <a:pt x="46" y="78"/>
                  </a:cubicBezTo>
                  <a:cubicBezTo>
                    <a:pt x="47" y="78"/>
                    <a:pt x="49" y="79"/>
                    <a:pt x="52" y="80"/>
                  </a:cubicBezTo>
                  <a:cubicBezTo>
                    <a:pt x="49" y="83"/>
                    <a:pt x="48" y="88"/>
                    <a:pt x="48" y="92"/>
                  </a:cubicBezTo>
                  <a:cubicBezTo>
                    <a:pt x="48" y="95"/>
                    <a:pt x="49" y="98"/>
                    <a:pt x="50" y="101"/>
                  </a:cubicBezTo>
                  <a:cubicBezTo>
                    <a:pt x="40" y="104"/>
                    <a:pt x="32" y="113"/>
                    <a:pt x="32" y="124"/>
                  </a:cubicBezTo>
                  <a:cubicBezTo>
                    <a:pt x="32" y="129"/>
                    <a:pt x="34" y="135"/>
                    <a:pt x="37" y="139"/>
                  </a:cubicBezTo>
                  <a:cubicBezTo>
                    <a:pt x="24" y="132"/>
                    <a:pt x="15" y="121"/>
                    <a:pt x="10" y="108"/>
                  </a:cubicBezTo>
                  <a:close/>
                  <a:moveTo>
                    <a:pt x="36" y="172"/>
                  </a:moveTo>
                  <a:cubicBezTo>
                    <a:pt x="36" y="161"/>
                    <a:pt x="45" y="152"/>
                    <a:pt x="56" y="152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0" y="224"/>
                    <a:pt x="60" y="224"/>
                    <a:pt x="60" y="224"/>
                  </a:cubicBezTo>
                  <a:cubicBezTo>
                    <a:pt x="36" y="224"/>
                    <a:pt x="36" y="224"/>
                    <a:pt x="36" y="224"/>
                  </a:cubicBezTo>
                  <a:lnTo>
                    <a:pt x="36" y="172"/>
                  </a:lnTo>
                  <a:close/>
                  <a:moveTo>
                    <a:pt x="228" y="240"/>
                  </a:moveTo>
                  <a:cubicBezTo>
                    <a:pt x="20" y="240"/>
                    <a:pt x="20" y="240"/>
                    <a:pt x="20" y="240"/>
                  </a:cubicBezTo>
                  <a:cubicBezTo>
                    <a:pt x="20" y="236"/>
                    <a:pt x="20" y="236"/>
                    <a:pt x="20" y="236"/>
                  </a:cubicBezTo>
                  <a:cubicBezTo>
                    <a:pt x="20" y="234"/>
                    <a:pt x="22" y="232"/>
                    <a:pt x="24" y="232"/>
                  </a:cubicBezTo>
                  <a:cubicBezTo>
                    <a:pt x="224" y="232"/>
                    <a:pt x="224" y="232"/>
                    <a:pt x="224" y="232"/>
                  </a:cubicBezTo>
                  <a:cubicBezTo>
                    <a:pt x="226" y="232"/>
                    <a:pt x="228" y="234"/>
                    <a:pt x="228" y="236"/>
                  </a:cubicBezTo>
                  <a:lnTo>
                    <a:pt x="228" y="240"/>
                  </a:lnTo>
                  <a:close/>
                </a:path>
              </a:pathLst>
            </a:custGeom>
            <a:solidFill>
              <a:srgbClr val="FE6D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043347" y="3673795"/>
              <a:ext cx="47958" cy="107492"/>
            </a:xfrm>
            <a:custGeom>
              <a:avLst/>
              <a:gdLst>
                <a:gd name="T0" fmla="*/ 16 w 32"/>
                <a:gd name="T1" fmla="*/ 56 h 72"/>
                <a:gd name="T2" fmla="*/ 8 w 32"/>
                <a:gd name="T3" fmla="*/ 48 h 72"/>
                <a:gd name="T4" fmla="*/ 0 w 32"/>
                <a:gd name="T5" fmla="*/ 48 h 72"/>
                <a:gd name="T6" fmla="*/ 12 w 32"/>
                <a:gd name="T7" fmla="*/ 63 h 72"/>
                <a:gd name="T8" fmla="*/ 12 w 32"/>
                <a:gd name="T9" fmla="*/ 72 h 72"/>
                <a:gd name="T10" fmla="*/ 20 w 32"/>
                <a:gd name="T11" fmla="*/ 72 h 72"/>
                <a:gd name="T12" fmla="*/ 20 w 32"/>
                <a:gd name="T13" fmla="*/ 64 h 72"/>
                <a:gd name="T14" fmla="*/ 32 w 32"/>
                <a:gd name="T15" fmla="*/ 64 h 72"/>
                <a:gd name="T16" fmla="*/ 32 w 32"/>
                <a:gd name="T17" fmla="*/ 48 h 72"/>
                <a:gd name="T18" fmla="*/ 16 w 32"/>
                <a:gd name="T19" fmla="*/ 32 h 72"/>
                <a:gd name="T20" fmla="*/ 8 w 32"/>
                <a:gd name="T21" fmla="*/ 24 h 72"/>
                <a:gd name="T22" fmla="*/ 8 w 32"/>
                <a:gd name="T23" fmla="*/ 16 h 72"/>
                <a:gd name="T24" fmla="*/ 16 w 32"/>
                <a:gd name="T25" fmla="*/ 16 h 72"/>
                <a:gd name="T26" fmla="*/ 24 w 32"/>
                <a:gd name="T27" fmla="*/ 24 h 72"/>
                <a:gd name="T28" fmla="*/ 32 w 32"/>
                <a:gd name="T29" fmla="*/ 24 h 72"/>
                <a:gd name="T30" fmla="*/ 20 w 32"/>
                <a:gd name="T31" fmla="*/ 9 h 72"/>
                <a:gd name="T32" fmla="*/ 20 w 32"/>
                <a:gd name="T33" fmla="*/ 0 h 72"/>
                <a:gd name="T34" fmla="*/ 12 w 32"/>
                <a:gd name="T35" fmla="*/ 0 h 72"/>
                <a:gd name="T36" fmla="*/ 12 w 32"/>
                <a:gd name="T37" fmla="*/ 8 h 72"/>
                <a:gd name="T38" fmla="*/ 0 w 32"/>
                <a:gd name="T39" fmla="*/ 8 h 72"/>
                <a:gd name="T40" fmla="*/ 0 w 32"/>
                <a:gd name="T41" fmla="*/ 24 h 72"/>
                <a:gd name="T42" fmla="*/ 16 w 32"/>
                <a:gd name="T43" fmla="*/ 40 h 72"/>
                <a:gd name="T44" fmla="*/ 24 w 32"/>
                <a:gd name="T45" fmla="*/ 48 h 72"/>
                <a:gd name="T46" fmla="*/ 24 w 32"/>
                <a:gd name="T47" fmla="*/ 56 h 72"/>
                <a:gd name="T48" fmla="*/ 16 w 32"/>
                <a:gd name="T49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" h="72">
                  <a:moveTo>
                    <a:pt x="16" y="56"/>
                  </a:moveTo>
                  <a:cubicBezTo>
                    <a:pt x="12" y="56"/>
                    <a:pt x="8" y="52"/>
                    <a:pt x="8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5"/>
                    <a:pt x="5" y="62"/>
                    <a:pt x="12" y="63"/>
                  </a:cubicBezTo>
                  <a:cubicBezTo>
                    <a:pt x="12" y="72"/>
                    <a:pt x="12" y="72"/>
                    <a:pt x="12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2" y="39"/>
                    <a:pt x="25" y="32"/>
                    <a:pt x="16" y="32"/>
                  </a:cubicBezTo>
                  <a:cubicBezTo>
                    <a:pt x="12" y="32"/>
                    <a:pt x="8" y="28"/>
                    <a:pt x="8" y="24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6"/>
                    <a:pt x="24" y="20"/>
                    <a:pt x="24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17"/>
                    <a:pt x="27" y="10"/>
                    <a:pt x="20" y="9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3"/>
                    <a:pt x="7" y="40"/>
                    <a:pt x="16" y="40"/>
                  </a:cubicBezTo>
                  <a:cubicBezTo>
                    <a:pt x="20" y="40"/>
                    <a:pt x="24" y="44"/>
                    <a:pt x="24" y="48"/>
                  </a:cubicBezTo>
                  <a:cubicBezTo>
                    <a:pt x="24" y="56"/>
                    <a:pt x="24" y="56"/>
                    <a:pt x="24" y="56"/>
                  </a:cubicBezTo>
                  <a:lnTo>
                    <a:pt x="16" y="56"/>
                  </a:lnTo>
                  <a:close/>
                </a:path>
              </a:pathLst>
            </a:custGeom>
            <a:solidFill>
              <a:srgbClr val="FE6D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Freeform 10"/>
          <p:cNvSpPr>
            <a:spLocks noEditPoints="1"/>
          </p:cNvSpPr>
          <p:nvPr/>
        </p:nvSpPr>
        <p:spPr bwMode="auto">
          <a:xfrm>
            <a:off x="4587228" y="3567187"/>
            <a:ext cx="395624" cy="369332"/>
          </a:xfrm>
          <a:custGeom>
            <a:avLst/>
            <a:gdLst>
              <a:gd name="T0" fmla="*/ 154 w 353"/>
              <a:gd name="T1" fmla="*/ 25 h 329"/>
              <a:gd name="T2" fmla="*/ 98 w 353"/>
              <a:gd name="T3" fmla="*/ 34 h 329"/>
              <a:gd name="T4" fmla="*/ 111 w 353"/>
              <a:gd name="T5" fmla="*/ 68 h 329"/>
              <a:gd name="T6" fmla="*/ 92 w 353"/>
              <a:gd name="T7" fmla="*/ 116 h 329"/>
              <a:gd name="T8" fmla="*/ 98 w 353"/>
              <a:gd name="T9" fmla="*/ 138 h 329"/>
              <a:gd name="T10" fmla="*/ 150 w 353"/>
              <a:gd name="T11" fmla="*/ 157 h 329"/>
              <a:gd name="T12" fmla="*/ 164 w 353"/>
              <a:gd name="T13" fmla="*/ 184 h 329"/>
              <a:gd name="T14" fmla="*/ 206 w 353"/>
              <a:gd name="T15" fmla="*/ 159 h 329"/>
              <a:gd name="T16" fmla="*/ 262 w 353"/>
              <a:gd name="T17" fmla="*/ 150 h 329"/>
              <a:gd name="T18" fmla="*/ 249 w 353"/>
              <a:gd name="T19" fmla="*/ 116 h 329"/>
              <a:gd name="T20" fmla="*/ 268 w 353"/>
              <a:gd name="T21" fmla="*/ 68 h 329"/>
              <a:gd name="T22" fmla="*/ 262 w 353"/>
              <a:gd name="T23" fmla="*/ 46 h 329"/>
              <a:gd name="T24" fmla="*/ 210 w 353"/>
              <a:gd name="T25" fmla="*/ 26 h 329"/>
              <a:gd name="T26" fmla="*/ 196 w 353"/>
              <a:gd name="T27" fmla="*/ 0 h 329"/>
              <a:gd name="T28" fmla="*/ 188 w 353"/>
              <a:gd name="T29" fmla="*/ 32 h 329"/>
              <a:gd name="T30" fmla="*/ 232 w 353"/>
              <a:gd name="T31" fmla="*/ 27 h 329"/>
              <a:gd name="T32" fmla="*/ 233 w 353"/>
              <a:gd name="T33" fmla="*/ 71 h 329"/>
              <a:gd name="T34" fmla="*/ 260 w 353"/>
              <a:gd name="T35" fmla="*/ 100 h 329"/>
              <a:gd name="T36" fmla="*/ 230 w 353"/>
              <a:gd name="T37" fmla="*/ 118 h 329"/>
              <a:gd name="T38" fmla="*/ 218 w 353"/>
              <a:gd name="T39" fmla="*/ 142 h 329"/>
              <a:gd name="T40" fmla="*/ 188 w 353"/>
              <a:gd name="T41" fmla="*/ 152 h 329"/>
              <a:gd name="T42" fmla="*/ 163 w 353"/>
              <a:gd name="T43" fmla="*/ 144 h 329"/>
              <a:gd name="T44" fmla="*/ 128 w 353"/>
              <a:gd name="T45" fmla="*/ 157 h 329"/>
              <a:gd name="T46" fmla="*/ 127 w 353"/>
              <a:gd name="T47" fmla="*/ 113 h 329"/>
              <a:gd name="T48" fmla="*/ 100 w 353"/>
              <a:gd name="T49" fmla="*/ 84 h 329"/>
              <a:gd name="T50" fmla="*/ 130 w 353"/>
              <a:gd name="T51" fmla="*/ 65 h 329"/>
              <a:gd name="T52" fmla="*/ 142 w 353"/>
              <a:gd name="T53" fmla="*/ 42 h 329"/>
              <a:gd name="T54" fmla="*/ 172 w 353"/>
              <a:gd name="T55" fmla="*/ 32 h 329"/>
              <a:gd name="T56" fmla="*/ 180 w 353"/>
              <a:gd name="T57" fmla="*/ 128 h 329"/>
              <a:gd name="T58" fmla="*/ 200 w 353"/>
              <a:gd name="T59" fmla="*/ 92 h 329"/>
              <a:gd name="T60" fmla="*/ 272 w 353"/>
              <a:gd name="T61" fmla="*/ 180 h 329"/>
              <a:gd name="T62" fmla="*/ 240 w 353"/>
              <a:gd name="T63" fmla="*/ 215 h 329"/>
              <a:gd name="T64" fmla="*/ 304 w 353"/>
              <a:gd name="T65" fmla="*/ 196 h 329"/>
              <a:gd name="T66" fmla="*/ 256 w 353"/>
              <a:gd name="T67" fmla="*/ 239 h 329"/>
              <a:gd name="T68" fmla="*/ 76 w 353"/>
              <a:gd name="T69" fmla="*/ 212 h 329"/>
              <a:gd name="T70" fmla="*/ 0 w 353"/>
              <a:gd name="T71" fmla="*/ 312 h 329"/>
              <a:gd name="T72" fmla="*/ 216 w 353"/>
              <a:gd name="T73" fmla="*/ 328 h 329"/>
              <a:gd name="T74" fmla="*/ 336 w 353"/>
              <a:gd name="T75" fmla="*/ 263 h 329"/>
              <a:gd name="T76" fmla="*/ 351 w 353"/>
              <a:gd name="T77" fmla="*/ 239 h 329"/>
              <a:gd name="T78" fmla="*/ 336 w 353"/>
              <a:gd name="T79" fmla="*/ 221 h 329"/>
              <a:gd name="T80" fmla="*/ 236 w 353"/>
              <a:gd name="T81" fmla="*/ 260 h 329"/>
              <a:gd name="T82" fmla="*/ 153 w 353"/>
              <a:gd name="T83" fmla="*/ 228 h 329"/>
              <a:gd name="T84" fmla="*/ 152 w 353"/>
              <a:gd name="T85" fmla="*/ 244 h 329"/>
              <a:gd name="T86" fmla="*/ 220 w 353"/>
              <a:gd name="T87" fmla="*/ 259 h 329"/>
              <a:gd name="T88" fmla="*/ 207 w 353"/>
              <a:gd name="T89" fmla="*/ 264 h 329"/>
              <a:gd name="T90" fmla="*/ 207 w 353"/>
              <a:gd name="T91" fmla="*/ 280 h 329"/>
              <a:gd name="T92" fmla="*/ 324 w 353"/>
              <a:gd name="T93" fmla="*/ 239 h 329"/>
              <a:gd name="T94" fmla="*/ 335 w 353"/>
              <a:gd name="T95" fmla="*/ 244 h 329"/>
              <a:gd name="T96" fmla="*/ 239 w 353"/>
              <a:gd name="T97" fmla="*/ 305 h 329"/>
              <a:gd name="T98" fmla="*/ 16 w 353"/>
              <a:gd name="T99" fmla="*/ 312 h 329"/>
              <a:gd name="T100" fmla="*/ 76 w 353"/>
              <a:gd name="T101" fmla="*/ 228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53" h="329">
                <a:moveTo>
                  <a:pt x="163" y="0"/>
                </a:moveTo>
                <a:cubicBezTo>
                  <a:pt x="159" y="0"/>
                  <a:pt x="156" y="4"/>
                  <a:pt x="156" y="8"/>
                </a:cubicBezTo>
                <a:cubicBezTo>
                  <a:pt x="156" y="25"/>
                  <a:pt x="156" y="25"/>
                  <a:pt x="156" y="25"/>
                </a:cubicBezTo>
                <a:cubicBezTo>
                  <a:pt x="155" y="25"/>
                  <a:pt x="155" y="25"/>
                  <a:pt x="154" y="25"/>
                </a:cubicBezTo>
                <a:cubicBezTo>
                  <a:pt x="153" y="26"/>
                  <a:pt x="151" y="26"/>
                  <a:pt x="150" y="26"/>
                </a:cubicBezTo>
                <a:cubicBezTo>
                  <a:pt x="134" y="10"/>
                  <a:pt x="134" y="10"/>
                  <a:pt x="134" y="10"/>
                </a:cubicBezTo>
                <a:cubicBezTo>
                  <a:pt x="131" y="7"/>
                  <a:pt x="125" y="7"/>
                  <a:pt x="122" y="10"/>
                </a:cubicBezTo>
                <a:cubicBezTo>
                  <a:pt x="98" y="34"/>
                  <a:pt x="98" y="34"/>
                  <a:pt x="98" y="34"/>
                </a:cubicBezTo>
                <a:cubicBezTo>
                  <a:pt x="95" y="37"/>
                  <a:pt x="95" y="43"/>
                  <a:pt x="98" y="46"/>
                </a:cubicBezTo>
                <a:cubicBezTo>
                  <a:pt x="114" y="61"/>
                  <a:pt x="114" y="61"/>
                  <a:pt x="114" y="61"/>
                </a:cubicBezTo>
                <a:cubicBezTo>
                  <a:pt x="113" y="62"/>
                  <a:pt x="113" y="63"/>
                  <a:pt x="112" y="63"/>
                </a:cubicBezTo>
                <a:cubicBezTo>
                  <a:pt x="112" y="65"/>
                  <a:pt x="111" y="66"/>
                  <a:pt x="111" y="68"/>
                </a:cubicBezTo>
                <a:cubicBezTo>
                  <a:pt x="92" y="68"/>
                  <a:pt x="92" y="68"/>
                  <a:pt x="92" y="68"/>
                </a:cubicBezTo>
                <a:cubicBezTo>
                  <a:pt x="88" y="68"/>
                  <a:pt x="84" y="72"/>
                  <a:pt x="84" y="76"/>
                </a:cubicBezTo>
                <a:cubicBezTo>
                  <a:pt x="84" y="108"/>
                  <a:pt x="84" y="108"/>
                  <a:pt x="84" y="108"/>
                </a:cubicBezTo>
                <a:cubicBezTo>
                  <a:pt x="84" y="112"/>
                  <a:pt x="88" y="116"/>
                  <a:pt x="92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111" y="117"/>
                  <a:pt x="112" y="119"/>
                  <a:pt x="112" y="120"/>
                </a:cubicBezTo>
                <a:cubicBezTo>
                  <a:pt x="113" y="121"/>
                  <a:pt x="113" y="122"/>
                  <a:pt x="114" y="123"/>
                </a:cubicBezTo>
                <a:cubicBezTo>
                  <a:pt x="98" y="138"/>
                  <a:pt x="98" y="138"/>
                  <a:pt x="98" y="138"/>
                </a:cubicBezTo>
                <a:cubicBezTo>
                  <a:pt x="95" y="141"/>
                  <a:pt x="95" y="147"/>
                  <a:pt x="98" y="150"/>
                </a:cubicBezTo>
                <a:cubicBezTo>
                  <a:pt x="122" y="174"/>
                  <a:pt x="122" y="174"/>
                  <a:pt x="122" y="174"/>
                </a:cubicBezTo>
                <a:cubicBezTo>
                  <a:pt x="125" y="177"/>
                  <a:pt x="131" y="177"/>
                  <a:pt x="134" y="174"/>
                </a:cubicBezTo>
                <a:cubicBezTo>
                  <a:pt x="150" y="157"/>
                  <a:pt x="150" y="157"/>
                  <a:pt x="150" y="157"/>
                </a:cubicBezTo>
                <a:cubicBezTo>
                  <a:pt x="151" y="158"/>
                  <a:pt x="153" y="158"/>
                  <a:pt x="154" y="159"/>
                </a:cubicBezTo>
                <a:cubicBezTo>
                  <a:pt x="155" y="159"/>
                  <a:pt x="155" y="159"/>
                  <a:pt x="156" y="159"/>
                </a:cubicBezTo>
                <a:cubicBezTo>
                  <a:pt x="156" y="176"/>
                  <a:pt x="156" y="176"/>
                  <a:pt x="156" y="176"/>
                </a:cubicBezTo>
                <a:cubicBezTo>
                  <a:pt x="156" y="180"/>
                  <a:pt x="160" y="184"/>
                  <a:pt x="164" y="184"/>
                </a:cubicBezTo>
                <a:cubicBezTo>
                  <a:pt x="196" y="184"/>
                  <a:pt x="196" y="184"/>
                  <a:pt x="196" y="184"/>
                </a:cubicBezTo>
                <a:cubicBezTo>
                  <a:pt x="200" y="184"/>
                  <a:pt x="204" y="180"/>
                  <a:pt x="204" y="176"/>
                </a:cubicBezTo>
                <a:cubicBezTo>
                  <a:pt x="204" y="159"/>
                  <a:pt x="204" y="159"/>
                  <a:pt x="204" y="159"/>
                </a:cubicBezTo>
                <a:cubicBezTo>
                  <a:pt x="205" y="159"/>
                  <a:pt x="205" y="159"/>
                  <a:pt x="206" y="159"/>
                </a:cubicBezTo>
                <a:cubicBezTo>
                  <a:pt x="207" y="158"/>
                  <a:pt x="209" y="158"/>
                  <a:pt x="210" y="157"/>
                </a:cubicBezTo>
                <a:cubicBezTo>
                  <a:pt x="226" y="174"/>
                  <a:pt x="226" y="174"/>
                  <a:pt x="226" y="174"/>
                </a:cubicBezTo>
                <a:cubicBezTo>
                  <a:pt x="229" y="177"/>
                  <a:pt x="235" y="177"/>
                  <a:pt x="238" y="174"/>
                </a:cubicBezTo>
                <a:cubicBezTo>
                  <a:pt x="262" y="150"/>
                  <a:pt x="262" y="150"/>
                  <a:pt x="262" y="150"/>
                </a:cubicBezTo>
                <a:cubicBezTo>
                  <a:pt x="265" y="147"/>
                  <a:pt x="265" y="141"/>
                  <a:pt x="262" y="138"/>
                </a:cubicBezTo>
                <a:cubicBezTo>
                  <a:pt x="246" y="123"/>
                  <a:pt x="246" y="123"/>
                  <a:pt x="246" y="123"/>
                </a:cubicBezTo>
                <a:cubicBezTo>
                  <a:pt x="246" y="122"/>
                  <a:pt x="247" y="121"/>
                  <a:pt x="248" y="120"/>
                </a:cubicBezTo>
                <a:cubicBezTo>
                  <a:pt x="248" y="119"/>
                  <a:pt x="249" y="117"/>
                  <a:pt x="249" y="116"/>
                </a:cubicBezTo>
                <a:cubicBezTo>
                  <a:pt x="268" y="116"/>
                  <a:pt x="268" y="116"/>
                  <a:pt x="268" y="116"/>
                </a:cubicBezTo>
                <a:cubicBezTo>
                  <a:pt x="272" y="116"/>
                  <a:pt x="276" y="112"/>
                  <a:pt x="276" y="108"/>
                </a:cubicBezTo>
                <a:cubicBezTo>
                  <a:pt x="276" y="98"/>
                  <a:pt x="276" y="87"/>
                  <a:pt x="276" y="76"/>
                </a:cubicBezTo>
                <a:cubicBezTo>
                  <a:pt x="276" y="72"/>
                  <a:pt x="272" y="68"/>
                  <a:pt x="268" y="68"/>
                </a:cubicBezTo>
                <a:cubicBezTo>
                  <a:pt x="249" y="68"/>
                  <a:pt x="249" y="68"/>
                  <a:pt x="249" y="68"/>
                </a:cubicBezTo>
                <a:cubicBezTo>
                  <a:pt x="249" y="66"/>
                  <a:pt x="248" y="65"/>
                  <a:pt x="248" y="63"/>
                </a:cubicBezTo>
                <a:cubicBezTo>
                  <a:pt x="247" y="63"/>
                  <a:pt x="246" y="62"/>
                  <a:pt x="246" y="61"/>
                </a:cubicBezTo>
                <a:cubicBezTo>
                  <a:pt x="262" y="46"/>
                  <a:pt x="262" y="46"/>
                  <a:pt x="262" y="46"/>
                </a:cubicBezTo>
                <a:cubicBezTo>
                  <a:pt x="265" y="43"/>
                  <a:pt x="265" y="37"/>
                  <a:pt x="262" y="34"/>
                </a:cubicBezTo>
                <a:cubicBezTo>
                  <a:pt x="238" y="10"/>
                  <a:pt x="238" y="10"/>
                  <a:pt x="238" y="10"/>
                </a:cubicBezTo>
                <a:cubicBezTo>
                  <a:pt x="235" y="7"/>
                  <a:pt x="229" y="7"/>
                  <a:pt x="226" y="10"/>
                </a:cubicBezTo>
                <a:cubicBezTo>
                  <a:pt x="210" y="26"/>
                  <a:pt x="210" y="26"/>
                  <a:pt x="210" y="26"/>
                </a:cubicBezTo>
                <a:cubicBezTo>
                  <a:pt x="209" y="26"/>
                  <a:pt x="207" y="26"/>
                  <a:pt x="206" y="25"/>
                </a:cubicBezTo>
                <a:cubicBezTo>
                  <a:pt x="205" y="25"/>
                  <a:pt x="205" y="25"/>
                  <a:pt x="204" y="25"/>
                </a:cubicBezTo>
                <a:cubicBezTo>
                  <a:pt x="204" y="8"/>
                  <a:pt x="204" y="8"/>
                  <a:pt x="204" y="8"/>
                </a:cubicBezTo>
                <a:cubicBezTo>
                  <a:pt x="204" y="4"/>
                  <a:pt x="200" y="0"/>
                  <a:pt x="196" y="0"/>
                </a:cubicBezTo>
                <a:cubicBezTo>
                  <a:pt x="185" y="0"/>
                  <a:pt x="174" y="0"/>
                  <a:pt x="163" y="0"/>
                </a:cubicBezTo>
                <a:close/>
                <a:moveTo>
                  <a:pt x="172" y="16"/>
                </a:moveTo>
                <a:cubicBezTo>
                  <a:pt x="188" y="16"/>
                  <a:pt x="188" y="16"/>
                  <a:pt x="188" y="16"/>
                </a:cubicBezTo>
                <a:cubicBezTo>
                  <a:pt x="188" y="32"/>
                  <a:pt x="188" y="32"/>
                  <a:pt x="188" y="32"/>
                </a:cubicBezTo>
                <a:cubicBezTo>
                  <a:pt x="188" y="36"/>
                  <a:pt x="192" y="40"/>
                  <a:pt x="197" y="40"/>
                </a:cubicBezTo>
                <a:cubicBezTo>
                  <a:pt x="200" y="40"/>
                  <a:pt x="207" y="42"/>
                  <a:pt x="207" y="42"/>
                </a:cubicBezTo>
                <a:cubicBezTo>
                  <a:pt x="210" y="45"/>
                  <a:pt x="215" y="44"/>
                  <a:pt x="218" y="42"/>
                </a:cubicBezTo>
                <a:cubicBezTo>
                  <a:pt x="232" y="27"/>
                  <a:pt x="232" y="27"/>
                  <a:pt x="232" y="27"/>
                </a:cubicBezTo>
                <a:cubicBezTo>
                  <a:pt x="245" y="40"/>
                  <a:pt x="245" y="40"/>
                  <a:pt x="245" y="40"/>
                </a:cubicBezTo>
                <a:cubicBezTo>
                  <a:pt x="230" y="54"/>
                  <a:pt x="230" y="54"/>
                  <a:pt x="230" y="54"/>
                </a:cubicBezTo>
                <a:cubicBezTo>
                  <a:pt x="227" y="57"/>
                  <a:pt x="227" y="62"/>
                  <a:pt x="230" y="65"/>
                </a:cubicBezTo>
                <a:cubicBezTo>
                  <a:pt x="230" y="65"/>
                  <a:pt x="232" y="68"/>
                  <a:pt x="233" y="71"/>
                </a:cubicBezTo>
                <a:cubicBezTo>
                  <a:pt x="235" y="73"/>
                  <a:pt x="236" y="77"/>
                  <a:pt x="236" y="78"/>
                </a:cubicBezTo>
                <a:cubicBezTo>
                  <a:pt x="237" y="81"/>
                  <a:pt x="240" y="84"/>
                  <a:pt x="244" y="84"/>
                </a:cubicBezTo>
                <a:cubicBezTo>
                  <a:pt x="260" y="84"/>
                  <a:pt x="260" y="84"/>
                  <a:pt x="260" y="84"/>
                </a:cubicBezTo>
                <a:cubicBezTo>
                  <a:pt x="260" y="100"/>
                  <a:pt x="260" y="100"/>
                  <a:pt x="260" y="100"/>
                </a:cubicBezTo>
                <a:cubicBezTo>
                  <a:pt x="244" y="100"/>
                  <a:pt x="244" y="100"/>
                  <a:pt x="244" y="100"/>
                </a:cubicBezTo>
                <a:cubicBezTo>
                  <a:pt x="241" y="100"/>
                  <a:pt x="237" y="103"/>
                  <a:pt x="236" y="106"/>
                </a:cubicBezTo>
                <a:cubicBezTo>
                  <a:pt x="236" y="107"/>
                  <a:pt x="235" y="110"/>
                  <a:pt x="233" y="113"/>
                </a:cubicBezTo>
                <a:cubicBezTo>
                  <a:pt x="232" y="116"/>
                  <a:pt x="230" y="119"/>
                  <a:pt x="230" y="118"/>
                </a:cubicBezTo>
                <a:cubicBezTo>
                  <a:pt x="227" y="121"/>
                  <a:pt x="227" y="127"/>
                  <a:pt x="230" y="130"/>
                </a:cubicBezTo>
                <a:cubicBezTo>
                  <a:pt x="245" y="144"/>
                  <a:pt x="245" y="144"/>
                  <a:pt x="245" y="144"/>
                </a:cubicBezTo>
                <a:cubicBezTo>
                  <a:pt x="232" y="156"/>
                  <a:pt x="232" y="156"/>
                  <a:pt x="232" y="156"/>
                </a:cubicBezTo>
                <a:cubicBezTo>
                  <a:pt x="218" y="142"/>
                  <a:pt x="218" y="142"/>
                  <a:pt x="218" y="142"/>
                </a:cubicBezTo>
                <a:cubicBezTo>
                  <a:pt x="215" y="140"/>
                  <a:pt x="210" y="139"/>
                  <a:pt x="207" y="141"/>
                </a:cubicBezTo>
                <a:cubicBezTo>
                  <a:pt x="206" y="142"/>
                  <a:pt x="204" y="143"/>
                  <a:pt x="202" y="143"/>
                </a:cubicBezTo>
                <a:cubicBezTo>
                  <a:pt x="201" y="143"/>
                  <a:pt x="199" y="144"/>
                  <a:pt x="197" y="144"/>
                </a:cubicBezTo>
                <a:cubicBezTo>
                  <a:pt x="193" y="143"/>
                  <a:pt x="188" y="147"/>
                  <a:pt x="188" y="152"/>
                </a:cubicBezTo>
                <a:cubicBezTo>
                  <a:pt x="188" y="168"/>
                  <a:pt x="188" y="168"/>
                  <a:pt x="188" y="168"/>
                </a:cubicBezTo>
                <a:cubicBezTo>
                  <a:pt x="172" y="168"/>
                  <a:pt x="172" y="168"/>
                  <a:pt x="172" y="168"/>
                </a:cubicBezTo>
                <a:cubicBezTo>
                  <a:pt x="172" y="152"/>
                  <a:pt x="172" y="152"/>
                  <a:pt x="172" y="152"/>
                </a:cubicBezTo>
                <a:cubicBezTo>
                  <a:pt x="172" y="147"/>
                  <a:pt x="167" y="143"/>
                  <a:pt x="163" y="144"/>
                </a:cubicBezTo>
                <a:cubicBezTo>
                  <a:pt x="163" y="144"/>
                  <a:pt x="159" y="144"/>
                  <a:pt x="158" y="143"/>
                </a:cubicBezTo>
                <a:cubicBezTo>
                  <a:pt x="156" y="143"/>
                  <a:pt x="154" y="142"/>
                  <a:pt x="153" y="142"/>
                </a:cubicBezTo>
                <a:cubicBezTo>
                  <a:pt x="150" y="139"/>
                  <a:pt x="145" y="140"/>
                  <a:pt x="142" y="142"/>
                </a:cubicBezTo>
                <a:cubicBezTo>
                  <a:pt x="128" y="157"/>
                  <a:pt x="128" y="157"/>
                  <a:pt x="128" y="157"/>
                </a:cubicBezTo>
                <a:cubicBezTo>
                  <a:pt x="115" y="144"/>
                  <a:pt x="115" y="144"/>
                  <a:pt x="115" y="144"/>
                </a:cubicBezTo>
                <a:cubicBezTo>
                  <a:pt x="130" y="130"/>
                  <a:pt x="130" y="130"/>
                  <a:pt x="130" y="130"/>
                </a:cubicBezTo>
                <a:cubicBezTo>
                  <a:pt x="133" y="127"/>
                  <a:pt x="133" y="121"/>
                  <a:pt x="130" y="118"/>
                </a:cubicBezTo>
                <a:cubicBezTo>
                  <a:pt x="130" y="119"/>
                  <a:pt x="128" y="116"/>
                  <a:pt x="127" y="113"/>
                </a:cubicBezTo>
                <a:cubicBezTo>
                  <a:pt x="125" y="110"/>
                  <a:pt x="124" y="107"/>
                  <a:pt x="124" y="106"/>
                </a:cubicBezTo>
                <a:cubicBezTo>
                  <a:pt x="123" y="103"/>
                  <a:pt x="120" y="100"/>
                  <a:pt x="116" y="100"/>
                </a:cubicBezTo>
                <a:cubicBezTo>
                  <a:pt x="100" y="100"/>
                  <a:pt x="100" y="100"/>
                  <a:pt x="100" y="100"/>
                </a:cubicBezTo>
                <a:cubicBezTo>
                  <a:pt x="100" y="84"/>
                  <a:pt x="100" y="84"/>
                  <a:pt x="100" y="84"/>
                </a:cubicBezTo>
                <a:cubicBezTo>
                  <a:pt x="116" y="84"/>
                  <a:pt x="116" y="84"/>
                  <a:pt x="116" y="84"/>
                </a:cubicBezTo>
                <a:cubicBezTo>
                  <a:pt x="120" y="84"/>
                  <a:pt x="123" y="81"/>
                  <a:pt x="124" y="78"/>
                </a:cubicBezTo>
                <a:cubicBezTo>
                  <a:pt x="124" y="77"/>
                  <a:pt x="125" y="73"/>
                  <a:pt x="127" y="71"/>
                </a:cubicBezTo>
                <a:cubicBezTo>
                  <a:pt x="128" y="68"/>
                  <a:pt x="130" y="65"/>
                  <a:pt x="130" y="65"/>
                </a:cubicBezTo>
                <a:cubicBezTo>
                  <a:pt x="133" y="62"/>
                  <a:pt x="133" y="57"/>
                  <a:pt x="130" y="54"/>
                </a:cubicBezTo>
                <a:cubicBezTo>
                  <a:pt x="115" y="40"/>
                  <a:pt x="115" y="40"/>
                  <a:pt x="115" y="40"/>
                </a:cubicBezTo>
                <a:cubicBezTo>
                  <a:pt x="128" y="27"/>
                  <a:pt x="128" y="27"/>
                  <a:pt x="128" y="27"/>
                </a:cubicBezTo>
                <a:cubicBezTo>
                  <a:pt x="142" y="42"/>
                  <a:pt x="142" y="42"/>
                  <a:pt x="142" y="42"/>
                </a:cubicBezTo>
                <a:cubicBezTo>
                  <a:pt x="145" y="44"/>
                  <a:pt x="150" y="45"/>
                  <a:pt x="153" y="42"/>
                </a:cubicBezTo>
                <a:cubicBezTo>
                  <a:pt x="154" y="41"/>
                  <a:pt x="156" y="41"/>
                  <a:pt x="158" y="41"/>
                </a:cubicBezTo>
                <a:cubicBezTo>
                  <a:pt x="160" y="40"/>
                  <a:pt x="161" y="40"/>
                  <a:pt x="163" y="40"/>
                </a:cubicBezTo>
                <a:cubicBezTo>
                  <a:pt x="168" y="41"/>
                  <a:pt x="172" y="37"/>
                  <a:pt x="172" y="32"/>
                </a:cubicBezTo>
                <a:lnTo>
                  <a:pt x="172" y="16"/>
                </a:lnTo>
                <a:close/>
                <a:moveTo>
                  <a:pt x="180" y="56"/>
                </a:moveTo>
                <a:cubicBezTo>
                  <a:pt x="160" y="56"/>
                  <a:pt x="144" y="72"/>
                  <a:pt x="144" y="92"/>
                </a:cubicBezTo>
                <a:cubicBezTo>
                  <a:pt x="144" y="112"/>
                  <a:pt x="160" y="128"/>
                  <a:pt x="180" y="128"/>
                </a:cubicBezTo>
                <a:cubicBezTo>
                  <a:pt x="200" y="128"/>
                  <a:pt x="216" y="112"/>
                  <a:pt x="216" y="92"/>
                </a:cubicBezTo>
                <a:cubicBezTo>
                  <a:pt x="216" y="72"/>
                  <a:pt x="200" y="56"/>
                  <a:pt x="180" y="56"/>
                </a:cubicBezTo>
                <a:close/>
                <a:moveTo>
                  <a:pt x="180" y="72"/>
                </a:moveTo>
                <a:cubicBezTo>
                  <a:pt x="191" y="72"/>
                  <a:pt x="200" y="81"/>
                  <a:pt x="200" y="92"/>
                </a:cubicBezTo>
                <a:cubicBezTo>
                  <a:pt x="200" y="103"/>
                  <a:pt x="191" y="112"/>
                  <a:pt x="180" y="112"/>
                </a:cubicBezTo>
                <a:cubicBezTo>
                  <a:pt x="169" y="112"/>
                  <a:pt x="160" y="103"/>
                  <a:pt x="160" y="92"/>
                </a:cubicBezTo>
                <a:cubicBezTo>
                  <a:pt x="160" y="81"/>
                  <a:pt x="169" y="72"/>
                  <a:pt x="180" y="72"/>
                </a:cubicBezTo>
                <a:close/>
                <a:moveTo>
                  <a:pt x="272" y="180"/>
                </a:moveTo>
                <a:cubicBezTo>
                  <a:pt x="270" y="180"/>
                  <a:pt x="269" y="180"/>
                  <a:pt x="268" y="181"/>
                </a:cubicBezTo>
                <a:cubicBezTo>
                  <a:pt x="232" y="201"/>
                  <a:pt x="232" y="201"/>
                  <a:pt x="232" y="201"/>
                </a:cubicBezTo>
                <a:cubicBezTo>
                  <a:pt x="229" y="203"/>
                  <a:pt x="227" y="208"/>
                  <a:pt x="229" y="212"/>
                </a:cubicBezTo>
                <a:cubicBezTo>
                  <a:pt x="231" y="216"/>
                  <a:pt x="236" y="217"/>
                  <a:pt x="240" y="215"/>
                </a:cubicBezTo>
                <a:cubicBezTo>
                  <a:pt x="276" y="195"/>
                  <a:pt x="276" y="195"/>
                  <a:pt x="276" y="195"/>
                </a:cubicBezTo>
                <a:cubicBezTo>
                  <a:pt x="279" y="193"/>
                  <a:pt x="281" y="189"/>
                  <a:pt x="280" y="186"/>
                </a:cubicBezTo>
                <a:cubicBezTo>
                  <a:pt x="279" y="182"/>
                  <a:pt x="275" y="180"/>
                  <a:pt x="272" y="180"/>
                </a:cubicBezTo>
                <a:close/>
                <a:moveTo>
                  <a:pt x="304" y="196"/>
                </a:moveTo>
                <a:cubicBezTo>
                  <a:pt x="303" y="196"/>
                  <a:pt x="301" y="196"/>
                  <a:pt x="300" y="197"/>
                </a:cubicBezTo>
                <a:cubicBezTo>
                  <a:pt x="248" y="225"/>
                  <a:pt x="248" y="225"/>
                  <a:pt x="248" y="225"/>
                </a:cubicBezTo>
                <a:cubicBezTo>
                  <a:pt x="244" y="227"/>
                  <a:pt x="243" y="232"/>
                  <a:pt x="245" y="236"/>
                </a:cubicBezTo>
                <a:cubicBezTo>
                  <a:pt x="247" y="239"/>
                  <a:pt x="252" y="241"/>
                  <a:pt x="256" y="239"/>
                </a:cubicBezTo>
                <a:cubicBezTo>
                  <a:pt x="308" y="211"/>
                  <a:pt x="308" y="211"/>
                  <a:pt x="308" y="211"/>
                </a:cubicBezTo>
                <a:cubicBezTo>
                  <a:pt x="311" y="209"/>
                  <a:pt x="313" y="205"/>
                  <a:pt x="312" y="202"/>
                </a:cubicBezTo>
                <a:cubicBezTo>
                  <a:pt x="311" y="198"/>
                  <a:pt x="307" y="196"/>
                  <a:pt x="304" y="196"/>
                </a:cubicBezTo>
                <a:close/>
                <a:moveTo>
                  <a:pt x="76" y="212"/>
                </a:moveTo>
                <a:cubicBezTo>
                  <a:pt x="67" y="212"/>
                  <a:pt x="56" y="212"/>
                  <a:pt x="45" y="216"/>
                </a:cubicBezTo>
                <a:cubicBezTo>
                  <a:pt x="29" y="223"/>
                  <a:pt x="14" y="228"/>
                  <a:pt x="5" y="232"/>
                </a:cubicBezTo>
                <a:cubicBezTo>
                  <a:pt x="2" y="233"/>
                  <a:pt x="0" y="236"/>
                  <a:pt x="0" y="239"/>
                </a:cubicBezTo>
                <a:cubicBezTo>
                  <a:pt x="0" y="312"/>
                  <a:pt x="0" y="312"/>
                  <a:pt x="0" y="312"/>
                </a:cubicBezTo>
                <a:cubicBezTo>
                  <a:pt x="0" y="318"/>
                  <a:pt x="2" y="320"/>
                  <a:pt x="5" y="323"/>
                </a:cubicBezTo>
                <a:cubicBezTo>
                  <a:pt x="8" y="326"/>
                  <a:pt x="11" y="329"/>
                  <a:pt x="17" y="328"/>
                </a:cubicBezTo>
                <a:cubicBezTo>
                  <a:pt x="34" y="325"/>
                  <a:pt x="51" y="324"/>
                  <a:pt x="68" y="324"/>
                </a:cubicBezTo>
                <a:cubicBezTo>
                  <a:pt x="132" y="325"/>
                  <a:pt x="159" y="328"/>
                  <a:pt x="216" y="328"/>
                </a:cubicBezTo>
                <a:cubicBezTo>
                  <a:pt x="216" y="328"/>
                  <a:pt x="216" y="328"/>
                  <a:pt x="216" y="328"/>
                </a:cubicBezTo>
                <a:cubicBezTo>
                  <a:pt x="225" y="328"/>
                  <a:pt x="235" y="325"/>
                  <a:pt x="245" y="320"/>
                </a:cubicBezTo>
                <a:cubicBezTo>
                  <a:pt x="256" y="315"/>
                  <a:pt x="267" y="308"/>
                  <a:pt x="278" y="301"/>
                </a:cubicBezTo>
                <a:cubicBezTo>
                  <a:pt x="301" y="287"/>
                  <a:pt x="323" y="271"/>
                  <a:pt x="336" y="263"/>
                </a:cubicBezTo>
                <a:cubicBezTo>
                  <a:pt x="336" y="263"/>
                  <a:pt x="336" y="263"/>
                  <a:pt x="336" y="263"/>
                </a:cubicBezTo>
                <a:cubicBezTo>
                  <a:pt x="340" y="260"/>
                  <a:pt x="343" y="258"/>
                  <a:pt x="345" y="257"/>
                </a:cubicBezTo>
                <a:cubicBezTo>
                  <a:pt x="348" y="255"/>
                  <a:pt x="350" y="253"/>
                  <a:pt x="351" y="249"/>
                </a:cubicBezTo>
                <a:cubicBezTo>
                  <a:pt x="353" y="246"/>
                  <a:pt x="352" y="242"/>
                  <a:pt x="351" y="239"/>
                </a:cubicBezTo>
                <a:cubicBezTo>
                  <a:pt x="350" y="237"/>
                  <a:pt x="349" y="235"/>
                  <a:pt x="347" y="232"/>
                </a:cubicBezTo>
                <a:cubicBezTo>
                  <a:pt x="347" y="232"/>
                  <a:pt x="347" y="232"/>
                  <a:pt x="347" y="232"/>
                </a:cubicBezTo>
                <a:cubicBezTo>
                  <a:pt x="345" y="230"/>
                  <a:pt x="344" y="228"/>
                  <a:pt x="343" y="226"/>
                </a:cubicBezTo>
                <a:cubicBezTo>
                  <a:pt x="341" y="224"/>
                  <a:pt x="339" y="222"/>
                  <a:pt x="336" y="221"/>
                </a:cubicBezTo>
                <a:cubicBezTo>
                  <a:pt x="329" y="218"/>
                  <a:pt x="324" y="221"/>
                  <a:pt x="316" y="225"/>
                </a:cubicBezTo>
                <a:cubicBezTo>
                  <a:pt x="316" y="225"/>
                  <a:pt x="316" y="225"/>
                  <a:pt x="316" y="225"/>
                </a:cubicBezTo>
                <a:cubicBezTo>
                  <a:pt x="295" y="238"/>
                  <a:pt x="265" y="254"/>
                  <a:pt x="236" y="261"/>
                </a:cubicBezTo>
                <a:cubicBezTo>
                  <a:pt x="236" y="260"/>
                  <a:pt x="236" y="260"/>
                  <a:pt x="236" y="260"/>
                </a:cubicBezTo>
                <a:cubicBezTo>
                  <a:pt x="236" y="248"/>
                  <a:pt x="236" y="248"/>
                  <a:pt x="236" y="248"/>
                </a:cubicBezTo>
                <a:cubicBezTo>
                  <a:pt x="236" y="240"/>
                  <a:pt x="231" y="236"/>
                  <a:pt x="225" y="233"/>
                </a:cubicBezTo>
                <a:cubicBezTo>
                  <a:pt x="220" y="230"/>
                  <a:pt x="214" y="228"/>
                  <a:pt x="208" y="228"/>
                </a:cubicBezTo>
                <a:cubicBezTo>
                  <a:pt x="153" y="228"/>
                  <a:pt x="153" y="228"/>
                  <a:pt x="153" y="228"/>
                </a:cubicBezTo>
                <a:cubicBezTo>
                  <a:pt x="136" y="223"/>
                  <a:pt x="107" y="212"/>
                  <a:pt x="76" y="212"/>
                </a:cubicBezTo>
                <a:close/>
                <a:moveTo>
                  <a:pt x="76" y="228"/>
                </a:moveTo>
                <a:cubicBezTo>
                  <a:pt x="104" y="228"/>
                  <a:pt x="131" y="239"/>
                  <a:pt x="150" y="244"/>
                </a:cubicBezTo>
                <a:cubicBezTo>
                  <a:pt x="151" y="244"/>
                  <a:pt x="151" y="244"/>
                  <a:pt x="152" y="244"/>
                </a:cubicBezTo>
                <a:cubicBezTo>
                  <a:pt x="208" y="244"/>
                  <a:pt x="208" y="244"/>
                  <a:pt x="208" y="244"/>
                </a:cubicBezTo>
                <a:cubicBezTo>
                  <a:pt x="211" y="244"/>
                  <a:pt x="215" y="245"/>
                  <a:pt x="217" y="247"/>
                </a:cubicBezTo>
                <a:cubicBezTo>
                  <a:pt x="219" y="248"/>
                  <a:pt x="220" y="249"/>
                  <a:pt x="220" y="249"/>
                </a:cubicBezTo>
                <a:cubicBezTo>
                  <a:pt x="220" y="259"/>
                  <a:pt x="220" y="259"/>
                  <a:pt x="220" y="259"/>
                </a:cubicBezTo>
                <a:cubicBezTo>
                  <a:pt x="220" y="259"/>
                  <a:pt x="219" y="260"/>
                  <a:pt x="217" y="261"/>
                </a:cubicBezTo>
                <a:cubicBezTo>
                  <a:pt x="215" y="263"/>
                  <a:pt x="211" y="264"/>
                  <a:pt x="208" y="264"/>
                </a:cubicBezTo>
                <a:cubicBezTo>
                  <a:pt x="208" y="264"/>
                  <a:pt x="208" y="264"/>
                  <a:pt x="208" y="264"/>
                </a:cubicBezTo>
                <a:cubicBezTo>
                  <a:pt x="207" y="264"/>
                  <a:pt x="207" y="264"/>
                  <a:pt x="207" y="264"/>
                </a:cubicBezTo>
                <a:cubicBezTo>
                  <a:pt x="152" y="264"/>
                  <a:pt x="152" y="264"/>
                  <a:pt x="152" y="264"/>
                </a:cubicBezTo>
                <a:cubicBezTo>
                  <a:pt x="148" y="264"/>
                  <a:pt x="144" y="268"/>
                  <a:pt x="144" y="272"/>
                </a:cubicBezTo>
                <a:cubicBezTo>
                  <a:pt x="144" y="276"/>
                  <a:pt x="148" y="280"/>
                  <a:pt x="152" y="280"/>
                </a:cubicBezTo>
                <a:cubicBezTo>
                  <a:pt x="207" y="280"/>
                  <a:pt x="207" y="280"/>
                  <a:pt x="207" y="280"/>
                </a:cubicBezTo>
                <a:cubicBezTo>
                  <a:pt x="208" y="280"/>
                  <a:pt x="208" y="280"/>
                  <a:pt x="208" y="280"/>
                </a:cubicBezTo>
                <a:cubicBezTo>
                  <a:pt x="208" y="280"/>
                  <a:pt x="208" y="280"/>
                  <a:pt x="208" y="280"/>
                </a:cubicBezTo>
                <a:cubicBezTo>
                  <a:pt x="208" y="280"/>
                  <a:pt x="208" y="280"/>
                  <a:pt x="208" y="280"/>
                </a:cubicBezTo>
                <a:cubicBezTo>
                  <a:pt x="251" y="281"/>
                  <a:pt x="296" y="256"/>
                  <a:pt x="324" y="239"/>
                </a:cubicBezTo>
                <a:cubicBezTo>
                  <a:pt x="324" y="239"/>
                  <a:pt x="324" y="239"/>
                  <a:pt x="324" y="239"/>
                </a:cubicBezTo>
                <a:cubicBezTo>
                  <a:pt x="328" y="237"/>
                  <a:pt x="330" y="236"/>
                  <a:pt x="330" y="236"/>
                </a:cubicBezTo>
                <a:cubicBezTo>
                  <a:pt x="331" y="237"/>
                  <a:pt x="332" y="238"/>
                  <a:pt x="333" y="240"/>
                </a:cubicBezTo>
                <a:cubicBezTo>
                  <a:pt x="334" y="242"/>
                  <a:pt x="335" y="243"/>
                  <a:pt x="335" y="244"/>
                </a:cubicBezTo>
                <a:cubicBezTo>
                  <a:pt x="334" y="245"/>
                  <a:pt x="331" y="247"/>
                  <a:pt x="328" y="249"/>
                </a:cubicBezTo>
                <a:cubicBezTo>
                  <a:pt x="328" y="249"/>
                  <a:pt x="328" y="249"/>
                  <a:pt x="328" y="249"/>
                </a:cubicBezTo>
                <a:cubicBezTo>
                  <a:pt x="313" y="258"/>
                  <a:pt x="292" y="274"/>
                  <a:pt x="270" y="288"/>
                </a:cubicBezTo>
                <a:cubicBezTo>
                  <a:pt x="259" y="295"/>
                  <a:pt x="248" y="301"/>
                  <a:pt x="239" y="305"/>
                </a:cubicBezTo>
                <a:cubicBezTo>
                  <a:pt x="229" y="310"/>
                  <a:pt x="221" y="312"/>
                  <a:pt x="216" y="312"/>
                </a:cubicBezTo>
                <a:cubicBezTo>
                  <a:pt x="216" y="312"/>
                  <a:pt x="216" y="312"/>
                  <a:pt x="216" y="312"/>
                </a:cubicBezTo>
                <a:cubicBezTo>
                  <a:pt x="160" y="312"/>
                  <a:pt x="133" y="309"/>
                  <a:pt x="68" y="308"/>
                </a:cubicBezTo>
                <a:cubicBezTo>
                  <a:pt x="51" y="308"/>
                  <a:pt x="34" y="309"/>
                  <a:pt x="16" y="312"/>
                </a:cubicBezTo>
                <a:cubicBezTo>
                  <a:pt x="16" y="311"/>
                  <a:pt x="16" y="311"/>
                  <a:pt x="16" y="311"/>
                </a:cubicBezTo>
                <a:cubicBezTo>
                  <a:pt x="16" y="245"/>
                  <a:pt x="16" y="245"/>
                  <a:pt x="16" y="245"/>
                </a:cubicBezTo>
                <a:cubicBezTo>
                  <a:pt x="24" y="242"/>
                  <a:pt x="36" y="238"/>
                  <a:pt x="51" y="231"/>
                </a:cubicBezTo>
                <a:cubicBezTo>
                  <a:pt x="58" y="228"/>
                  <a:pt x="67" y="228"/>
                  <a:pt x="76" y="228"/>
                </a:cubicBezTo>
                <a:close/>
              </a:path>
            </a:pathLst>
          </a:custGeom>
          <a:solidFill>
            <a:srgbClr val="FE6D0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8581377" y="3637792"/>
            <a:ext cx="492342" cy="330498"/>
            <a:chOff x="8886826" y="1051530"/>
            <a:chExt cx="1608138" cy="1079500"/>
          </a:xfrm>
          <a:solidFill>
            <a:srgbClr val="FE6D05"/>
          </a:solidFill>
        </p:grpSpPr>
        <p:sp>
          <p:nvSpPr>
            <p:cNvPr id="36" name="Freeform 18"/>
            <p:cNvSpPr>
              <a:spLocks/>
            </p:cNvSpPr>
            <p:nvPr/>
          </p:nvSpPr>
          <p:spPr bwMode="auto">
            <a:xfrm>
              <a:off x="9118601" y="1288067"/>
              <a:ext cx="419100" cy="85725"/>
            </a:xfrm>
            <a:custGeom>
              <a:avLst/>
              <a:gdLst>
                <a:gd name="T0" fmla="*/ 90 w 99"/>
                <a:gd name="T1" fmla="*/ 0 h 20"/>
                <a:gd name="T2" fmla="*/ 9 w 99"/>
                <a:gd name="T3" fmla="*/ 0 h 20"/>
                <a:gd name="T4" fmla="*/ 0 w 99"/>
                <a:gd name="T5" fmla="*/ 10 h 20"/>
                <a:gd name="T6" fmla="*/ 9 w 99"/>
                <a:gd name="T7" fmla="*/ 20 h 20"/>
                <a:gd name="T8" fmla="*/ 90 w 99"/>
                <a:gd name="T9" fmla="*/ 20 h 20"/>
                <a:gd name="T10" fmla="*/ 99 w 99"/>
                <a:gd name="T11" fmla="*/ 10 h 20"/>
                <a:gd name="T12" fmla="*/ 90 w 99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20">
                  <a:moveTo>
                    <a:pt x="90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5"/>
                    <a:pt x="4" y="20"/>
                    <a:pt x="9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5" y="20"/>
                    <a:pt x="99" y="15"/>
                    <a:pt x="99" y="10"/>
                  </a:cubicBezTo>
                  <a:cubicBezTo>
                    <a:pt x="99" y="4"/>
                    <a:pt x="95" y="0"/>
                    <a:pt x="9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9"/>
            <p:cNvSpPr>
              <a:spLocks/>
            </p:cNvSpPr>
            <p:nvPr/>
          </p:nvSpPr>
          <p:spPr bwMode="auto">
            <a:xfrm>
              <a:off x="9118601" y="1526192"/>
              <a:ext cx="338138" cy="79375"/>
            </a:xfrm>
            <a:custGeom>
              <a:avLst/>
              <a:gdLst>
                <a:gd name="T0" fmla="*/ 9 w 80"/>
                <a:gd name="T1" fmla="*/ 19 h 19"/>
                <a:gd name="T2" fmla="*/ 71 w 80"/>
                <a:gd name="T3" fmla="*/ 19 h 19"/>
                <a:gd name="T4" fmla="*/ 80 w 80"/>
                <a:gd name="T5" fmla="*/ 10 h 19"/>
                <a:gd name="T6" fmla="*/ 71 w 80"/>
                <a:gd name="T7" fmla="*/ 0 h 19"/>
                <a:gd name="T8" fmla="*/ 9 w 80"/>
                <a:gd name="T9" fmla="*/ 0 h 19"/>
                <a:gd name="T10" fmla="*/ 0 w 80"/>
                <a:gd name="T11" fmla="*/ 10 h 19"/>
                <a:gd name="T12" fmla="*/ 9 w 80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19">
                  <a:moveTo>
                    <a:pt x="9" y="19"/>
                  </a:moveTo>
                  <a:cubicBezTo>
                    <a:pt x="71" y="19"/>
                    <a:pt x="71" y="19"/>
                    <a:pt x="71" y="19"/>
                  </a:cubicBezTo>
                  <a:cubicBezTo>
                    <a:pt x="76" y="19"/>
                    <a:pt x="80" y="15"/>
                    <a:pt x="80" y="10"/>
                  </a:cubicBezTo>
                  <a:cubicBezTo>
                    <a:pt x="80" y="4"/>
                    <a:pt x="76" y="0"/>
                    <a:pt x="7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0"/>
            <p:cNvSpPr>
              <a:spLocks/>
            </p:cNvSpPr>
            <p:nvPr/>
          </p:nvSpPr>
          <p:spPr bwMode="auto">
            <a:xfrm>
              <a:off x="9118601" y="1762730"/>
              <a:ext cx="419100" cy="80963"/>
            </a:xfrm>
            <a:custGeom>
              <a:avLst/>
              <a:gdLst>
                <a:gd name="T0" fmla="*/ 90 w 99"/>
                <a:gd name="T1" fmla="*/ 0 h 19"/>
                <a:gd name="T2" fmla="*/ 9 w 99"/>
                <a:gd name="T3" fmla="*/ 0 h 19"/>
                <a:gd name="T4" fmla="*/ 0 w 99"/>
                <a:gd name="T5" fmla="*/ 9 h 19"/>
                <a:gd name="T6" fmla="*/ 9 w 99"/>
                <a:gd name="T7" fmla="*/ 19 h 19"/>
                <a:gd name="T8" fmla="*/ 90 w 99"/>
                <a:gd name="T9" fmla="*/ 19 h 19"/>
                <a:gd name="T10" fmla="*/ 99 w 99"/>
                <a:gd name="T11" fmla="*/ 9 h 19"/>
                <a:gd name="T12" fmla="*/ 90 w 99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19">
                  <a:moveTo>
                    <a:pt x="90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4"/>
                    <a:pt x="4" y="19"/>
                    <a:pt x="9" y="19"/>
                  </a:cubicBezTo>
                  <a:cubicBezTo>
                    <a:pt x="90" y="19"/>
                    <a:pt x="90" y="19"/>
                    <a:pt x="90" y="19"/>
                  </a:cubicBezTo>
                  <a:cubicBezTo>
                    <a:pt x="95" y="19"/>
                    <a:pt x="99" y="14"/>
                    <a:pt x="99" y="9"/>
                  </a:cubicBezTo>
                  <a:cubicBezTo>
                    <a:pt x="99" y="4"/>
                    <a:pt x="95" y="0"/>
                    <a:pt x="9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1"/>
            <p:cNvSpPr>
              <a:spLocks noEditPoints="1"/>
            </p:cNvSpPr>
            <p:nvPr/>
          </p:nvSpPr>
          <p:spPr bwMode="auto">
            <a:xfrm>
              <a:off x="8886826" y="1051530"/>
              <a:ext cx="1608138" cy="1079500"/>
            </a:xfrm>
            <a:custGeom>
              <a:avLst/>
              <a:gdLst>
                <a:gd name="T0" fmla="*/ 368 w 380"/>
                <a:gd name="T1" fmla="*/ 197 h 255"/>
                <a:gd name="T2" fmla="*/ 324 w 380"/>
                <a:gd name="T3" fmla="*/ 160 h 255"/>
                <a:gd name="T4" fmla="*/ 333 w 380"/>
                <a:gd name="T5" fmla="*/ 122 h 255"/>
                <a:gd name="T6" fmla="*/ 247 w 380"/>
                <a:gd name="T7" fmla="*/ 36 h 255"/>
                <a:gd name="T8" fmla="*/ 210 w 380"/>
                <a:gd name="T9" fmla="*/ 45 h 255"/>
                <a:gd name="T10" fmla="*/ 210 w 380"/>
                <a:gd name="T11" fmla="*/ 10 h 255"/>
                <a:gd name="T12" fmla="*/ 200 w 380"/>
                <a:gd name="T13" fmla="*/ 0 h 255"/>
                <a:gd name="T14" fmla="*/ 10 w 380"/>
                <a:gd name="T15" fmla="*/ 0 h 255"/>
                <a:gd name="T16" fmla="*/ 0 w 380"/>
                <a:gd name="T17" fmla="*/ 10 h 255"/>
                <a:gd name="T18" fmla="*/ 0 w 380"/>
                <a:gd name="T19" fmla="*/ 233 h 255"/>
                <a:gd name="T20" fmla="*/ 10 w 380"/>
                <a:gd name="T21" fmla="*/ 242 h 255"/>
                <a:gd name="T22" fmla="*/ 200 w 380"/>
                <a:gd name="T23" fmla="*/ 242 h 255"/>
                <a:gd name="T24" fmla="*/ 210 w 380"/>
                <a:gd name="T25" fmla="*/ 233 h 255"/>
                <a:gd name="T26" fmla="*/ 210 w 380"/>
                <a:gd name="T27" fmla="*/ 199 h 255"/>
                <a:gd name="T28" fmla="*/ 247 w 380"/>
                <a:gd name="T29" fmla="*/ 208 h 255"/>
                <a:gd name="T30" fmla="*/ 285 w 380"/>
                <a:gd name="T31" fmla="*/ 199 h 255"/>
                <a:gd name="T32" fmla="*/ 321 w 380"/>
                <a:gd name="T33" fmla="*/ 243 h 255"/>
                <a:gd name="T34" fmla="*/ 345 w 380"/>
                <a:gd name="T35" fmla="*/ 255 h 255"/>
                <a:gd name="T36" fmla="*/ 347 w 380"/>
                <a:gd name="T37" fmla="*/ 255 h 255"/>
                <a:gd name="T38" fmla="*/ 370 w 380"/>
                <a:gd name="T39" fmla="*/ 246 h 255"/>
                <a:gd name="T40" fmla="*/ 380 w 380"/>
                <a:gd name="T41" fmla="*/ 220 h 255"/>
                <a:gd name="T42" fmla="*/ 368 w 380"/>
                <a:gd name="T43" fmla="*/ 197 h 255"/>
                <a:gd name="T44" fmla="*/ 190 w 380"/>
                <a:gd name="T45" fmla="*/ 224 h 255"/>
                <a:gd name="T46" fmla="*/ 19 w 380"/>
                <a:gd name="T47" fmla="*/ 224 h 255"/>
                <a:gd name="T48" fmla="*/ 19 w 380"/>
                <a:gd name="T49" fmla="*/ 20 h 255"/>
                <a:gd name="T50" fmla="*/ 190 w 380"/>
                <a:gd name="T51" fmla="*/ 20 h 255"/>
                <a:gd name="T52" fmla="*/ 190 w 380"/>
                <a:gd name="T53" fmla="*/ 58 h 255"/>
                <a:gd name="T54" fmla="*/ 161 w 380"/>
                <a:gd name="T55" fmla="*/ 122 h 255"/>
                <a:gd name="T56" fmla="*/ 190 w 380"/>
                <a:gd name="T57" fmla="*/ 187 h 255"/>
                <a:gd name="T58" fmla="*/ 190 w 380"/>
                <a:gd name="T59" fmla="*/ 224 h 255"/>
                <a:gd name="T60" fmla="*/ 180 w 380"/>
                <a:gd name="T61" fmla="*/ 122 h 255"/>
                <a:gd name="T62" fmla="*/ 247 w 380"/>
                <a:gd name="T63" fmla="*/ 55 h 255"/>
                <a:gd name="T64" fmla="*/ 314 w 380"/>
                <a:gd name="T65" fmla="*/ 122 h 255"/>
                <a:gd name="T66" fmla="*/ 247 w 380"/>
                <a:gd name="T67" fmla="*/ 189 h 255"/>
                <a:gd name="T68" fmla="*/ 180 w 380"/>
                <a:gd name="T69" fmla="*/ 122 h 255"/>
                <a:gd name="T70" fmla="*/ 357 w 380"/>
                <a:gd name="T71" fmla="*/ 232 h 255"/>
                <a:gd name="T72" fmla="*/ 346 w 380"/>
                <a:gd name="T73" fmla="*/ 236 h 255"/>
                <a:gd name="T74" fmla="*/ 336 w 380"/>
                <a:gd name="T75" fmla="*/ 231 h 255"/>
                <a:gd name="T76" fmla="*/ 301 w 380"/>
                <a:gd name="T77" fmla="*/ 188 h 255"/>
                <a:gd name="T78" fmla="*/ 313 w 380"/>
                <a:gd name="T79" fmla="*/ 176 h 255"/>
                <a:gd name="T80" fmla="*/ 356 w 380"/>
                <a:gd name="T81" fmla="*/ 211 h 255"/>
                <a:gd name="T82" fmla="*/ 361 w 380"/>
                <a:gd name="T83" fmla="*/ 221 h 255"/>
                <a:gd name="T84" fmla="*/ 357 w 380"/>
                <a:gd name="T85" fmla="*/ 232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0" h="255">
                  <a:moveTo>
                    <a:pt x="368" y="197"/>
                  </a:moveTo>
                  <a:cubicBezTo>
                    <a:pt x="324" y="160"/>
                    <a:pt x="324" y="160"/>
                    <a:pt x="324" y="160"/>
                  </a:cubicBezTo>
                  <a:cubicBezTo>
                    <a:pt x="329" y="148"/>
                    <a:pt x="333" y="136"/>
                    <a:pt x="333" y="122"/>
                  </a:cubicBezTo>
                  <a:cubicBezTo>
                    <a:pt x="333" y="75"/>
                    <a:pt x="294" y="36"/>
                    <a:pt x="247" y="36"/>
                  </a:cubicBezTo>
                  <a:cubicBezTo>
                    <a:pt x="234" y="36"/>
                    <a:pt x="221" y="39"/>
                    <a:pt x="210" y="45"/>
                  </a:cubicBezTo>
                  <a:cubicBezTo>
                    <a:pt x="210" y="10"/>
                    <a:pt x="210" y="10"/>
                    <a:pt x="210" y="10"/>
                  </a:cubicBezTo>
                  <a:cubicBezTo>
                    <a:pt x="210" y="5"/>
                    <a:pt x="205" y="0"/>
                    <a:pt x="20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238"/>
                    <a:pt x="4" y="242"/>
                    <a:pt x="10" y="242"/>
                  </a:cubicBezTo>
                  <a:cubicBezTo>
                    <a:pt x="200" y="242"/>
                    <a:pt x="200" y="242"/>
                    <a:pt x="200" y="242"/>
                  </a:cubicBezTo>
                  <a:cubicBezTo>
                    <a:pt x="205" y="242"/>
                    <a:pt x="210" y="238"/>
                    <a:pt x="210" y="233"/>
                  </a:cubicBezTo>
                  <a:cubicBezTo>
                    <a:pt x="210" y="199"/>
                    <a:pt x="210" y="199"/>
                    <a:pt x="210" y="199"/>
                  </a:cubicBezTo>
                  <a:cubicBezTo>
                    <a:pt x="221" y="205"/>
                    <a:pt x="234" y="208"/>
                    <a:pt x="247" y="208"/>
                  </a:cubicBezTo>
                  <a:cubicBezTo>
                    <a:pt x="260" y="208"/>
                    <a:pt x="273" y="205"/>
                    <a:pt x="285" y="199"/>
                  </a:cubicBezTo>
                  <a:cubicBezTo>
                    <a:pt x="321" y="243"/>
                    <a:pt x="321" y="243"/>
                    <a:pt x="321" y="243"/>
                  </a:cubicBezTo>
                  <a:cubicBezTo>
                    <a:pt x="327" y="250"/>
                    <a:pt x="336" y="255"/>
                    <a:pt x="345" y="255"/>
                  </a:cubicBezTo>
                  <a:cubicBezTo>
                    <a:pt x="346" y="255"/>
                    <a:pt x="346" y="255"/>
                    <a:pt x="347" y="255"/>
                  </a:cubicBezTo>
                  <a:cubicBezTo>
                    <a:pt x="356" y="255"/>
                    <a:pt x="364" y="252"/>
                    <a:pt x="370" y="246"/>
                  </a:cubicBezTo>
                  <a:cubicBezTo>
                    <a:pt x="377" y="239"/>
                    <a:pt x="380" y="230"/>
                    <a:pt x="380" y="220"/>
                  </a:cubicBezTo>
                  <a:cubicBezTo>
                    <a:pt x="380" y="211"/>
                    <a:pt x="375" y="203"/>
                    <a:pt x="368" y="197"/>
                  </a:cubicBezTo>
                  <a:close/>
                  <a:moveTo>
                    <a:pt x="190" y="224"/>
                  </a:moveTo>
                  <a:cubicBezTo>
                    <a:pt x="19" y="224"/>
                    <a:pt x="19" y="224"/>
                    <a:pt x="19" y="224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58"/>
                    <a:pt x="190" y="58"/>
                    <a:pt x="190" y="58"/>
                  </a:cubicBezTo>
                  <a:cubicBezTo>
                    <a:pt x="172" y="73"/>
                    <a:pt x="161" y="96"/>
                    <a:pt x="161" y="122"/>
                  </a:cubicBezTo>
                  <a:cubicBezTo>
                    <a:pt x="161" y="148"/>
                    <a:pt x="172" y="171"/>
                    <a:pt x="190" y="187"/>
                  </a:cubicBezTo>
                  <a:lnTo>
                    <a:pt x="190" y="224"/>
                  </a:lnTo>
                  <a:close/>
                  <a:moveTo>
                    <a:pt x="180" y="122"/>
                  </a:moveTo>
                  <a:cubicBezTo>
                    <a:pt x="180" y="85"/>
                    <a:pt x="210" y="55"/>
                    <a:pt x="247" y="55"/>
                  </a:cubicBezTo>
                  <a:cubicBezTo>
                    <a:pt x="284" y="55"/>
                    <a:pt x="314" y="85"/>
                    <a:pt x="314" y="122"/>
                  </a:cubicBezTo>
                  <a:cubicBezTo>
                    <a:pt x="314" y="159"/>
                    <a:pt x="284" y="189"/>
                    <a:pt x="247" y="189"/>
                  </a:cubicBezTo>
                  <a:cubicBezTo>
                    <a:pt x="210" y="189"/>
                    <a:pt x="180" y="159"/>
                    <a:pt x="180" y="122"/>
                  </a:cubicBezTo>
                  <a:close/>
                  <a:moveTo>
                    <a:pt x="357" y="232"/>
                  </a:moveTo>
                  <a:cubicBezTo>
                    <a:pt x="354" y="235"/>
                    <a:pt x="350" y="237"/>
                    <a:pt x="346" y="236"/>
                  </a:cubicBezTo>
                  <a:cubicBezTo>
                    <a:pt x="342" y="236"/>
                    <a:pt x="338" y="234"/>
                    <a:pt x="336" y="231"/>
                  </a:cubicBezTo>
                  <a:cubicBezTo>
                    <a:pt x="301" y="188"/>
                    <a:pt x="301" y="188"/>
                    <a:pt x="301" y="188"/>
                  </a:cubicBezTo>
                  <a:cubicBezTo>
                    <a:pt x="305" y="185"/>
                    <a:pt x="309" y="181"/>
                    <a:pt x="313" y="176"/>
                  </a:cubicBezTo>
                  <a:cubicBezTo>
                    <a:pt x="356" y="211"/>
                    <a:pt x="356" y="211"/>
                    <a:pt x="356" y="211"/>
                  </a:cubicBezTo>
                  <a:cubicBezTo>
                    <a:pt x="359" y="214"/>
                    <a:pt x="361" y="217"/>
                    <a:pt x="361" y="221"/>
                  </a:cubicBezTo>
                  <a:cubicBezTo>
                    <a:pt x="361" y="226"/>
                    <a:pt x="360" y="230"/>
                    <a:pt x="357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22"/>
            <p:cNvSpPr>
              <a:spLocks/>
            </p:cNvSpPr>
            <p:nvPr/>
          </p:nvSpPr>
          <p:spPr bwMode="auto">
            <a:xfrm>
              <a:off x="9804401" y="1351567"/>
              <a:ext cx="249238" cy="428625"/>
            </a:xfrm>
            <a:custGeom>
              <a:avLst/>
              <a:gdLst>
                <a:gd name="T0" fmla="*/ 24 w 59"/>
                <a:gd name="T1" fmla="*/ 25 h 101"/>
                <a:gd name="T2" fmla="*/ 35 w 59"/>
                <a:gd name="T3" fmla="*/ 25 h 101"/>
                <a:gd name="T4" fmla="*/ 44 w 59"/>
                <a:gd name="T5" fmla="*/ 34 h 101"/>
                <a:gd name="T6" fmla="*/ 59 w 59"/>
                <a:gd name="T7" fmla="*/ 34 h 101"/>
                <a:gd name="T8" fmla="*/ 37 w 59"/>
                <a:gd name="T9" fmla="*/ 11 h 101"/>
                <a:gd name="T10" fmla="*/ 37 w 59"/>
                <a:gd name="T11" fmla="*/ 0 h 101"/>
                <a:gd name="T12" fmla="*/ 22 w 59"/>
                <a:gd name="T13" fmla="*/ 0 h 101"/>
                <a:gd name="T14" fmla="*/ 22 w 59"/>
                <a:gd name="T15" fmla="*/ 11 h 101"/>
                <a:gd name="T16" fmla="*/ 0 w 59"/>
                <a:gd name="T17" fmla="*/ 34 h 101"/>
                <a:gd name="T18" fmla="*/ 24 w 59"/>
                <a:gd name="T19" fmla="*/ 58 h 101"/>
                <a:gd name="T20" fmla="*/ 35 w 59"/>
                <a:gd name="T21" fmla="*/ 58 h 101"/>
                <a:gd name="T22" fmla="*/ 44 w 59"/>
                <a:gd name="T23" fmla="*/ 67 h 101"/>
                <a:gd name="T24" fmla="*/ 35 w 59"/>
                <a:gd name="T25" fmla="*/ 75 h 101"/>
                <a:gd name="T26" fmla="*/ 24 w 59"/>
                <a:gd name="T27" fmla="*/ 75 h 101"/>
                <a:gd name="T28" fmla="*/ 15 w 59"/>
                <a:gd name="T29" fmla="*/ 67 h 101"/>
                <a:gd name="T30" fmla="*/ 0 w 59"/>
                <a:gd name="T31" fmla="*/ 67 h 101"/>
                <a:gd name="T32" fmla="*/ 22 w 59"/>
                <a:gd name="T33" fmla="*/ 90 h 101"/>
                <a:gd name="T34" fmla="*/ 22 w 59"/>
                <a:gd name="T35" fmla="*/ 101 h 101"/>
                <a:gd name="T36" fmla="*/ 37 w 59"/>
                <a:gd name="T37" fmla="*/ 101 h 101"/>
                <a:gd name="T38" fmla="*/ 37 w 59"/>
                <a:gd name="T39" fmla="*/ 90 h 101"/>
                <a:gd name="T40" fmla="*/ 59 w 59"/>
                <a:gd name="T41" fmla="*/ 67 h 101"/>
                <a:gd name="T42" fmla="*/ 35 w 59"/>
                <a:gd name="T43" fmla="*/ 43 h 101"/>
                <a:gd name="T44" fmla="*/ 24 w 59"/>
                <a:gd name="T45" fmla="*/ 43 h 101"/>
                <a:gd name="T46" fmla="*/ 15 w 59"/>
                <a:gd name="T47" fmla="*/ 34 h 101"/>
                <a:gd name="T48" fmla="*/ 24 w 59"/>
                <a:gd name="T49" fmla="*/ 2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9" h="101">
                  <a:moveTo>
                    <a:pt x="24" y="25"/>
                  </a:moveTo>
                  <a:cubicBezTo>
                    <a:pt x="35" y="25"/>
                    <a:pt x="35" y="25"/>
                    <a:pt x="35" y="25"/>
                  </a:cubicBezTo>
                  <a:cubicBezTo>
                    <a:pt x="40" y="25"/>
                    <a:pt x="44" y="29"/>
                    <a:pt x="44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9" y="22"/>
                    <a:pt x="49" y="12"/>
                    <a:pt x="37" y="11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10" y="11"/>
                    <a:pt x="0" y="21"/>
                    <a:pt x="0" y="34"/>
                  </a:cubicBezTo>
                  <a:cubicBezTo>
                    <a:pt x="0" y="47"/>
                    <a:pt x="11" y="58"/>
                    <a:pt x="24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40" y="58"/>
                    <a:pt x="44" y="62"/>
                    <a:pt x="44" y="67"/>
                  </a:cubicBezTo>
                  <a:cubicBezTo>
                    <a:pt x="44" y="71"/>
                    <a:pt x="40" y="75"/>
                    <a:pt x="35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19" y="75"/>
                    <a:pt x="15" y="71"/>
                    <a:pt x="15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90"/>
                  </a:cubicBezTo>
                  <a:cubicBezTo>
                    <a:pt x="22" y="101"/>
                    <a:pt x="22" y="101"/>
                    <a:pt x="22" y="101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90"/>
                    <a:pt x="37" y="90"/>
                    <a:pt x="37" y="90"/>
                  </a:cubicBezTo>
                  <a:cubicBezTo>
                    <a:pt x="49" y="89"/>
                    <a:pt x="59" y="79"/>
                    <a:pt x="59" y="67"/>
                  </a:cubicBezTo>
                  <a:cubicBezTo>
                    <a:pt x="59" y="54"/>
                    <a:pt x="49" y="43"/>
                    <a:pt x="35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19" y="43"/>
                    <a:pt x="15" y="39"/>
                    <a:pt x="15" y="34"/>
                  </a:cubicBezTo>
                  <a:cubicBezTo>
                    <a:pt x="15" y="29"/>
                    <a:pt x="19" y="25"/>
                    <a:pt x="2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" name="Rectangle 28">
            <a:extLst>
              <a:ext uri="{FF2B5EF4-FFF2-40B4-BE49-F238E27FC236}">
                <a16:creationId xmlns:a16="http://schemas.microsoft.com/office/drawing/2014/main" xmlns="" id="{F017DAF8-B639-1D45-AD66-F0709BF461C0}"/>
              </a:ext>
            </a:extLst>
          </p:cNvPr>
          <p:cNvSpPr/>
          <p:nvPr/>
        </p:nvSpPr>
        <p:spPr>
          <a:xfrm>
            <a:off x="846250" y="4810506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62%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57A74A92-5D06-7847-A48F-A82CD4F31187}"/>
              </a:ext>
            </a:extLst>
          </p:cNvPr>
          <p:cNvGrpSpPr/>
          <p:nvPr/>
        </p:nvGrpSpPr>
        <p:grpSpPr>
          <a:xfrm>
            <a:off x="793378" y="4575384"/>
            <a:ext cx="750120" cy="750120"/>
            <a:chOff x="1241189" y="4933852"/>
            <a:chExt cx="750120" cy="750120"/>
          </a:xfrm>
        </p:grpSpPr>
        <p:sp>
          <p:nvSpPr>
            <p:cNvPr id="32" name="Donut 31">
              <a:extLst>
                <a:ext uri="{FF2B5EF4-FFF2-40B4-BE49-F238E27FC236}">
                  <a16:creationId xmlns:a16="http://schemas.microsoft.com/office/drawing/2014/main" xmlns="" id="{4FEB995D-E484-094A-9B1C-F3638FBF843A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Block Arc 32">
              <a:extLst>
                <a:ext uri="{FF2B5EF4-FFF2-40B4-BE49-F238E27FC236}">
                  <a16:creationId xmlns:a16="http://schemas.microsoft.com/office/drawing/2014/main" xmlns="" id="{BBAB1A1E-F872-FD46-B9F2-2DD4C5508CE7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3733327"/>
                <a:gd name="adj3" fmla="val 7339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1D801A74-4981-994E-9B7D-57ACCE209712}"/>
              </a:ext>
            </a:extLst>
          </p:cNvPr>
          <p:cNvSpPr/>
          <p:nvPr/>
        </p:nvSpPr>
        <p:spPr>
          <a:xfrm>
            <a:off x="663695" y="5462587"/>
            <a:ext cx="10094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rPr>
              <a:t>3D Secure</a:t>
            </a:r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xmlns="" id="{CED419E9-1F2C-9F4A-98BA-0A63F399B4B4}"/>
              </a:ext>
            </a:extLst>
          </p:cNvPr>
          <p:cNvSpPr/>
          <p:nvPr/>
        </p:nvSpPr>
        <p:spPr>
          <a:xfrm>
            <a:off x="2528816" y="4810506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57%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5F988648-7544-3C45-B567-2EA6BE060F6A}"/>
              </a:ext>
            </a:extLst>
          </p:cNvPr>
          <p:cNvGrpSpPr/>
          <p:nvPr/>
        </p:nvGrpSpPr>
        <p:grpSpPr>
          <a:xfrm>
            <a:off x="2475944" y="4575384"/>
            <a:ext cx="750120" cy="750120"/>
            <a:chOff x="1241189" y="4933852"/>
            <a:chExt cx="750120" cy="750120"/>
          </a:xfrm>
        </p:grpSpPr>
        <p:sp>
          <p:nvSpPr>
            <p:cNvPr id="44" name="Donut 43">
              <a:extLst>
                <a:ext uri="{FF2B5EF4-FFF2-40B4-BE49-F238E27FC236}">
                  <a16:creationId xmlns:a16="http://schemas.microsoft.com/office/drawing/2014/main" xmlns="" id="{9846090B-5474-4546-B415-E9B4AAA06439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Block Arc 44">
              <a:extLst>
                <a:ext uri="{FF2B5EF4-FFF2-40B4-BE49-F238E27FC236}">
                  <a16:creationId xmlns:a16="http://schemas.microsoft.com/office/drawing/2014/main" xmlns="" id="{F4320DE9-69C5-554B-911F-DBE00C5828F0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3733327"/>
                <a:gd name="adj3" fmla="val 7339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F089586D-3EF3-C544-8F18-0081537FEA4B}"/>
              </a:ext>
            </a:extLst>
          </p:cNvPr>
          <p:cNvSpPr/>
          <p:nvPr/>
        </p:nvSpPr>
        <p:spPr>
          <a:xfrm>
            <a:off x="2060209" y="5462587"/>
            <a:ext cx="15815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rPr>
              <a:t>Regular Transaction</a:t>
            </a:r>
          </a:p>
        </p:txBody>
      </p:sp>
      <p:sp>
        <p:nvSpPr>
          <p:cNvPr id="47" name="Rectangle 28">
            <a:extLst>
              <a:ext uri="{FF2B5EF4-FFF2-40B4-BE49-F238E27FC236}">
                <a16:creationId xmlns:a16="http://schemas.microsoft.com/office/drawing/2014/main" xmlns="" id="{70331A9A-2E93-4847-B0B8-8944AE36D079}"/>
              </a:ext>
            </a:extLst>
          </p:cNvPr>
          <p:cNvSpPr/>
          <p:nvPr/>
        </p:nvSpPr>
        <p:spPr>
          <a:xfrm>
            <a:off x="4906320" y="4810506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59%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D00D079E-AE70-2B4E-B92B-C9C9EF5E0EEC}"/>
              </a:ext>
            </a:extLst>
          </p:cNvPr>
          <p:cNvGrpSpPr/>
          <p:nvPr/>
        </p:nvGrpSpPr>
        <p:grpSpPr>
          <a:xfrm>
            <a:off x="4853448" y="4575384"/>
            <a:ext cx="750120" cy="750120"/>
            <a:chOff x="1241189" y="4933852"/>
            <a:chExt cx="750120" cy="750120"/>
          </a:xfrm>
        </p:grpSpPr>
        <p:sp>
          <p:nvSpPr>
            <p:cNvPr id="49" name="Donut 48">
              <a:extLst>
                <a:ext uri="{FF2B5EF4-FFF2-40B4-BE49-F238E27FC236}">
                  <a16:creationId xmlns:a16="http://schemas.microsoft.com/office/drawing/2014/main" xmlns="" id="{FF9D07FC-70D5-AB4F-A61F-CCE83C072984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Block Arc 49">
              <a:extLst>
                <a:ext uri="{FF2B5EF4-FFF2-40B4-BE49-F238E27FC236}">
                  <a16:creationId xmlns:a16="http://schemas.microsoft.com/office/drawing/2014/main" xmlns="" id="{3619D0FA-EB06-6B42-A64D-1676BFD92A05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3733327"/>
                <a:gd name="adj3" fmla="val 7339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xmlns="" id="{09F6AFCA-4862-8242-A641-35FB6B81E81B}"/>
              </a:ext>
            </a:extLst>
          </p:cNvPr>
          <p:cNvSpPr/>
          <p:nvPr/>
        </p:nvSpPr>
        <p:spPr>
          <a:xfrm>
            <a:off x="4723765" y="5462587"/>
            <a:ext cx="10094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rPr>
              <a:t>3D Secure</a:t>
            </a:r>
          </a:p>
        </p:txBody>
      </p:sp>
      <p:sp>
        <p:nvSpPr>
          <p:cNvPr id="52" name="Rectangle 28">
            <a:extLst>
              <a:ext uri="{FF2B5EF4-FFF2-40B4-BE49-F238E27FC236}">
                <a16:creationId xmlns:a16="http://schemas.microsoft.com/office/drawing/2014/main" xmlns="" id="{4ACB8B12-1F66-E14F-9271-F17D54A0A911}"/>
              </a:ext>
            </a:extLst>
          </p:cNvPr>
          <p:cNvSpPr/>
          <p:nvPr/>
        </p:nvSpPr>
        <p:spPr>
          <a:xfrm>
            <a:off x="6588886" y="4810506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46%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xmlns="" id="{94904BFC-F585-AA48-AF76-E1DF941B5B96}"/>
              </a:ext>
            </a:extLst>
          </p:cNvPr>
          <p:cNvGrpSpPr/>
          <p:nvPr/>
        </p:nvGrpSpPr>
        <p:grpSpPr>
          <a:xfrm>
            <a:off x="6536014" y="4575384"/>
            <a:ext cx="750120" cy="750120"/>
            <a:chOff x="1241189" y="4933852"/>
            <a:chExt cx="750120" cy="750120"/>
          </a:xfrm>
        </p:grpSpPr>
        <p:sp>
          <p:nvSpPr>
            <p:cNvPr id="54" name="Donut 53">
              <a:extLst>
                <a:ext uri="{FF2B5EF4-FFF2-40B4-BE49-F238E27FC236}">
                  <a16:creationId xmlns:a16="http://schemas.microsoft.com/office/drawing/2014/main" xmlns="" id="{90025749-94CB-444E-BEB1-BDCED8578010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5" name="Block Arc 54">
              <a:extLst>
                <a:ext uri="{FF2B5EF4-FFF2-40B4-BE49-F238E27FC236}">
                  <a16:creationId xmlns:a16="http://schemas.microsoft.com/office/drawing/2014/main" xmlns="" id="{7E1AEE86-4EC4-BC4B-AD85-1303C6AFA5A4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3733327"/>
                <a:gd name="adj3" fmla="val 7339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E6FE9462-EB13-8F47-A0C1-DDC6FB189678}"/>
              </a:ext>
            </a:extLst>
          </p:cNvPr>
          <p:cNvSpPr/>
          <p:nvPr/>
        </p:nvSpPr>
        <p:spPr>
          <a:xfrm>
            <a:off x="6120279" y="5462587"/>
            <a:ext cx="15815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rPr>
              <a:t>Regular Transaction</a:t>
            </a:r>
          </a:p>
        </p:txBody>
      </p:sp>
      <p:sp>
        <p:nvSpPr>
          <p:cNvPr id="57" name="Rectangle 28">
            <a:extLst>
              <a:ext uri="{FF2B5EF4-FFF2-40B4-BE49-F238E27FC236}">
                <a16:creationId xmlns:a16="http://schemas.microsoft.com/office/drawing/2014/main" xmlns="" id="{5FFB787D-5777-D04C-B5AE-D6695C25BA1D}"/>
              </a:ext>
            </a:extLst>
          </p:cNvPr>
          <p:cNvSpPr/>
          <p:nvPr/>
        </p:nvSpPr>
        <p:spPr>
          <a:xfrm>
            <a:off x="8822563" y="4810506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62%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xmlns="" id="{AD9F520C-B9C5-6F4D-9F1E-9B97B65E94DA}"/>
              </a:ext>
            </a:extLst>
          </p:cNvPr>
          <p:cNvGrpSpPr/>
          <p:nvPr/>
        </p:nvGrpSpPr>
        <p:grpSpPr>
          <a:xfrm>
            <a:off x="8769691" y="4575384"/>
            <a:ext cx="750120" cy="750120"/>
            <a:chOff x="1241189" y="4933852"/>
            <a:chExt cx="750120" cy="750120"/>
          </a:xfrm>
        </p:grpSpPr>
        <p:sp>
          <p:nvSpPr>
            <p:cNvPr id="59" name="Donut 58">
              <a:extLst>
                <a:ext uri="{FF2B5EF4-FFF2-40B4-BE49-F238E27FC236}">
                  <a16:creationId xmlns:a16="http://schemas.microsoft.com/office/drawing/2014/main" xmlns="" id="{93569E2E-6C89-684C-B94E-EF8D4AD5D024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0" name="Block Arc 59">
              <a:extLst>
                <a:ext uri="{FF2B5EF4-FFF2-40B4-BE49-F238E27FC236}">
                  <a16:creationId xmlns:a16="http://schemas.microsoft.com/office/drawing/2014/main" xmlns="" id="{C9BD0696-3FB6-044E-9766-568AA5E7454E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3733327"/>
                <a:gd name="adj3" fmla="val 7339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xmlns="" id="{A7406B8D-87B3-CD48-B4E0-ABAE99DC27FF}"/>
              </a:ext>
            </a:extLst>
          </p:cNvPr>
          <p:cNvSpPr/>
          <p:nvPr/>
        </p:nvSpPr>
        <p:spPr>
          <a:xfrm>
            <a:off x="8640008" y="5462587"/>
            <a:ext cx="10094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rPr>
              <a:t>3D Secure</a:t>
            </a:r>
          </a:p>
        </p:txBody>
      </p:sp>
      <p:sp>
        <p:nvSpPr>
          <p:cNvPr id="62" name="Rectangle 28">
            <a:extLst>
              <a:ext uri="{FF2B5EF4-FFF2-40B4-BE49-F238E27FC236}">
                <a16:creationId xmlns:a16="http://schemas.microsoft.com/office/drawing/2014/main" xmlns="" id="{79EE1027-633D-3443-9A12-F5D8DB4D786C}"/>
              </a:ext>
            </a:extLst>
          </p:cNvPr>
          <p:cNvSpPr/>
          <p:nvPr/>
        </p:nvSpPr>
        <p:spPr>
          <a:xfrm>
            <a:off x="10505129" y="4810506"/>
            <a:ext cx="6443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60%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531D5862-B9E7-E949-8366-D2D55E84FA66}"/>
              </a:ext>
            </a:extLst>
          </p:cNvPr>
          <p:cNvGrpSpPr/>
          <p:nvPr/>
        </p:nvGrpSpPr>
        <p:grpSpPr>
          <a:xfrm>
            <a:off x="10452257" y="4575384"/>
            <a:ext cx="750120" cy="750120"/>
            <a:chOff x="1241189" y="4933852"/>
            <a:chExt cx="750120" cy="750120"/>
          </a:xfrm>
        </p:grpSpPr>
        <p:sp>
          <p:nvSpPr>
            <p:cNvPr id="64" name="Donut 63">
              <a:extLst>
                <a:ext uri="{FF2B5EF4-FFF2-40B4-BE49-F238E27FC236}">
                  <a16:creationId xmlns:a16="http://schemas.microsoft.com/office/drawing/2014/main" xmlns="" id="{53172A06-AA09-DA4D-A72E-6E3A02D363E3}"/>
                </a:ext>
              </a:extLst>
            </p:cNvPr>
            <p:cNvSpPr/>
            <p:nvPr/>
          </p:nvSpPr>
          <p:spPr>
            <a:xfrm>
              <a:off x="1241189" y="4933852"/>
              <a:ext cx="750120" cy="750120"/>
            </a:xfrm>
            <a:prstGeom prst="donut">
              <a:avLst>
                <a:gd name="adj" fmla="val 8062"/>
              </a:avLst>
            </a:prstGeom>
            <a:solidFill>
              <a:srgbClr val="C6D7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5" name="Block Arc 64">
              <a:extLst>
                <a:ext uri="{FF2B5EF4-FFF2-40B4-BE49-F238E27FC236}">
                  <a16:creationId xmlns:a16="http://schemas.microsoft.com/office/drawing/2014/main" xmlns="" id="{F17AE87A-0ABF-DF41-B2D5-E4AB0114E06B}"/>
                </a:ext>
              </a:extLst>
            </p:cNvPr>
            <p:cNvSpPr/>
            <p:nvPr/>
          </p:nvSpPr>
          <p:spPr>
            <a:xfrm rot="5400000">
              <a:off x="1241189" y="4933852"/>
              <a:ext cx="750120" cy="750120"/>
            </a:xfrm>
            <a:prstGeom prst="blockArc">
              <a:avLst>
                <a:gd name="adj1" fmla="val 10800000"/>
                <a:gd name="adj2" fmla="val 3733327"/>
                <a:gd name="adj3" fmla="val 7339"/>
              </a:avLst>
            </a:prstGeom>
            <a:solidFill>
              <a:srgbClr val="FE6D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xmlns="" id="{D9BB125B-7CC6-3448-B0CF-2BFFF9D07E86}"/>
              </a:ext>
            </a:extLst>
          </p:cNvPr>
          <p:cNvSpPr/>
          <p:nvPr/>
        </p:nvSpPr>
        <p:spPr>
          <a:xfrm>
            <a:off x="10036522" y="5462587"/>
            <a:ext cx="15815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rPr>
              <a:t>Regular Transaction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5CA7A2C9-8403-9048-9AB2-5709DD224317}"/>
              </a:ext>
            </a:extLst>
          </p:cNvPr>
          <p:cNvSpPr/>
          <p:nvPr/>
        </p:nvSpPr>
        <p:spPr>
          <a:xfrm>
            <a:off x="460241" y="3312611"/>
            <a:ext cx="3202151" cy="3006371"/>
          </a:xfrm>
          <a:prstGeom prst="roundRect">
            <a:avLst>
              <a:gd name="adj" fmla="val 5075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xmlns="" id="{E8B1DD1A-E56C-264B-9DAE-BCEF3A0A22B7}"/>
              </a:ext>
            </a:extLst>
          </p:cNvPr>
          <p:cNvSpPr/>
          <p:nvPr/>
        </p:nvSpPr>
        <p:spPr>
          <a:xfrm>
            <a:off x="4364329" y="3312611"/>
            <a:ext cx="3345160" cy="3006371"/>
          </a:xfrm>
          <a:prstGeom prst="roundRect">
            <a:avLst>
              <a:gd name="adj" fmla="val 5075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xmlns="" id="{9AC50849-8278-9C45-BA08-8509DC45D531}"/>
              </a:ext>
            </a:extLst>
          </p:cNvPr>
          <p:cNvSpPr/>
          <p:nvPr/>
        </p:nvSpPr>
        <p:spPr>
          <a:xfrm>
            <a:off x="8362477" y="3312611"/>
            <a:ext cx="3345160" cy="3006371"/>
          </a:xfrm>
          <a:prstGeom prst="roundRect">
            <a:avLst>
              <a:gd name="adj" fmla="val 5075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53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reeform 105"/>
          <p:cNvSpPr/>
          <p:nvPr/>
        </p:nvSpPr>
        <p:spPr>
          <a:xfrm>
            <a:off x="0" y="-1"/>
            <a:ext cx="12191999" cy="2629855"/>
          </a:xfrm>
          <a:custGeom>
            <a:avLst/>
            <a:gdLst>
              <a:gd name="connsiteX0" fmla="*/ 0 w 12191999"/>
              <a:gd name="connsiteY0" fmla="*/ 0 h 2013894"/>
              <a:gd name="connsiteX1" fmla="*/ 12191999 w 12191999"/>
              <a:gd name="connsiteY1" fmla="*/ 0 h 2013894"/>
              <a:gd name="connsiteX2" fmla="*/ 12191999 w 12191999"/>
              <a:gd name="connsiteY2" fmla="*/ 1485349 h 2013894"/>
              <a:gd name="connsiteX3" fmla="*/ 12181262 w 12191999"/>
              <a:gd name="connsiteY3" fmla="*/ 1591861 h 2013894"/>
              <a:gd name="connsiteX4" fmla="*/ 11663444 w 12191999"/>
              <a:gd name="connsiteY4" fmla="*/ 2013894 h 2013894"/>
              <a:gd name="connsiteX5" fmla="*/ 0 w 12191999"/>
              <a:gd name="connsiteY5" fmla="*/ 2013894 h 2013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2013894">
                <a:moveTo>
                  <a:pt x="0" y="0"/>
                </a:moveTo>
                <a:lnTo>
                  <a:pt x="12191999" y="0"/>
                </a:lnTo>
                <a:lnTo>
                  <a:pt x="12191999" y="1485349"/>
                </a:lnTo>
                <a:lnTo>
                  <a:pt x="12181262" y="1591861"/>
                </a:lnTo>
                <a:cubicBezTo>
                  <a:pt x="12131976" y="1832714"/>
                  <a:pt x="11918868" y="2013894"/>
                  <a:pt x="11663444" y="2013894"/>
                </a:cubicBezTo>
                <a:lnTo>
                  <a:pt x="0" y="2013894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ound Single Corner Rectangle 107"/>
          <p:cNvSpPr/>
          <p:nvPr/>
        </p:nvSpPr>
        <p:spPr>
          <a:xfrm flipV="1">
            <a:off x="-24105" y="316"/>
            <a:ext cx="12191999" cy="2629538"/>
          </a:xfrm>
          <a:prstGeom prst="round1Rect">
            <a:avLst>
              <a:gd name="adj" fmla="val 20956"/>
            </a:avLst>
          </a:prstGeom>
          <a:gradFill flip="none" rotWithShape="1">
            <a:gsLst>
              <a:gs pos="16000">
                <a:srgbClr val="FE6D05">
                  <a:alpha val="0"/>
                </a:srgbClr>
              </a:gs>
              <a:gs pos="99000">
                <a:srgbClr val="FE6D05">
                  <a:alpha val="49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83E4E6C-DBAF-BE46-AA21-1A6BD9FE2B35}"/>
              </a:ext>
            </a:extLst>
          </p:cNvPr>
          <p:cNvSpPr/>
          <p:nvPr/>
        </p:nvSpPr>
        <p:spPr>
          <a:xfrm>
            <a:off x="-24105" y="708143"/>
            <a:ext cx="2526005" cy="1424824"/>
          </a:xfrm>
          <a:prstGeom prst="rect">
            <a:avLst/>
          </a:prstGeom>
          <a:solidFill>
            <a:srgbClr val="C6D7E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C29ED74-619C-1D42-A07E-100D25721A45}"/>
              </a:ext>
            </a:extLst>
          </p:cNvPr>
          <p:cNvGrpSpPr/>
          <p:nvPr/>
        </p:nvGrpSpPr>
        <p:grpSpPr>
          <a:xfrm>
            <a:off x="346838" y="23859"/>
            <a:ext cx="163546" cy="3114206"/>
            <a:chOff x="6026547" y="-548573"/>
            <a:chExt cx="163546" cy="311420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F5590746-ABC1-4243-814F-767BA4A07593}"/>
                </a:ext>
              </a:extLst>
            </p:cNvPr>
            <p:cNvCxnSpPr>
              <a:cxnSpLocks/>
            </p:cNvCxnSpPr>
            <p:nvPr/>
          </p:nvCxnSpPr>
          <p:spPr>
            <a:xfrm>
              <a:off x="6108320" y="-548573"/>
              <a:ext cx="0" cy="3114206"/>
            </a:xfrm>
            <a:prstGeom prst="line">
              <a:avLst/>
            </a:prstGeom>
            <a:ln w="28575" cap="rnd">
              <a:gradFill flip="none" rotWithShape="1">
                <a:gsLst>
                  <a:gs pos="48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FE08F7D1-2315-3840-B71B-00632770476F}"/>
                </a:ext>
              </a:extLst>
            </p:cNvPr>
            <p:cNvSpPr/>
            <p:nvPr/>
          </p:nvSpPr>
          <p:spPr>
            <a:xfrm>
              <a:off x="6026547" y="844984"/>
              <a:ext cx="163546" cy="1635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6D7E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1094103" y="2890391"/>
            <a:ext cx="47412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For all its good intentions, 3DS is notorious for bad user experience and the clunky interface can even make customers feel less secure paying online. </a:t>
            </a:r>
          </a:p>
        </p:txBody>
      </p:sp>
      <p:sp>
        <p:nvSpPr>
          <p:cNvPr id="26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1094103" y="4137004"/>
            <a:ext cx="41973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The frustration of an extra password carries dangerous risks of customer drop off and lost revenue for online sellers.</a:t>
            </a:r>
          </a:p>
        </p:txBody>
      </p:sp>
      <p:sp>
        <p:nvSpPr>
          <p:cNvPr id="28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1094103" y="5383617"/>
            <a:ext cx="458001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However, in the long run, it can be seen that the approved amounts (in some transactions) bridges the gap created and even increase revenue due to  the loss in question.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6979861" y="2890391"/>
            <a:ext cx="493131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Of course, the use of 3DS is not necessary in every transaction level and country, such as India holding the "doubtable" title of  the highest drop-rate with 25% and would not rush to use 3ds on them.</a:t>
            </a:r>
          </a:p>
        </p:txBody>
      </p:sp>
      <p:sp>
        <p:nvSpPr>
          <p:cNvPr id="30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6979862" y="4318516"/>
            <a:ext cx="47805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Highly correlated features was found, For instance, correlation between approved transactions to amount sum and card-level.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6979861" y="5562230"/>
            <a:ext cx="42406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In conclusion, using the extra layer of 3DS is often preferable, although you should know when and what for.</a:t>
            </a:r>
          </a:p>
        </p:txBody>
      </p:sp>
      <p:sp>
        <p:nvSpPr>
          <p:cNvPr id="11" name="Freeform 5"/>
          <p:cNvSpPr>
            <a:spLocks noEditPoints="1"/>
          </p:cNvSpPr>
          <p:nvPr/>
        </p:nvSpPr>
        <p:spPr bwMode="auto">
          <a:xfrm>
            <a:off x="611726" y="3013295"/>
            <a:ext cx="351898" cy="351898"/>
          </a:xfrm>
          <a:custGeom>
            <a:avLst/>
            <a:gdLst>
              <a:gd name="T0" fmla="*/ 351 w 364"/>
              <a:gd name="T1" fmla="*/ 173 h 364"/>
              <a:gd name="T2" fmla="*/ 191 w 364"/>
              <a:gd name="T3" fmla="*/ 8 h 364"/>
              <a:gd name="T4" fmla="*/ 174 w 364"/>
              <a:gd name="T5" fmla="*/ 8 h 364"/>
              <a:gd name="T6" fmla="*/ 15 w 364"/>
              <a:gd name="T7" fmla="*/ 173 h 364"/>
              <a:gd name="T8" fmla="*/ 0 w 364"/>
              <a:gd name="T9" fmla="*/ 181 h 364"/>
              <a:gd name="T10" fmla="*/ 15 w 364"/>
              <a:gd name="T11" fmla="*/ 190 h 364"/>
              <a:gd name="T12" fmla="*/ 174 w 364"/>
              <a:gd name="T13" fmla="*/ 356 h 364"/>
              <a:gd name="T14" fmla="*/ 191 w 364"/>
              <a:gd name="T15" fmla="*/ 356 h 364"/>
              <a:gd name="T16" fmla="*/ 351 w 364"/>
              <a:gd name="T17" fmla="*/ 190 h 364"/>
              <a:gd name="T18" fmla="*/ 364 w 364"/>
              <a:gd name="T19" fmla="*/ 181 h 364"/>
              <a:gd name="T20" fmla="*/ 334 w 364"/>
              <a:gd name="T21" fmla="*/ 173 h 364"/>
              <a:gd name="T22" fmla="*/ 191 w 364"/>
              <a:gd name="T23" fmla="*/ 65 h 364"/>
              <a:gd name="T24" fmla="*/ 334 w 364"/>
              <a:gd name="T25" fmla="*/ 173 h 364"/>
              <a:gd name="T26" fmla="*/ 143 w 364"/>
              <a:gd name="T27" fmla="*/ 181 h 364"/>
              <a:gd name="T28" fmla="*/ 223 w 364"/>
              <a:gd name="T29" fmla="*/ 181 h 364"/>
              <a:gd name="T30" fmla="*/ 174 w 364"/>
              <a:gd name="T31" fmla="*/ 126 h 364"/>
              <a:gd name="T32" fmla="*/ 83 w 364"/>
              <a:gd name="T33" fmla="*/ 173 h 364"/>
              <a:gd name="T34" fmla="*/ 174 w 364"/>
              <a:gd name="T35" fmla="*/ 126 h 364"/>
              <a:gd name="T36" fmla="*/ 174 w 364"/>
              <a:gd name="T37" fmla="*/ 237 h 364"/>
              <a:gd name="T38" fmla="*/ 83 w 364"/>
              <a:gd name="T39" fmla="*/ 190 h 364"/>
              <a:gd name="T40" fmla="*/ 191 w 364"/>
              <a:gd name="T41" fmla="*/ 237 h 364"/>
              <a:gd name="T42" fmla="*/ 282 w 364"/>
              <a:gd name="T43" fmla="*/ 190 h 364"/>
              <a:gd name="T44" fmla="*/ 191 w 364"/>
              <a:gd name="T45" fmla="*/ 237 h 364"/>
              <a:gd name="T46" fmla="*/ 191 w 364"/>
              <a:gd name="T47" fmla="*/ 126 h 364"/>
              <a:gd name="T48" fmla="*/ 282 w 364"/>
              <a:gd name="T49" fmla="*/ 173 h 364"/>
              <a:gd name="T50" fmla="*/ 174 w 364"/>
              <a:gd name="T51" fmla="*/ 30 h 364"/>
              <a:gd name="T52" fmla="*/ 67 w 364"/>
              <a:gd name="T53" fmla="*/ 173 h 364"/>
              <a:gd name="T54" fmla="*/ 174 w 364"/>
              <a:gd name="T55" fmla="*/ 30 h 364"/>
              <a:gd name="T56" fmla="*/ 67 w 364"/>
              <a:gd name="T57" fmla="*/ 190 h 364"/>
              <a:gd name="T58" fmla="*/ 174 w 364"/>
              <a:gd name="T59" fmla="*/ 332 h 364"/>
              <a:gd name="T60" fmla="*/ 191 w 364"/>
              <a:gd name="T61" fmla="*/ 332 h 364"/>
              <a:gd name="T62" fmla="*/ 299 w 364"/>
              <a:gd name="T63" fmla="*/ 190 h 364"/>
              <a:gd name="T64" fmla="*/ 191 w 364"/>
              <a:gd name="T65" fmla="*/ 332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64" h="364">
                <a:moveTo>
                  <a:pt x="356" y="173"/>
                </a:moveTo>
                <a:cubicBezTo>
                  <a:pt x="351" y="173"/>
                  <a:pt x="351" y="173"/>
                  <a:pt x="351" y="173"/>
                </a:cubicBezTo>
                <a:cubicBezTo>
                  <a:pt x="347" y="87"/>
                  <a:pt x="277" y="18"/>
                  <a:pt x="191" y="14"/>
                </a:cubicBezTo>
                <a:cubicBezTo>
                  <a:pt x="191" y="8"/>
                  <a:pt x="191" y="8"/>
                  <a:pt x="191" y="8"/>
                </a:cubicBezTo>
                <a:cubicBezTo>
                  <a:pt x="191" y="4"/>
                  <a:pt x="188" y="0"/>
                  <a:pt x="183" y="0"/>
                </a:cubicBezTo>
                <a:cubicBezTo>
                  <a:pt x="178" y="0"/>
                  <a:pt x="174" y="4"/>
                  <a:pt x="174" y="8"/>
                </a:cubicBezTo>
                <a:cubicBezTo>
                  <a:pt x="174" y="14"/>
                  <a:pt x="174" y="14"/>
                  <a:pt x="174" y="14"/>
                </a:cubicBezTo>
                <a:cubicBezTo>
                  <a:pt x="88" y="18"/>
                  <a:pt x="19" y="87"/>
                  <a:pt x="15" y="173"/>
                </a:cubicBezTo>
                <a:cubicBezTo>
                  <a:pt x="9" y="173"/>
                  <a:pt x="9" y="173"/>
                  <a:pt x="9" y="173"/>
                </a:cubicBezTo>
                <a:cubicBezTo>
                  <a:pt x="4" y="173"/>
                  <a:pt x="0" y="177"/>
                  <a:pt x="0" y="181"/>
                </a:cubicBezTo>
                <a:cubicBezTo>
                  <a:pt x="0" y="186"/>
                  <a:pt x="4" y="190"/>
                  <a:pt x="9" y="190"/>
                </a:cubicBezTo>
                <a:cubicBezTo>
                  <a:pt x="15" y="190"/>
                  <a:pt x="15" y="190"/>
                  <a:pt x="15" y="190"/>
                </a:cubicBezTo>
                <a:cubicBezTo>
                  <a:pt x="19" y="276"/>
                  <a:pt x="88" y="345"/>
                  <a:pt x="174" y="349"/>
                </a:cubicBezTo>
                <a:cubicBezTo>
                  <a:pt x="174" y="356"/>
                  <a:pt x="174" y="356"/>
                  <a:pt x="174" y="356"/>
                </a:cubicBezTo>
                <a:cubicBezTo>
                  <a:pt x="174" y="360"/>
                  <a:pt x="178" y="364"/>
                  <a:pt x="183" y="364"/>
                </a:cubicBezTo>
                <a:cubicBezTo>
                  <a:pt x="188" y="364"/>
                  <a:pt x="191" y="360"/>
                  <a:pt x="191" y="356"/>
                </a:cubicBezTo>
                <a:cubicBezTo>
                  <a:pt x="191" y="349"/>
                  <a:pt x="191" y="349"/>
                  <a:pt x="191" y="349"/>
                </a:cubicBezTo>
                <a:cubicBezTo>
                  <a:pt x="277" y="345"/>
                  <a:pt x="347" y="276"/>
                  <a:pt x="351" y="190"/>
                </a:cubicBezTo>
                <a:cubicBezTo>
                  <a:pt x="356" y="190"/>
                  <a:pt x="356" y="190"/>
                  <a:pt x="356" y="190"/>
                </a:cubicBezTo>
                <a:cubicBezTo>
                  <a:pt x="360" y="190"/>
                  <a:pt x="364" y="186"/>
                  <a:pt x="364" y="181"/>
                </a:cubicBezTo>
                <a:cubicBezTo>
                  <a:pt x="364" y="177"/>
                  <a:pt x="360" y="173"/>
                  <a:pt x="356" y="173"/>
                </a:cubicBezTo>
                <a:close/>
                <a:moveTo>
                  <a:pt x="334" y="173"/>
                </a:moveTo>
                <a:cubicBezTo>
                  <a:pt x="299" y="173"/>
                  <a:pt x="299" y="173"/>
                  <a:pt x="299" y="173"/>
                </a:cubicBezTo>
                <a:cubicBezTo>
                  <a:pt x="295" y="115"/>
                  <a:pt x="249" y="69"/>
                  <a:pt x="191" y="65"/>
                </a:cubicBezTo>
                <a:cubicBezTo>
                  <a:pt x="191" y="30"/>
                  <a:pt x="191" y="30"/>
                  <a:pt x="191" y="30"/>
                </a:cubicBezTo>
                <a:cubicBezTo>
                  <a:pt x="268" y="35"/>
                  <a:pt x="330" y="96"/>
                  <a:pt x="334" y="173"/>
                </a:cubicBezTo>
                <a:close/>
                <a:moveTo>
                  <a:pt x="183" y="221"/>
                </a:moveTo>
                <a:cubicBezTo>
                  <a:pt x="161" y="221"/>
                  <a:pt x="143" y="203"/>
                  <a:pt x="143" y="181"/>
                </a:cubicBezTo>
                <a:cubicBezTo>
                  <a:pt x="143" y="160"/>
                  <a:pt x="161" y="142"/>
                  <a:pt x="183" y="142"/>
                </a:cubicBezTo>
                <a:cubicBezTo>
                  <a:pt x="205" y="142"/>
                  <a:pt x="223" y="160"/>
                  <a:pt x="223" y="181"/>
                </a:cubicBezTo>
                <a:cubicBezTo>
                  <a:pt x="223" y="203"/>
                  <a:pt x="205" y="221"/>
                  <a:pt x="183" y="221"/>
                </a:cubicBezTo>
                <a:close/>
                <a:moveTo>
                  <a:pt x="174" y="126"/>
                </a:moveTo>
                <a:cubicBezTo>
                  <a:pt x="150" y="129"/>
                  <a:pt x="131" y="149"/>
                  <a:pt x="127" y="173"/>
                </a:cubicBezTo>
                <a:cubicBezTo>
                  <a:pt x="83" y="173"/>
                  <a:pt x="83" y="173"/>
                  <a:pt x="83" y="173"/>
                </a:cubicBezTo>
                <a:cubicBezTo>
                  <a:pt x="88" y="125"/>
                  <a:pt x="126" y="86"/>
                  <a:pt x="174" y="82"/>
                </a:cubicBezTo>
                <a:lnTo>
                  <a:pt x="174" y="126"/>
                </a:lnTo>
                <a:close/>
                <a:moveTo>
                  <a:pt x="127" y="190"/>
                </a:moveTo>
                <a:cubicBezTo>
                  <a:pt x="131" y="214"/>
                  <a:pt x="150" y="234"/>
                  <a:pt x="174" y="237"/>
                </a:cubicBezTo>
                <a:cubicBezTo>
                  <a:pt x="174" y="281"/>
                  <a:pt x="174" y="281"/>
                  <a:pt x="174" y="281"/>
                </a:cubicBezTo>
                <a:cubicBezTo>
                  <a:pt x="126" y="277"/>
                  <a:pt x="88" y="238"/>
                  <a:pt x="83" y="190"/>
                </a:cubicBezTo>
                <a:lnTo>
                  <a:pt x="127" y="190"/>
                </a:lnTo>
                <a:close/>
                <a:moveTo>
                  <a:pt x="191" y="237"/>
                </a:moveTo>
                <a:cubicBezTo>
                  <a:pt x="216" y="234"/>
                  <a:pt x="235" y="214"/>
                  <a:pt x="239" y="190"/>
                </a:cubicBezTo>
                <a:cubicBezTo>
                  <a:pt x="282" y="190"/>
                  <a:pt x="282" y="190"/>
                  <a:pt x="282" y="190"/>
                </a:cubicBezTo>
                <a:cubicBezTo>
                  <a:pt x="278" y="238"/>
                  <a:pt x="240" y="277"/>
                  <a:pt x="191" y="281"/>
                </a:cubicBezTo>
                <a:lnTo>
                  <a:pt x="191" y="237"/>
                </a:lnTo>
                <a:close/>
                <a:moveTo>
                  <a:pt x="239" y="173"/>
                </a:moveTo>
                <a:cubicBezTo>
                  <a:pt x="235" y="149"/>
                  <a:pt x="216" y="129"/>
                  <a:pt x="191" y="126"/>
                </a:cubicBezTo>
                <a:cubicBezTo>
                  <a:pt x="191" y="82"/>
                  <a:pt x="191" y="82"/>
                  <a:pt x="191" y="82"/>
                </a:cubicBezTo>
                <a:cubicBezTo>
                  <a:pt x="240" y="86"/>
                  <a:pt x="278" y="125"/>
                  <a:pt x="282" y="173"/>
                </a:cubicBezTo>
                <a:cubicBezTo>
                  <a:pt x="239" y="173"/>
                  <a:pt x="239" y="173"/>
                  <a:pt x="239" y="173"/>
                </a:cubicBezTo>
                <a:close/>
                <a:moveTo>
                  <a:pt x="174" y="30"/>
                </a:moveTo>
                <a:cubicBezTo>
                  <a:pt x="174" y="65"/>
                  <a:pt x="174" y="65"/>
                  <a:pt x="174" y="65"/>
                </a:cubicBezTo>
                <a:cubicBezTo>
                  <a:pt x="117" y="69"/>
                  <a:pt x="71" y="115"/>
                  <a:pt x="67" y="173"/>
                </a:cubicBezTo>
                <a:cubicBezTo>
                  <a:pt x="32" y="173"/>
                  <a:pt x="32" y="173"/>
                  <a:pt x="32" y="173"/>
                </a:cubicBezTo>
                <a:cubicBezTo>
                  <a:pt x="36" y="96"/>
                  <a:pt x="98" y="35"/>
                  <a:pt x="174" y="30"/>
                </a:cubicBezTo>
                <a:close/>
                <a:moveTo>
                  <a:pt x="32" y="190"/>
                </a:moveTo>
                <a:cubicBezTo>
                  <a:pt x="67" y="190"/>
                  <a:pt x="67" y="190"/>
                  <a:pt x="67" y="190"/>
                </a:cubicBezTo>
                <a:cubicBezTo>
                  <a:pt x="71" y="247"/>
                  <a:pt x="117" y="294"/>
                  <a:pt x="174" y="298"/>
                </a:cubicBezTo>
                <a:cubicBezTo>
                  <a:pt x="174" y="332"/>
                  <a:pt x="174" y="332"/>
                  <a:pt x="174" y="332"/>
                </a:cubicBezTo>
                <a:cubicBezTo>
                  <a:pt x="98" y="328"/>
                  <a:pt x="36" y="267"/>
                  <a:pt x="32" y="190"/>
                </a:cubicBezTo>
                <a:close/>
                <a:moveTo>
                  <a:pt x="191" y="332"/>
                </a:moveTo>
                <a:cubicBezTo>
                  <a:pt x="191" y="298"/>
                  <a:pt x="191" y="298"/>
                  <a:pt x="191" y="298"/>
                </a:cubicBezTo>
                <a:cubicBezTo>
                  <a:pt x="249" y="294"/>
                  <a:pt x="295" y="247"/>
                  <a:pt x="299" y="190"/>
                </a:cubicBezTo>
                <a:cubicBezTo>
                  <a:pt x="334" y="190"/>
                  <a:pt x="334" y="190"/>
                  <a:pt x="334" y="190"/>
                </a:cubicBezTo>
                <a:cubicBezTo>
                  <a:pt x="330" y="267"/>
                  <a:pt x="268" y="328"/>
                  <a:pt x="191" y="332"/>
                </a:cubicBezTo>
                <a:close/>
              </a:path>
            </a:pathLst>
          </a:custGeom>
          <a:solidFill>
            <a:srgbClr val="FE6D0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559398" y="4203027"/>
            <a:ext cx="447328" cy="447994"/>
            <a:chOff x="14288" y="4171951"/>
            <a:chExt cx="1065213" cy="1066800"/>
          </a:xfrm>
          <a:solidFill>
            <a:srgbClr val="FE6D05"/>
          </a:solidFill>
        </p:grpSpPr>
        <p:sp>
          <p:nvSpPr>
            <p:cNvPr id="16" name="Freeform 9"/>
            <p:cNvSpPr>
              <a:spLocks/>
            </p:cNvSpPr>
            <p:nvPr/>
          </p:nvSpPr>
          <p:spPr bwMode="auto">
            <a:xfrm>
              <a:off x="254000" y="4724401"/>
              <a:ext cx="169863" cy="376238"/>
            </a:xfrm>
            <a:custGeom>
              <a:avLst/>
              <a:gdLst>
                <a:gd name="T0" fmla="*/ 20 w 40"/>
                <a:gd name="T1" fmla="*/ 16 h 88"/>
                <a:gd name="T2" fmla="*/ 32 w 40"/>
                <a:gd name="T3" fmla="*/ 28 h 88"/>
                <a:gd name="T4" fmla="*/ 40 w 40"/>
                <a:gd name="T5" fmla="*/ 28 h 88"/>
                <a:gd name="T6" fmla="*/ 24 w 40"/>
                <a:gd name="T7" fmla="*/ 8 h 88"/>
                <a:gd name="T8" fmla="*/ 24 w 40"/>
                <a:gd name="T9" fmla="*/ 0 h 88"/>
                <a:gd name="T10" fmla="*/ 16 w 40"/>
                <a:gd name="T11" fmla="*/ 0 h 88"/>
                <a:gd name="T12" fmla="*/ 16 w 40"/>
                <a:gd name="T13" fmla="*/ 8 h 88"/>
                <a:gd name="T14" fmla="*/ 0 w 40"/>
                <a:gd name="T15" fmla="*/ 8 h 88"/>
                <a:gd name="T16" fmla="*/ 0 w 40"/>
                <a:gd name="T17" fmla="*/ 28 h 88"/>
                <a:gd name="T18" fmla="*/ 20 w 40"/>
                <a:gd name="T19" fmla="*/ 48 h 88"/>
                <a:gd name="T20" fmla="*/ 32 w 40"/>
                <a:gd name="T21" fmla="*/ 60 h 88"/>
                <a:gd name="T22" fmla="*/ 32 w 40"/>
                <a:gd name="T23" fmla="*/ 72 h 88"/>
                <a:gd name="T24" fmla="*/ 20 w 40"/>
                <a:gd name="T25" fmla="*/ 72 h 88"/>
                <a:gd name="T26" fmla="*/ 8 w 40"/>
                <a:gd name="T27" fmla="*/ 60 h 88"/>
                <a:gd name="T28" fmla="*/ 0 w 40"/>
                <a:gd name="T29" fmla="*/ 60 h 88"/>
                <a:gd name="T30" fmla="*/ 16 w 40"/>
                <a:gd name="T31" fmla="*/ 80 h 88"/>
                <a:gd name="T32" fmla="*/ 16 w 40"/>
                <a:gd name="T33" fmla="*/ 88 h 88"/>
                <a:gd name="T34" fmla="*/ 24 w 40"/>
                <a:gd name="T35" fmla="*/ 88 h 88"/>
                <a:gd name="T36" fmla="*/ 24 w 40"/>
                <a:gd name="T37" fmla="*/ 80 h 88"/>
                <a:gd name="T38" fmla="*/ 40 w 40"/>
                <a:gd name="T39" fmla="*/ 80 h 88"/>
                <a:gd name="T40" fmla="*/ 40 w 40"/>
                <a:gd name="T41" fmla="*/ 60 h 88"/>
                <a:gd name="T42" fmla="*/ 20 w 40"/>
                <a:gd name="T43" fmla="*/ 40 h 88"/>
                <a:gd name="T44" fmla="*/ 8 w 40"/>
                <a:gd name="T45" fmla="*/ 28 h 88"/>
                <a:gd name="T46" fmla="*/ 8 w 40"/>
                <a:gd name="T47" fmla="*/ 16 h 88"/>
                <a:gd name="T48" fmla="*/ 20 w 40"/>
                <a:gd name="T49" fmla="*/ 1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" h="88">
                  <a:moveTo>
                    <a:pt x="20" y="16"/>
                  </a:moveTo>
                  <a:cubicBezTo>
                    <a:pt x="27" y="16"/>
                    <a:pt x="32" y="21"/>
                    <a:pt x="32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18"/>
                    <a:pt x="33" y="10"/>
                    <a:pt x="24" y="8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9"/>
                    <a:pt x="9" y="48"/>
                    <a:pt x="20" y="48"/>
                  </a:cubicBezTo>
                  <a:cubicBezTo>
                    <a:pt x="27" y="48"/>
                    <a:pt x="32" y="53"/>
                    <a:pt x="32" y="60"/>
                  </a:cubicBezTo>
                  <a:cubicBezTo>
                    <a:pt x="32" y="72"/>
                    <a:pt x="32" y="72"/>
                    <a:pt x="32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13" y="72"/>
                    <a:pt x="8" y="67"/>
                    <a:pt x="8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70"/>
                    <a:pt x="7" y="78"/>
                    <a:pt x="16" y="80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24" y="88"/>
                    <a:pt x="24" y="88"/>
                    <a:pt x="24" y="88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0" y="49"/>
                    <a:pt x="31" y="40"/>
                    <a:pt x="20" y="40"/>
                  </a:cubicBezTo>
                  <a:cubicBezTo>
                    <a:pt x="13" y="40"/>
                    <a:pt x="8" y="35"/>
                    <a:pt x="8" y="28"/>
                  </a:cubicBezTo>
                  <a:cubicBezTo>
                    <a:pt x="8" y="16"/>
                    <a:pt x="8" y="16"/>
                    <a:pt x="8" y="16"/>
                  </a:cubicBezTo>
                  <a:lnTo>
                    <a:pt x="2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10"/>
            <p:cNvSpPr>
              <a:spLocks noChangeArrowheads="1"/>
            </p:cNvSpPr>
            <p:nvPr/>
          </p:nvSpPr>
          <p:spPr bwMode="auto">
            <a:xfrm>
              <a:off x="458788" y="4895851"/>
              <a:ext cx="34925" cy="333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Oval 11"/>
            <p:cNvSpPr>
              <a:spLocks noChangeArrowheads="1"/>
            </p:cNvSpPr>
            <p:nvPr/>
          </p:nvSpPr>
          <p:spPr bwMode="auto">
            <a:xfrm>
              <a:off x="185738" y="4878388"/>
              <a:ext cx="33338" cy="349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2"/>
            <p:cNvSpPr>
              <a:spLocks noEditPoints="1"/>
            </p:cNvSpPr>
            <p:nvPr/>
          </p:nvSpPr>
          <p:spPr bwMode="auto">
            <a:xfrm>
              <a:off x="14288" y="4171951"/>
              <a:ext cx="1065213" cy="1066800"/>
            </a:xfrm>
            <a:custGeom>
              <a:avLst/>
              <a:gdLst>
                <a:gd name="T0" fmla="*/ 249 w 249"/>
                <a:gd name="T1" fmla="*/ 41 h 249"/>
                <a:gd name="T2" fmla="*/ 241 w 249"/>
                <a:gd name="T3" fmla="*/ 8 h 249"/>
                <a:gd name="T4" fmla="*/ 208 w 249"/>
                <a:gd name="T5" fmla="*/ 0 h 249"/>
                <a:gd name="T6" fmla="*/ 175 w 249"/>
                <a:gd name="T7" fmla="*/ 8 h 249"/>
                <a:gd name="T8" fmla="*/ 167 w 249"/>
                <a:gd name="T9" fmla="*/ 41 h 249"/>
                <a:gd name="T10" fmla="*/ 175 w 249"/>
                <a:gd name="T11" fmla="*/ 74 h 249"/>
                <a:gd name="T12" fmla="*/ 196 w 249"/>
                <a:gd name="T13" fmla="*/ 89 h 249"/>
                <a:gd name="T14" fmla="*/ 164 w 249"/>
                <a:gd name="T15" fmla="*/ 89 h 249"/>
                <a:gd name="T16" fmla="*/ 114 w 249"/>
                <a:gd name="T17" fmla="*/ 1 h 249"/>
                <a:gd name="T18" fmla="*/ 64 w 249"/>
                <a:gd name="T19" fmla="*/ 55 h 249"/>
                <a:gd name="T20" fmla="*/ 54 w 249"/>
                <a:gd name="T21" fmla="*/ 65 h 249"/>
                <a:gd name="T22" fmla="*/ 24 w 249"/>
                <a:gd name="T23" fmla="*/ 49 h 249"/>
                <a:gd name="T24" fmla="*/ 20 w 249"/>
                <a:gd name="T25" fmla="*/ 53 h 249"/>
                <a:gd name="T26" fmla="*/ 35 w 249"/>
                <a:gd name="T27" fmla="*/ 90 h 249"/>
                <a:gd name="T28" fmla="*/ 33 w 249"/>
                <a:gd name="T29" fmla="*/ 111 h 249"/>
                <a:gd name="T30" fmla="*/ 76 w 249"/>
                <a:gd name="T31" fmla="*/ 249 h 249"/>
                <a:gd name="T32" fmla="*/ 119 w 249"/>
                <a:gd name="T33" fmla="*/ 111 h 249"/>
                <a:gd name="T34" fmla="*/ 117 w 249"/>
                <a:gd name="T35" fmla="*/ 90 h 249"/>
                <a:gd name="T36" fmla="*/ 132 w 249"/>
                <a:gd name="T37" fmla="*/ 53 h 249"/>
                <a:gd name="T38" fmla="*/ 128 w 249"/>
                <a:gd name="T39" fmla="*/ 49 h 249"/>
                <a:gd name="T40" fmla="*/ 98 w 249"/>
                <a:gd name="T41" fmla="*/ 65 h 249"/>
                <a:gd name="T42" fmla="*/ 88 w 249"/>
                <a:gd name="T43" fmla="*/ 55 h 249"/>
                <a:gd name="T44" fmla="*/ 114 w 249"/>
                <a:gd name="T45" fmla="*/ 26 h 249"/>
                <a:gd name="T46" fmla="*/ 140 w 249"/>
                <a:gd name="T47" fmla="*/ 89 h 249"/>
                <a:gd name="T48" fmla="*/ 220 w 249"/>
                <a:gd name="T49" fmla="*/ 89 h 249"/>
                <a:gd name="T50" fmla="*/ 241 w 249"/>
                <a:gd name="T51" fmla="*/ 74 h 249"/>
                <a:gd name="T52" fmla="*/ 112 w 249"/>
                <a:gd name="T53" fmla="*/ 97 h 249"/>
                <a:gd name="T54" fmla="*/ 112 w 249"/>
                <a:gd name="T55" fmla="*/ 105 h 249"/>
                <a:gd name="T56" fmla="*/ 43 w 249"/>
                <a:gd name="T57" fmla="*/ 105 h 249"/>
                <a:gd name="T58" fmla="*/ 36 w 249"/>
                <a:gd name="T59" fmla="*/ 101 h 249"/>
                <a:gd name="T60" fmla="*/ 112 w 249"/>
                <a:gd name="T61" fmla="*/ 97 h 249"/>
                <a:gd name="T62" fmla="*/ 76 w 249"/>
                <a:gd name="T63" fmla="*/ 241 h 249"/>
                <a:gd name="T64" fmla="*/ 45 w 249"/>
                <a:gd name="T65" fmla="*/ 113 h 249"/>
                <a:gd name="T66" fmla="*/ 144 w 249"/>
                <a:gd name="T67" fmla="*/ 173 h 249"/>
                <a:gd name="T68" fmla="*/ 116 w 249"/>
                <a:gd name="T69" fmla="*/ 64 h 249"/>
                <a:gd name="T70" fmla="*/ 112 w 249"/>
                <a:gd name="T71" fmla="*/ 84 h 249"/>
                <a:gd name="T72" fmla="*/ 44 w 249"/>
                <a:gd name="T73" fmla="*/ 89 h 249"/>
                <a:gd name="T74" fmla="*/ 28 w 249"/>
                <a:gd name="T75" fmla="*/ 58 h 249"/>
                <a:gd name="T76" fmla="*/ 54 w 249"/>
                <a:gd name="T77" fmla="*/ 73 h 249"/>
                <a:gd name="T78" fmla="*/ 76 w 249"/>
                <a:gd name="T79" fmla="*/ 57 h 249"/>
                <a:gd name="T80" fmla="*/ 98 w 249"/>
                <a:gd name="T81" fmla="*/ 73 h 249"/>
                <a:gd name="T82" fmla="*/ 148 w 249"/>
                <a:gd name="T83" fmla="*/ 89 h 249"/>
                <a:gd name="T84" fmla="*/ 114 w 249"/>
                <a:gd name="T85" fmla="*/ 18 h 249"/>
                <a:gd name="T86" fmla="*/ 76 w 249"/>
                <a:gd name="T87" fmla="*/ 49 h 249"/>
                <a:gd name="T88" fmla="*/ 114 w 249"/>
                <a:gd name="T89" fmla="*/ 9 h 249"/>
                <a:gd name="T90" fmla="*/ 156 w 249"/>
                <a:gd name="T91" fmla="*/ 89 h 249"/>
                <a:gd name="T92" fmla="*/ 204 w 249"/>
                <a:gd name="T93" fmla="*/ 89 h 249"/>
                <a:gd name="T94" fmla="*/ 208 w 249"/>
                <a:gd name="T95" fmla="*/ 82 h 249"/>
                <a:gd name="T96" fmla="*/ 212 w 249"/>
                <a:gd name="T97" fmla="*/ 89 h 249"/>
                <a:gd name="T98" fmla="*/ 214 w 249"/>
                <a:gd name="T99" fmla="*/ 52 h 249"/>
                <a:gd name="T100" fmla="*/ 202 w 249"/>
                <a:gd name="T101" fmla="*/ 52 h 249"/>
                <a:gd name="T102" fmla="*/ 197 w 249"/>
                <a:gd name="T103" fmla="*/ 47 h 249"/>
                <a:gd name="T104" fmla="*/ 197 w 249"/>
                <a:gd name="T105" fmla="*/ 35 h 249"/>
                <a:gd name="T106" fmla="*/ 202 w 249"/>
                <a:gd name="T107" fmla="*/ 30 h 249"/>
                <a:gd name="T108" fmla="*/ 214 w 249"/>
                <a:gd name="T109" fmla="*/ 30 h 249"/>
                <a:gd name="T110" fmla="*/ 219 w 249"/>
                <a:gd name="T111" fmla="*/ 35 h 249"/>
                <a:gd name="T112" fmla="*/ 219 w 249"/>
                <a:gd name="T113" fmla="*/ 47 h 249"/>
                <a:gd name="T114" fmla="*/ 214 w 249"/>
                <a:gd name="T115" fmla="*/ 5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49" h="249">
                  <a:moveTo>
                    <a:pt x="229" y="51"/>
                  </a:moveTo>
                  <a:cubicBezTo>
                    <a:pt x="249" y="41"/>
                    <a:pt x="249" y="41"/>
                    <a:pt x="249" y="41"/>
                  </a:cubicBezTo>
                  <a:cubicBezTo>
                    <a:pt x="229" y="31"/>
                    <a:pt x="229" y="31"/>
                    <a:pt x="229" y="31"/>
                  </a:cubicBezTo>
                  <a:cubicBezTo>
                    <a:pt x="241" y="8"/>
                    <a:pt x="241" y="8"/>
                    <a:pt x="241" y="8"/>
                  </a:cubicBezTo>
                  <a:cubicBezTo>
                    <a:pt x="218" y="20"/>
                    <a:pt x="218" y="20"/>
                    <a:pt x="218" y="20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75" y="8"/>
                    <a:pt x="175" y="8"/>
                    <a:pt x="175" y="8"/>
                  </a:cubicBezTo>
                  <a:cubicBezTo>
                    <a:pt x="187" y="31"/>
                    <a:pt x="187" y="31"/>
                    <a:pt x="187" y="31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87" y="51"/>
                    <a:pt x="187" y="51"/>
                    <a:pt x="187" y="51"/>
                  </a:cubicBezTo>
                  <a:cubicBezTo>
                    <a:pt x="175" y="74"/>
                    <a:pt x="175" y="74"/>
                    <a:pt x="175" y="74"/>
                  </a:cubicBezTo>
                  <a:cubicBezTo>
                    <a:pt x="196" y="63"/>
                    <a:pt x="196" y="63"/>
                    <a:pt x="196" y="63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98"/>
                    <a:pt x="189" y="105"/>
                    <a:pt x="180" y="105"/>
                  </a:cubicBezTo>
                  <a:cubicBezTo>
                    <a:pt x="171" y="105"/>
                    <a:pt x="164" y="98"/>
                    <a:pt x="164" y="89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23"/>
                    <a:pt x="142" y="1"/>
                    <a:pt x="114" y="1"/>
                  </a:cubicBezTo>
                  <a:cubicBezTo>
                    <a:pt x="86" y="1"/>
                    <a:pt x="64" y="23"/>
                    <a:pt x="64" y="51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3" y="56"/>
                    <a:pt x="62" y="58"/>
                    <a:pt x="62" y="59"/>
                  </a:cubicBezTo>
                  <a:cubicBezTo>
                    <a:pt x="59" y="63"/>
                    <a:pt x="57" y="65"/>
                    <a:pt x="54" y="65"/>
                  </a:cubicBezTo>
                  <a:cubicBezTo>
                    <a:pt x="50" y="65"/>
                    <a:pt x="46" y="62"/>
                    <a:pt x="41" y="58"/>
                  </a:cubicBezTo>
                  <a:cubicBezTo>
                    <a:pt x="37" y="54"/>
                    <a:pt x="31" y="49"/>
                    <a:pt x="24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67"/>
                    <a:pt x="25" y="80"/>
                    <a:pt x="34" y="90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1" y="92"/>
                    <a:pt x="28" y="96"/>
                    <a:pt x="28" y="101"/>
                  </a:cubicBezTo>
                  <a:cubicBezTo>
                    <a:pt x="28" y="105"/>
                    <a:pt x="30" y="109"/>
                    <a:pt x="33" y="111"/>
                  </a:cubicBezTo>
                  <a:cubicBezTo>
                    <a:pt x="13" y="125"/>
                    <a:pt x="0" y="149"/>
                    <a:pt x="0" y="173"/>
                  </a:cubicBezTo>
                  <a:cubicBezTo>
                    <a:pt x="0" y="215"/>
                    <a:pt x="34" y="249"/>
                    <a:pt x="76" y="249"/>
                  </a:cubicBezTo>
                  <a:cubicBezTo>
                    <a:pt x="118" y="249"/>
                    <a:pt x="152" y="215"/>
                    <a:pt x="152" y="173"/>
                  </a:cubicBezTo>
                  <a:cubicBezTo>
                    <a:pt x="152" y="149"/>
                    <a:pt x="139" y="125"/>
                    <a:pt x="119" y="111"/>
                  </a:cubicBezTo>
                  <a:cubicBezTo>
                    <a:pt x="122" y="109"/>
                    <a:pt x="124" y="105"/>
                    <a:pt x="124" y="101"/>
                  </a:cubicBezTo>
                  <a:cubicBezTo>
                    <a:pt x="124" y="96"/>
                    <a:pt x="121" y="92"/>
                    <a:pt x="117" y="90"/>
                  </a:cubicBezTo>
                  <a:cubicBezTo>
                    <a:pt x="118" y="90"/>
                    <a:pt x="118" y="90"/>
                    <a:pt x="118" y="90"/>
                  </a:cubicBezTo>
                  <a:cubicBezTo>
                    <a:pt x="127" y="80"/>
                    <a:pt x="132" y="67"/>
                    <a:pt x="132" y="53"/>
                  </a:cubicBezTo>
                  <a:cubicBezTo>
                    <a:pt x="132" y="49"/>
                    <a:pt x="132" y="49"/>
                    <a:pt x="132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1" y="49"/>
                    <a:pt x="115" y="54"/>
                    <a:pt x="111" y="58"/>
                  </a:cubicBezTo>
                  <a:cubicBezTo>
                    <a:pt x="106" y="62"/>
                    <a:pt x="102" y="65"/>
                    <a:pt x="98" y="65"/>
                  </a:cubicBezTo>
                  <a:cubicBezTo>
                    <a:pt x="95" y="65"/>
                    <a:pt x="93" y="63"/>
                    <a:pt x="90" y="59"/>
                  </a:cubicBezTo>
                  <a:cubicBezTo>
                    <a:pt x="90" y="58"/>
                    <a:pt x="89" y="57"/>
                    <a:pt x="88" y="55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37"/>
                    <a:pt x="100" y="26"/>
                    <a:pt x="114" y="26"/>
                  </a:cubicBezTo>
                  <a:cubicBezTo>
                    <a:pt x="128" y="26"/>
                    <a:pt x="140" y="37"/>
                    <a:pt x="140" y="52"/>
                  </a:cubicBezTo>
                  <a:cubicBezTo>
                    <a:pt x="140" y="89"/>
                    <a:pt x="140" y="89"/>
                    <a:pt x="140" y="89"/>
                  </a:cubicBezTo>
                  <a:cubicBezTo>
                    <a:pt x="140" y="111"/>
                    <a:pt x="158" y="129"/>
                    <a:pt x="180" y="129"/>
                  </a:cubicBezTo>
                  <a:cubicBezTo>
                    <a:pt x="202" y="129"/>
                    <a:pt x="220" y="111"/>
                    <a:pt x="220" y="89"/>
                  </a:cubicBezTo>
                  <a:cubicBezTo>
                    <a:pt x="220" y="63"/>
                    <a:pt x="220" y="63"/>
                    <a:pt x="220" y="63"/>
                  </a:cubicBezTo>
                  <a:cubicBezTo>
                    <a:pt x="241" y="74"/>
                    <a:pt x="241" y="74"/>
                    <a:pt x="241" y="74"/>
                  </a:cubicBezTo>
                  <a:lnTo>
                    <a:pt x="229" y="51"/>
                  </a:lnTo>
                  <a:close/>
                  <a:moveTo>
                    <a:pt x="112" y="97"/>
                  </a:moveTo>
                  <a:cubicBezTo>
                    <a:pt x="114" y="97"/>
                    <a:pt x="116" y="99"/>
                    <a:pt x="116" y="101"/>
                  </a:cubicBezTo>
                  <a:cubicBezTo>
                    <a:pt x="116" y="103"/>
                    <a:pt x="114" y="105"/>
                    <a:pt x="112" y="105"/>
                  </a:cubicBezTo>
                  <a:cubicBezTo>
                    <a:pt x="109" y="105"/>
                    <a:pt x="109" y="105"/>
                    <a:pt x="109" y="105"/>
                  </a:cubicBezTo>
                  <a:cubicBezTo>
                    <a:pt x="43" y="105"/>
                    <a:pt x="43" y="105"/>
                    <a:pt x="43" y="105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38" y="105"/>
                    <a:pt x="36" y="103"/>
                    <a:pt x="36" y="101"/>
                  </a:cubicBezTo>
                  <a:cubicBezTo>
                    <a:pt x="36" y="99"/>
                    <a:pt x="38" y="97"/>
                    <a:pt x="40" y="97"/>
                  </a:cubicBezTo>
                  <a:lnTo>
                    <a:pt x="112" y="97"/>
                  </a:lnTo>
                  <a:close/>
                  <a:moveTo>
                    <a:pt x="144" y="173"/>
                  </a:moveTo>
                  <a:cubicBezTo>
                    <a:pt x="144" y="210"/>
                    <a:pt x="113" y="241"/>
                    <a:pt x="76" y="241"/>
                  </a:cubicBezTo>
                  <a:cubicBezTo>
                    <a:pt x="39" y="241"/>
                    <a:pt x="8" y="210"/>
                    <a:pt x="8" y="173"/>
                  </a:cubicBezTo>
                  <a:cubicBezTo>
                    <a:pt x="8" y="148"/>
                    <a:pt x="22" y="125"/>
                    <a:pt x="45" y="113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30" y="125"/>
                    <a:pt x="144" y="148"/>
                    <a:pt x="144" y="173"/>
                  </a:cubicBezTo>
                  <a:close/>
                  <a:moveTo>
                    <a:pt x="98" y="73"/>
                  </a:moveTo>
                  <a:cubicBezTo>
                    <a:pt x="105" y="73"/>
                    <a:pt x="111" y="68"/>
                    <a:pt x="116" y="64"/>
                  </a:cubicBezTo>
                  <a:cubicBezTo>
                    <a:pt x="118" y="62"/>
                    <a:pt x="121" y="59"/>
                    <a:pt x="124" y="58"/>
                  </a:cubicBezTo>
                  <a:cubicBezTo>
                    <a:pt x="123" y="68"/>
                    <a:pt x="119" y="77"/>
                    <a:pt x="112" y="84"/>
                  </a:cubicBezTo>
                  <a:cubicBezTo>
                    <a:pt x="108" y="89"/>
                    <a:pt x="108" y="89"/>
                    <a:pt x="108" y="89"/>
                  </a:cubicBezTo>
                  <a:cubicBezTo>
                    <a:pt x="44" y="89"/>
                    <a:pt x="44" y="89"/>
                    <a:pt x="44" y="89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33" y="77"/>
                    <a:pt x="29" y="68"/>
                    <a:pt x="28" y="58"/>
                  </a:cubicBezTo>
                  <a:cubicBezTo>
                    <a:pt x="31" y="59"/>
                    <a:pt x="34" y="62"/>
                    <a:pt x="36" y="64"/>
                  </a:cubicBezTo>
                  <a:cubicBezTo>
                    <a:pt x="41" y="68"/>
                    <a:pt x="47" y="73"/>
                    <a:pt x="54" y="73"/>
                  </a:cubicBezTo>
                  <a:cubicBezTo>
                    <a:pt x="61" y="73"/>
                    <a:pt x="65" y="68"/>
                    <a:pt x="68" y="63"/>
                  </a:cubicBezTo>
                  <a:cubicBezTo>
                    <a:pt x="71" y="59"/>
                    <a:pt x="73" y="57"/>
                    <a:pt x="76" y="57"/>
                  </a:cubicBezTo>
                  <a:cubicBezTo>
                    <a:pt x="79" y="57"/>
                    <a:pt x="81" y="59"/>
                    <a:pt x="84" y="63"/>
                  </a:cubicBezTo>
                  <a:cubicBezTo>
                    <a:pt x="87" y="68"/>
                    <a:pt x="91" y="73"/>
                    <a:pt x="98" y="73"/>
                  </a:cubicBezTo>
                  <a:close/>
                  <a:moveTo>
                    <a:pt x="180" y="121"/>
                  </a:moveTo>
                  <a:cubicBezTo>
                    <a:pt x="162" y="121"/>
                    <a:pt x="148" y="107"/>
                    <a:pt x="148" y="89"/>
                  </a:cubicBezTo>
                  <a:cubicBezTo>
                    <a:pt x="148" y="52"/>
                    <a:pt x="148" y="52"/>
                    <a:pt x="148" y="52"/>
                  </a:cubicBezTo>
                  <a:cubicBezTo>
                    <a:pt x="148" y="33"/>
                    <a:pt x="133" y="18"/>
                    <a:pt x="114" y="18"/>
                  </a:cubicBezTo>
                  <a:cubicBezTo>
                    <a:pt x="96" y="18"/>
                    <a:pt x="81" y="32"/>
                    <a:pt x="80" y="50"/>
                  </a:cubicBezTo>
                  <a:cubicBezTo>
                    <a:pt x="79" y="49"/>
                    <a:pt x="78" y="49"/>
                    <a:pt x="76" y="49"/>
                  </a:cubicBezTo>
                  <a:cubicBezTo>
                    <a:pt x="75" y="49"/>
                    <a:pt x="73" y="49"/>
                    <a:pt x="72" y="50"/>
                  </a:cubicBezTo>
                  <a:cubicBezTo>
                    <a:pt x="73" y="27"/>
                    <a:pt x="91" y="9"/>
                    <a:pt x="114" y="9"/>
                  </a:cubicBezTo>
                  <a:cubicBezTo>
                    <a:pt x="137" y="9"/>
                    <a:pt x="156" y="28"/>
                    <a:pt x="156" y="51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6" y="102"/>
                    <a:pt x="167" y="113"/>
                    <a:pt x="180" y="113"/>
                  </a:cubicBezTo>
                  <a:cubicBezTo>
                    <a:pt x="193" y="113"/>
                    <a:pt x="204" y="102"/>
                    <a:pt x="204" y="89"/>
                  </a:cubicBezTo>
                  <a:cubicBezTo>
                    <a:pt x="204" y="74"/>
                    <a:pt x="204" y="74"/>
                    <a:pt x="204" y="74"/>
                  </a:cubicBezTo>
                  <a:cubicBezTo>
                    <a:pt x="208" y="82"/>
                    <a:pt x="208" y="82"/>
                    <a:pt x="208" y="82"/>
                  </a:cubicBezTo>
                  <a:cubicBezTo>
                    <a:pt x="212" y="74"/>
                    <a:pt x="212" y="74"/>
                    <a:pt x="212" y="74"/>
                  </a:cubicBezTo>
                  <a:cubicBezTo>
                    <a:pt x="212" y="89"/>
                    <a:pt x="212" y="89"/>
                    <a:pt x="212" y="89"/>
                  </a:cubicBezTo>
                  <a:cubicBezTo>
                    <a:pt x="212" y="107"/>
                    <a:pt x="198" y="121"/>
                    <a:pt x="180" y="121"/>
                  </a:cubicBezTo>
                  <a:close/>
                  <a:moveTo>
                    <a:pt x="214" y="52"/>
                  </a:moveTo>
                  <a:cubicBezTo>
                    <a:pt x="208" y="64"/>
                    <a:pt x="208" y="64"/>
                    <a:pt x="208" y="64"/>
                  </a:cubicBezTo>
                  <a:cubicBezTo>
                    <a:pt x="202" y="52"/>
                    <a:pt x="202" y="52"/>
                    <a:pt x="202" y="52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7" y="47"/>
                    <a:pt x="197" y="47"/>
                    <a:pt x="197" y="47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97" y="35"/>
                    <a:pt x="197" y="35"/>
                    <a:pt x="197" y="35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202" y="30"/>
                    <a:pt x="202" y="30"/>
                    <a:pt x="202" y="30"/>
                  </a:cubicBezTo>
                  <a:cubicBezTo>
                    <a:pt x="208" y="18"/>
                    <a:pt x="208" y="18"/>
                    <a:pt x="208" y="18"/>
                  </a:cubicBezTo>
                  <a:cubicBezTo>
                    <a:pt x="214" y="30"/>
                    <a:pt x="214" y="30"/>
                    <a:pt x="214" y="30"/>
                  </a:cubicBezTo>
                  <a:cubicBezTo>
                    <a:pt x="223" y="26"/>
                    <a:pt x="223" y="26"/>
                    <a:pt x="223" y="26"/>
                  </a:cubicBezTo>
                  <a:cubicBezTo>
                    <a:pt x="219" y="35"/>
                    <a:pt x="219" y="35"/>
                    <a:pt x="219" y="35"/>
                  </a:cubicBezTo>
                  <a:cubicBezTo>
                    <a:pt x="231" y="41"/>
                    <a:pt x="231" y="41"/>
                    <a:pt x="231" y="41"/>
                  </a:cubicBezTo>
                  <a:cubicBezTo>
                    <a:pt x="219" y="47"/>
                    <a:pt x="219" y="47"/>
                    <a:pt x="219" y="47"/>
                  </a:cubicBezTo>
                  <a:cubicBezTo>
                    <a:pt x="223" y="56"/>
                    <a:pt x="223" y="56"/>
                    <a:pt x="223" y="56"/>
                  </a:cubicBezTo>
                  <a:lnTo>
                    <a:pt x="214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3"/>
            <p:cNvSpPr>
              <a:spLocks/>
            </p:cNvSpPr>
            <p:nvPr/>
          </p:nvSpPr>
          <p:spPr bwMode="auto">
            <a:xfrm>
              <a:off x="509588" y="4784726"/>
              <a:ext cx="85725" cy="295275"/>
            </a:xfrm>
            <a:custGeom>
              <a:avLst/>
              <a:gdLst>
                <a:gd name="T0" fmla="*/ 6 w 20"/>
                <a:gd name="T1" fmla="*/ 69 h 69"/>
                <a:gd name="T2" fmla="*/ 20 w 20"/>
                <a:gd name="T3" fmla="*/ 30 h 69"/>
                <a:gd name="T4" fmla="*/ 12 w 20"/>
                <a:gd name="T5" fmla="*/ 0 h 69"/>
                <a:gd name="T6" fmla="*/ 5 w 20"/>
                <a:gd name="T7" fmla="*/ 4 h 69"/>
                <a:gd name="T8" fmla="*/ 12 w 20"/>
                <a:gd name="T9" fmla="*/ 30 h 69"/>
                <a:gd name="T10" fmla="*/ 0 w 20"/>
                <a:gd name="T11" fmla="*/ 63 h 69"/>
                <a:gd name="T12" fmla="*/ 6 w 20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69">
                  <a:moveTo>
                    <a:pt x="6" y="69"/>
                  </a:moveTo>
                  <a:cubicBezTo>
                    <a:pt x="15" y="58"/>
                    <a:pt x="20" y="44"/>
                    <a:pt x="20" y="30"/>
                  </a:cubicBezTo>
                  <a:cubicBezTo>
                    <a:pt x="20" y="19"/>
                    <a:pt x="17" y="9"/>
                    <a:pt x="12" y="0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0" y="12"/>
                    <a:pt x="12" y="21"/>
                    <a:pt x="12" y="30"/>
                  </a:cubicBezTo>
                  <a:cubicBezTo>
                    <a:pt x="12" y="42"/>
                    <a:pt x="8" y="54"/>
                    <a:pt x="0" y="63"/>
                  </a:cubicBezTo>
                  <a:lnTo>
                    <a:pt x="6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4"/>
            <p:cNvSpPr>
              <a:spLocks/>
            </p:cNvSpPr>
            <p:nvPr/>
          </p:nvSpPr>
          <p:spPr bwMode="auto">
            <a:xfrm>
              <a:off x="454025" y="5072063"/>
              <a:ext cx="65088" cy="58738"/>
            </a:xfrm>
            <a:custGeom>
              <a:avLst/>
              <a:gdLst>
                <a:gd name="T0" fmla="*/ 4 w 15"/>
                <a:gd name="T1" fmla="*/ 14 h 14"/>
                <a:gd name="T2" fmla="*/ 15 w 15"/>
                <a:gd name="T3" fmla="*/ 6 h 14"/>
                <a:gd name="T4" fmla="*/ 9 w 15"/>
                <a:gd name="T5" fmla="*/ 0 h 14"/>
                <a:gd name="T6" fmla="*/ 0 w 15"/>
                <a:gd name="T7" fmla="*/ 8 h 14"/>
                <a:gd name="T8" fmla="*/ 4 w 15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4">
                  <a:moveTo>
                    <a:pt x="4" y="14"/>
                  </a:moveTo>
                  <a:cubicBezTo>
                    <a:pt x="8" y="12"/>
                    <a:pt x="12" y="9"/>
                    <a:pt x="15" y="6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" y="3"/>
                    <a:pt x="3" y="5"/>
                    <a:pt x="0" y="8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5"/>
            <p:cNvSpPr>
              <a:spLocks/>
            </p:cNvSpPr>
            <p:nvPr/>
          </p:nvSpPr>
          <p:spPr bwMode="auto">
            <a:xfrm>
              <a:off x="95250" y="4797426"/>
              <a:ext cx="42863" cy="47625"/>
            </a:xfrm>
            <a:custGeom>
              <a:avLst/>
              <a:gdLst>
                <a:gd name="T0" fmla="*/ 0 w 10"/>
                <a:gd name="T1" fmla="*/ 8 h 11"/>
                <a:gd name="T2" fmla="*/ 8 w 10"/>
                <a:gd name="T3" fmla="*/ 11 h 11"/>
                <a:gd name="T4" fmla="*/ 10 w 10"/>
                <a:gd name="T5" fmla="*/ 4 h 11"/>
                <a:gd name="T6" fmla="*/ 3 w 10"/>
                <a:gd name="T7" fmla="*/ 0 h 11"/>
                <a:gd name="T8" fmla="*/ 0 w 10"/>
                <a:gd name="T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0" y="8"/>
                  </a:move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6"/>
                    <a:pt x="10" y="4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3"/>
                    <a:pt x="1" y="6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6"/>
            <p:cNvSpPr>
              <a:spLocks/>
            </p:cNvSpPr>
            <p:nvPr/>
          </p:nvSpPr>
          <p:spPr bwMode="auto">
            <a:xfrm>
              <a:off x="176213" y="4694238"/>
              <a:ext cx="47625" cy="47625"/>
            </a:xfrm>
            <a:custGeom>
              <a:avLst/>
              <a:gdLst>
                <a:gd name="T0" fmla="*/ 0 w 11"/>
                <a:gd name="T1" fmla="*/ 4 h 11"/>
                <a:gd name="T2" fmla="*/ 5 w 11"/>
                <a:gd name="T3" fmla="*/ 11 h 11"/>
                <a:gd name="T4" fmla="*/ 11 w 11"/>
                <a:gd name="T5" fmla="*/ 6 h 11"/>
                <a:gd name="T6" fmla="*/ 7 w 11"/>
                <a:gd name="T7" fmla="*/ 0 h 11"/>
                <a:gd name="T8" fmla="*/ 0 w 11"/>
                <a:gd name="T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0" y="4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7" y="9"/>
                    <a:pt x="9" y="8"/>
                    <a:pt x="11" y="6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1"/>
                    <a:pt x="2" y="3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7"/>
            <p:cNvSpPr>
              <a:spLocks/>
            </p:cNvSpPr>
            <p:nvPr/>
          </p:nvSpPr>
          <p:spPr bwMode="auto">
            <a:xfrm>
              <a:off x="130175" y="4737101"/>
              <a:ext cx="46038" cy="50800"/>
            </a:xfrm>
            <a:custGeom>
              <a:avLst/>
              <a:gdLst>
                <a:gd name="T0" fmla="*/ 0 w 11"/>
                <a:gd name="T1" fmla="*/ 7 h 12"/>
                <a:gd name="T2" fmla="*/ 6 w 11"/>
                <a:gd name="T3" fmla="*/ 12 h 12"/>
                <a:gd name="T4" fmla="*/ 11 w 11"/>
                <a:gd name="T5" fmla="*/ 6 h 12"/>
                <a:gd name="T6" fmla="*/ 5 w 11"/>
                <a:gd name="T7" fmla="*/ 0 h 12"/>
                <a:gd name="T8" fmla="*/ 0 w 11"/>
                <a:gd name="T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0" y="7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8" y="10"/>
                    <a:pt x="9" y="8"/>
                    <a:pt x="11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2"/>
                    <a:pt x="1" y="5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3" name="Freeform 34"/>
          <p:cNvSpPr>
            <a:spLocks noEditPoints="1"/>
          </p:cNvSpPr>
          <p:nvPr/>
        </p:nvSpPr>
        <p:spPr bwMode="auto">
          <a:xfrm>
            <a:off x="510384" y="5439710"/>
            <a:ext cx="370690" cy="344160"/>
          </a:xfrm>
          <a:custGeom>
            <a:avLst/>
            <a:gdLst>
              <a:gd name="T0" fmla="*/ 88 w 380"/>
              <a:gd name="T1" fmla="*/ 332 h 352"/>
              <a:gd name="T2" fmla="*/ 88 w 380"/>
              <a:gd name="T3" fmla="*/ 285 h 352"/>
              <a:gd name="T4" fmla="*/ 32 w 380"/>
              <a:gd name="T5" fmla="*/ 265 h 352"/>
              <a:gd name="T6" fmla="*/ 12 w 380"/>
              <a:gd name="T7" fmla="*/ 332 h 352"/>
              <a:gd name="T8" fmla="*/ 68 w 380"/>
              <a:gd name="T9" fmla="*/ 352 h 352"/>
              <a:gd name="T10" fmla="*/ 24 w 380"/>
              <a:gd name="T11" fmla="*/ 285 h 352"/>
              <a:gd name="T12" fmla="*/ 68 w 380"/>
              <a:gd name="T13" fmla="*/ 277 h 352"/>
              <a:gd name="T14" fmla="*/ 76 w 380"/>
              <a:gd name="T15" fmla="*/ 285 h 352"/>
              <a:gd name="T16" fmla="*/ 68 w 380"/>
              <a:gd name="T17" fmla="*/ 340 h 352"/>
              <a:gd name="T18" fmla="*/ 24 w 380"/>
              <a:gd name="T19" fmla="*/ 332 h 352"/>
              <a:gd name="T20" fmla="*/ 123 w 380"/>
              <a:gd name="T21" fmla="*/ 250 h 352"/>
              <a:gd name="T22" fmla="*/ 103 w 380"/>
              <a:gd name="T23" fmla="*/ 332 h 352"/>
              <a:gd name="T24" fmla="*/ 159 w 380"/>
              <a:gd name="T25" fmla="*/ 352 h 352"/>
              <a:gd name="T26" fmla="*/ 179 w 380"/>
              <a:gd name="T27" fmla="*/ 269 h 352"/>
              <a:gd name="T28" fmla="*/ 167 w 380"/>
              <a:gd name="T29" fmla="*/ 332 h 352"/>
              <a:gd name="T30" fmla="*/ 123 w 380"/>
              <a:gd name="T31" fmla="*/ 340 h 352"/>
              <a:gd name="T32" fmla="*/ 115 w 380"/>
              <a:gd name="T33" fmla="*/ 269 h 352"/>
              <a:gd name="T34" fmla="*/ 159 w 380"/>
              <a:gd name="T35" fmla="*/ 261 h 352"/>
              <a:gd name="T36" fmla="*/ 167 w 380"/>
              <a:gd name="T37" fmla="*/ 332 h 352"/>
              <a:gd name="T38" fmla="*/ 250 w 380"/>
              <a:gd name="T39" fmla="*/ 352 h 352"/>
              <a:gd name="T40" fmla="*/ 270 w 380"/>
              <a:gd name="T41" fmla="*/ 233 h 352"/>
              <a:gd name="T42" fmla="*/ 214 w 380"/>
              <a:gd name="T43" fmla="*/ 214 h 352"/>
              <a:gd name="T44" fmla="*/ 194 w 380"/>
              <a:gd name="T45" fmla="*/ 332 h 352"/>
              <a:gd name="T46" fmla="*/ 206 w 380"/>
              <a:gd name="T47" fmla="*/ 233 h 352"/>
              <a:gd name="T48" fmla="*/ 250 w 380"/>
              <a:gd name="T49" fmla="*/ 226 h 352"/>
              <a:gd name="T50" fmla="*/ 258 w 380"/>
              <a:gd name="T51" fmla="*/ 332 h 352"/>
              <a:gd name="T52" fmla="*/ 214 w 380"/>
              <a:gd name="T53" fmla="*/ 340 h 352"/>
              <a:gd name="T54" fmla="*/ 206 w 380"/>
              <a:gd name="T55" fmla="*/ 233 h 352"/>
              <a:gd name="T56" fmla="*/ 341 w 380"/>
              <a:gd name="T57" fmla="*/ 146 h 352"/>
              <a:gd name="T58" fmla="*/ 304 w 380"/>
              <a:gd name="T59" fmla="*/ 146 h 352"/>
              <a:gd name="T60" fmla="*/ 285 w 380"/>
              <a:gd name="T61" fmla="*/ 166 h 352"/>
              <a:gd name="T62" fmla="*/ 304 w 380"/>
              <a:gd name="T63" fmla="*/ 352 h 352"/>
              <a:gd name="T64" fmla="*/ 341 w 380"/>
              <a:gd name="T65" fmla="*/ 352 h 352"/>
              <a:gd name="T66" fmla="*/ 361 w 380"/>
              <a:gd name="T67" fmla="*/ 332 h 352"/>
              <a:gd name="T68" fmla="*/ 349 w 380"/>
              <a:gd name="T69" fmla="*/ 332 h 352"/>
              <a:gd name="T70" fmla="*/ 341 w 380"/>
              <a:gd name="T71" fmla="*/ 340 h 352"/>
              <a:gd name="T72" fmla="*/ 297 w 380"/>
              <a:gd name="T73" fmla="*/ 332 h 352"/>
              <a:gd name="T74" fmla="*/ 297 w 380"/>
              <a:gd name="T75" fmla="*/ 166 h 352"/>
              <a:gd name="T76" fmla="*/ 304 w 380"/>
              <a:gd name="T77" fmla="*/ 158 h 352"/>
              <a:gd name="T78" fmla="*/ 349 w 380"/>
              <a:gd name="T79" fmla="*/ 166 h 352"/>
              <a:gd name="T80" fmla="*/ 349 w 380"/>
              <a:gd name="T81" fmla="*/ 332 h 352"/>
              <a:gd name="T82" fmla="*/ 28 w 380"/>
              <a:gd name="T83" fmla="*/ 243 h 352"/>
              <a:gd name="T84" fmla="*/ 247 w 380"/>
              <a:gd name="T85" fmla="*/ 168 h 352"/>
              <a:gd name="T86" fmla="*/ 339 w 380"/>
              <a:gd name="T87" fmla="*/ 85 h 352"/>
              <a:gd name="T88" fmla="*/ 377 w 380"/>
              <a:gd name="T89" fmla="*/ 77 h 352"/>
              <a:gd name="T90" fmla="*/ 341 w 380"/>
              <a:gd name="T91" fmla="*/ 3 h 352"/>
              <a:gd name="T92" fmla="*/ 270 w 380"/>
              <a:gd name="T93" fmla="*/ 41 h 352"/>
              <a:gd name="T94" fmla="*/ 302 w 380"/>
              <a:gd name="T95" fmla="*/ 52 h 352"/>
              <a:gd name="T96" fmla="*/ 27 w 380"/>
              <a:gd name="T97" fmla="*/ 204 h 352"/>
              <a:gd name="T98" fmla="*/ 19 w 380"/>
              <a:gd name="T99" fmla="*/ 204 h 352"/>
              <a:gd name="T100" fmla="*/ 17 w 380"/>
              <a:gd name="T101" fmla="*/ 243 h 352"/>
              <a:gd name="T102" fmla="*/ 19 w 380"/>
              <a:gd name="T103" fmla="*/ 215 h 352"/>
              <a:gd name="T104" fmla="*/ 131 w 380"/>
              <a:gd name="T105" fmla="*/ 198 h 352"/>
              <a:gd name="T106" fmla="*/ 319 w 380"/>
              <a:gd name="T107" fmla="*/ 38 h 352"/>
              <a:gd name="T108" fmla="*/ 288 w 380"/>
              <a:gd name="T109" fmla="*/ 42 h 352"/>
              <a:gd name="T110" fmla="*/ 285 w 380"/>
              <a:gd name="T111" fmla="*/ 27 h 352"/>
              <a:gd name="T112" fmla="*/ 353 w 380"/>
              <a:gd name="T113" fmla="*/ 20 h 352"/>
              <a:gd name="T114" fmla="*/ 360 w 380"/>
              <a:gd name="T115" fmla="*/ 89 h 352"/>
              <a:gd name="T116" fmla="*/ 345 w 380"/>
              <a:gd name="T117" fmla="*/ 56 h 352"/>
              <a:gd name="T118" fmla="*/ 334 w 380"/>
              <a:gd name="T119" fmla="*/ 54 h 352"/>
              <a:gd name="T120" fmla="*/ 135 w 380"/>
              <a:gd name="T121" fmla="*/ 213 h 352"/>
              <a:gd name="T122" fmla="*/ 17 w 380"/>
              <a:gd name="T123" fmla="*/ 231 h 352"/>
              <a:gd name="T124" fmla="*/ 18 w 380"/>
              <a:gd name="T125" fmla="*/ 215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0" h="352">
                <a:moveTo>
                  <a:pt x="68" y="352"/>
                </a:moveTo>
                <a:cubicBezTo>
                  <a:pt x="79" y="352"/>
                  <a:pt x="88" y="343"/>
                  <a:pt x="88" y="332"/>
                </a:cubicBezTo>
                <a:cubicBezTo>
                  <a:pt x="88" y="332"/>
                  <a:pt x="88" y="332"/>
                  <a:pt x="88" y="332"/>
                </a:cubicBezTo>
                <a:cubicBezTo>
                  <a:pt x="88" y="285"/>
                  <a:pt x="88" y="285"/>
                  <a:pt x="88" y="285"/>
                </a:cubicBezTo>
                <a:cubicBezTo>
                  <a:pt x="88" y="274"/>
                  <a:pt x="79" y="265"/>
                  <a:pt x="68" y="265"/>
                </a:cubicBezTo>
                <a:cubicBezTo>
                  <a:pt x="32" y="265"/>
                  <a:pt x="32" y="265"/>
                  <a:pt x="32" y="265"/>
                </a:cubicBezTo>
                <a:cubicBezTo>
                  <a:pt x="21" y="265"/>
                  <a:pt x="12" y="274"/>
                  <a:pt x="12" y="285"/>
                </a:cubicBezTo>
                <a:cubicBezTo>
                  <a:pt x="12" y="332"/>
                  <a:pt x="12" y="332"/>
                  <a:pt x="12" y="332"/>
                </a:cubicBezTo>
                <a:cubicBezTo>
                  <a:pt x="12" y="343"/>
                  <a:pt x="21" y="352"/>
                  <a:pt x="32" y="352"/>
                </a:cubicBezTo>
                <a:lnTo>
                  <a:pt x="68" y="352"/>
                </a:lnTo>
                <a:close/>
                <a:moveTo>
                  <a:pt x="24" y="332"/>
                </a:moveTo>
                <a:cubicBezTo>
                  <a:pt x="24" y="285"/>
                  <a:pt x="24" y="285"/>
                  <a:pt x="24" y="285"/>
                </a:cubicBezTo>
                <a:cubicBezTo>
                  <a:pt x="24" y="281"/>
                  <a:pt x="27" y="277"/>
                  <a:pt x="32" y="277"/>
                </a:cubicBezTo>
                <a:cubicBezTo>
                  <a:pt x="68" y="277"/>
                  <a:pt x="68" y="277"/>
                  <a:pt x="68" y="277"/>
                </a:cubicBezTo>
                <a:cubicBezTo>
                  <a:pt x="72" y="277"/>
                  <a:pt x="76" y="281"/>
                  <a:pt x="76" y="285"/>
                </a:cubicBezTo>
                <a:cubicBezTo>
                  <a:pt x="76" y="285"/>
                  <a:pt x="76" y="285"/>
                  <a:pt x="76" y="285"/>
                </a:cubicBezTo>
                <a:cubicBezTo>
                  <a:pt x="76" y="332"/>
                  <a:pt x="76" y="332"/>
                  <a:pt x="76" y="332"/>
                </a:cubicBezTo>
                <a:cubicBezTo>
                  <a:pt x="76" y="336"/>
                  <a:pt x="73" y="340"/>
                  <a:pt x="68" y="340"/>
                </a:cubicBezTo>
                <a:cubicBezTo>
                  <a:pt x="32" y="340"/>
                  <a:pt x="32" y="340"/>
                  <a:pt x="32" y="340"/>
                </a:cubicBezTo>
                <a:cubicBezTo>
                  <a:pt x="27" y="340"/>
                  <a:pt x="24" y="336"/>
                  <a:pt x="24" y="332"/>
                </a:cubicBezTo>
                <a:close/>
                <a:moveTo>
                  <a:pt x="159" y="250"/>
                </a:moveTo>
                <a:cubicBezTo>
                  <a:pt x="123" y="250"/>
                  <a:pt x="123" y="250"/>
                  <a:pt x="123" y="250"/>
                </a:cubicBezTo>
                <a:cubicBezTo>
                  <a:pt x="112" y="250"/>
                  <a:pt x="103" y="258"/>
                  <a:pt x="103" y="269"/>
                </a:cubicBezTo>
                <a:cubicBezTo>
                  <a:pt x="103" y="332"/>
                  <a:pt x="103" y="332"/>
                  <a:pt x="103" y="332"/>
                </a:cubicBezTo>
                <a:cubicBezTo>
                  <a:pt x="103" y="343"/>
                  <a:pt x="112" y="352"/>
                  <a:pt x="123" y="352"/>
                </a:cubicBezTo>
                <a:cubicBezTo>
                  <a:pt x="159" y="352"/>
                  <a:pt x="159" y="352"/>
                  <a:pt x="159" y="352"/>
                </a:cubicBezTo>
                <a:cubicBezTo>
                  <a:pt x="170" y="352"/>
                  <a:pt x="179" y="343"/>
                  <a:pt x="179" y="332"/>
                </a:cubicBezTo>
                <a:cubicBezTo>
                  <a:pt x="179" y="269"/>
                  <a:pt x="179" y="269"/>
                  <a:pt x="179" y="269"/>
                </a:cubicBezTo>
                <a:cubicBezTo>
                  <a:pt x="179" y="258"/>
                  <a:pt x="170" y="250"/>
                  <a:pt x="159" y="250"/>
                </a:cubicBezTo>
                <a:close/>
                <a:moveTo>
                  <a:pt x="167" y="332"/>
                </a:moveTo>
                <a:cubicBezTo>
                  <a:pt x="167" y="336"/>
                  <a:pt x="163" y="340"/>
                  <a:pt x="159" y="340"/>
                </a:cubicBezTo>
                <a:cubicBezTo>
                  <a:pt x="123" y="340"/>
                  <a:pt x="123" y="340"/>
                  <a:pt x="123" y="340"/>
                </a:cubicBezTo>
                <a:cubicBezTo>
                  <a:pt x="118" y="340"/>
                  <a:pt x="115" y="336"/>
                  <a:pt x="115" y="332"/>
                </a:cubicBezTo>
                <a:cubicBezTo>
                  <a:pt x="115" y="269"/>
                  <a:pt x="115" y="269"/>
                  <a:pt x="115" y="269"/>
                </a:cubicBezTo>
                <a:cubicBezTo>
                  <a:pt x="115" y="265"/>
                  <a:pt x="118" y="261"/>
                  <a:pt x="123" y="261"/>
                </a:cubicBezTo>
                <a:cubicBezTo>
                  <a:pt x="159" y="261"/>
                  <a:pt x="159" y="261"/>
                  <a:pt x="159" y="261"/>
                </a:cubicBezTo>
                <a:cubicBezTo>
                  <a:pt x="163" y="261"/>
                  <a:pt x="167" y="265"/>
                  <a:pt x="167" y="269"/>
                </a:cubicBezTo>
                <a:lnTo>
                  <a:pt x="167" y="332"/>
                </a:lnTo>
                <a:close/>
                <a:moveTo>
                  <a:pt x="214" y="352"/>
                </a:moveTo>
                <a:cubicBezTo>
                  <a:pt x="250" y="352"/>
                  <a:pt x="250" y="352"/>
                  <a:pt x="250" y="352"/>
                </a:cubicBezTo>
                <a:cubicBezTo>
                  <a:pt x="261" y="352"/>
                  <a:pt x="270" y="343"/>
                  <a:pt x="270" y="332"/>
                </a:cubicBezTo>
                <a:cubicBezTo>
                  <a:pt x="270" y="233"/>
                  <a:pt x="270" y="233"/>
                  <a:pt x="270" y="233"/>
                </a:cubicBezTo>
                <a:cubicBezTo>
                  <a:pt x="270" y="223"/>
                  <a:pt x="261" y="214"/>
                  <a:pt x="250" y="214"/>
                </a:cubicBezTo>
                <a:cubicBezTo>
                  <a:pt x="214" y="214"/>
                  <a:pt x="214" y="214"/>
                  <a:pt x="214" y="214"/>
                </a:cubicBezTo>
                <a:cubicBezTo>
                  <a:pt x="203" y="214"/>
                  <a:pt x="194" y="223"/>
                  <a:pt x="194" y="233"/>
                </a:cubicBezTo>
                <a:cubicBezTo>
                  <a:pt x="194" y="332"/>
                  <a:pt x="194" y="332"/>
                  <a:pt x="194" y="332"/>
                </a:cubicBezTo>
                <a:cubicBezTo>
                  <a:pt x="194" y="343"/>
                  <a:pt x="203" y="352"/>
                  <a:pt x="214" y="352"/>
                </a:cubicBezTo>
                <a:close/>
                <a:moveTo>
                  <a:pt x="206" y="233"/>
                </a:moveTo>
                <a:cubicBezTo>
                  <a:pt x="206" y="229"/>
                  <a:pt x="209" y="226"/>
                  <a:pt x="214" y="226"/>
                </a:cubicBezTo>
                <a:cubicBezTo>
                  <a:pt x="250" y="226"/>
                  <a:pt x="250" y="226"/>
                  <a:pt x="250" y="226"/>
                </a:cubicBezTo>
                <a:cubicBezTo>
                  <a:pt x="254" y="226"/>
                  <a:pt x="258" y="229"/>
                  <a:pt x="258" y="233"/>
                </a:cubicBezTo>
                <a:cubicBezTo>
                  <a:pt x="258" y="332"/>
                  <a:pt x="258" y="332"/>
                  <a:pt x="258" y="332"/>
                </a:cubicBezTo>
                <a:cubicBezTo>
                  <a:pt x="258" y="336"/>
                  <a:pt x="254" y="340"/>
                  <a:pt x="250" y="340"/>
                </a:cubicBezTo>
                <a:cubicBezTo>
                  <a:pt x="214" y="340"/>
                  <a:pt x="214" y="340"/>
                  <a:pt x="214" y="340"/>
                </a:cubicBezTo>
                <a:cubicBezTo>
                  <a:pt x="209" y="340"/>
                  <a:pt x="206" y="336"/>
                  <a:pt x="206" y="332"/>
                </a:cubicBezTo>
                <a:lnTo>
                  <a:pt x="206" y="233"/>
                </a:lnTo>
                <a:close/>
                <a:moveTo>
                  <a:pt x="361" y="166"/>
                </a:moveTo>
                <a:cubicBezTo>
                  <a:pt x="361" y="155"/>
                  <a:pt x="352" y="146"/>
                  <a:pt x="341" y="146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304" y="146"/>
                  <a:pt x="304" y="146"/>
                  <a:pt x="304" y="146"/>
                </a:cubicBezTo>
                <a:cubicBezTo>
                  <a:pt x="294" y="146"/>
                  <a:pt x="285" y="155"/>
                  <a:pt x="285" y="166"/>
                </a:cubicBezTo>
                <a:cubicBezTo>
                  <a:pt x="285" y="166"/>
                  <a:pt x="285" y="166"/>
                  <a:pt x="285" y="166"/>
                </a:cubicBezTo>
                <a:cubicBezTo>
                  <a:pt x="285" y="332"/>
                  <a:pt x="285" y="332"/>
                  <a:pt x="285" y="332"/>
                </a:cubicBezTo>
                <a:cubicBezTo>
                  <a:pt x="285" y="343"/>
                  <a:pt x="293" y="352"/>
                  <a:pt x="304" y="352"/>
                </a:cubicBezTo>
                <a:cubicBezTo>
                  <a:pt x="304" y="352"/>
                  <a:pt x="304" y="352"/>
                  <a:pt x="304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52" y="352"/>
                  <a:pt x="361" y="343"/>
                  <a:pt x="361" y="332"/>
                </a:cubicBezTo>
                <a:cubicBezTo>
                  <a:pt x="361" y="332"/>
                  <a:pt x="361" y="332"/>
                  <a:pt x="361" y="332"/>
                </a:cubicBezTo>
                <a:lnTo>
                  <a:pt x="361" y="166"/>
                </a:lnTo>
                <a:close/>
                <a:moveTo>
                  <a:pt x="349" y="332"/>
                </a:moveTo>
                <a:cubicBezTo>
                  <a:pt x="349" y="336"/>
                  <a:pt x="346" y="340"/>
                  <a:pt x="341" y="340"/>
                </a:cubicBezTo>
                <a:cubicBezTo>
                  <a:pt x="341" y="340"/>
                  <a:pt x="341" y="340"/>
                  <a:pt x="341" y="340"/>
                </a:cubicBezTo>
                <a:cubicBezTo>
                  <a:pt x="304" y="340"/>
                  <a:pt x="304" y="340"/>
                  <a:pt x="304" y="340"/>
                </a:cubicBezTo>
                <a:cubicBezTo>
                  <a:pt x="300" y="340"/>
                  <a:pt x="297" y="336"/>
                  <a:pt x="297" y="332"/>
                </a:cubicBezTo>
                <a:cubicBezTo>
                  <a:pt x="297" y="332"/>
                  <a:pt x="297" y="332"/>
                  <a:pt x="297" y="332"/>
                </a:cubicBezTo>
                <a:cubicBezTo>
                  <a:pt x="297" y="166"/>
                  <a:pt x="297" y="166"/>
                  <a:pt x="297" y="166"/>
                </a:cubicBezTo>
                <a:cubicBezTo>
                  <a:pt x="297" y="162"/>
                  <a:pt x="300" y="158"/>
                  <a:pt x="304" y="158"/>
                </a:cubicBezTo>
                <a:cubicBezTo>
                  <a:pt x="304" y="158"/>
                  <a:pt x="304" y="158"/>
                  <a:pt x="304" y="158"/>
                </a:cubicBezTo>
                <a:cubicBezTo>
                  <a:pt x="341" y="158"/>
                  <a:pt x="341" y="158"/>
                  <a:pt x="341" y="158"/>
                </a:cubicBezTo>
                <a:cubicBezTo>
                  <a:pt x="345" y="158"/>
                  <a:pt x="349" y="162"/>
                  <a:pt x="349" y="166"/>
                </a:cubicBezTo>
                <a:cubicBezTo>
                  <a:pt x="349" y="166"/>
                  <a:pt x="349" y="166"/>
                  <a:pt x="349" y="166"/>
                </a:cubicBezTo>
                <a:lnTo>
                  <a:pt x="349" y="332"/>
                </a:lnTo>
                <a:close/>
                <a:moveTo>
                  <a:pt x="17" y="243"/>
                </a:moveTo>
                <a:cubicBezTo>
                  <a:pt x="17" y="243"/>
                  <a:pt x="21" y="243"/>
                  <a:pt x="28" y="243"/>
                </a:cubicBezTo>
                <a:cubicBezTo>
                  <a:pt x="65" y="243"/>
                  <a:pt x="103" y="237"/>
                  <a:pt x="138" y="225"/>
                </a:cubicBezTo>
                <a:cubicBezTo>
                  <a:pt x="177" y="212"/>
                  <a:pt x="214" y="193"/>
                  <a:pt x="247" y="168"/>
                </a:cubicBezTo>
                <a:cubicBezTo>
                  <a:pt x="282" y="141"/>
                  <a:pt x="312" y="109"/>
                  <a:pt x="336" y="73"/>
                </a:cubicBezTo>
                <a:cubicBezTo>
                  <a:pt x="339" y="85"/>
                  <a:pt x="339" y="85"/>
                  <a:pt x="339" y="85"/>
                </a:cubicBezTo>
                <a:cubicBezTo>
                  <a:pt x="341" y="96"/>
                  <a:pt x="351" y="102"/>
                  <a:pt x="362" y="100"/>
                </a:cubicBezTo>
                <a:cubicBezTo>
                  <a:pt x="373" y="98"/>
                  <a:pt x="380" y="87"/>
                  <a:pt x="377" y="77"/>
                </a:cubicBezTo>
                <a:cubicBezTo>
                  <a:pt x="365" y="18"/>
                  <a:pt x="365" y="18"/>
                  <a:pt x="365" y="18"/>
                </a:cubicBezTo>
                <a:cubicBezTo>
                  <a:pt x="362" y="7"/>
                  <a:pt x="352" y="0"/>
                  <a:pt x="341" y="3"/>
                </a:cubicBezTo>
                <a:cubicBezTo>
                  <a:pt x="282" y="15"/>
                  <a:pt x="282" y="15"/>
                  <a:pt x="282" y="15"/>
                </a:cubicBezTo>
                <a:cubicBezTo>
                  <a:pt x="272" y="19"/>
                  <a:pt x="266" y="30"/>
                  <a:pt x="270" y="41"/>
                </a:cubicBezTo>
                <a:cubicBezTo>
                  <a:pt x="273" y="49"/>
                  <a:pt x="282" y="55"/>
                  <a:pt x="291" y="54"/>
                </a:cubicBezTo>
                <a:cubicBezTo>
                  <a:pt x="302" y="52"/>
                  <a:pt x="302" y="52"/>
                  <a:pt x="302" y="52"/>
                </a:cubicBezTo>
                <a:cubicBezTo>
                  <a:pt x="258" y="117"/>
                  <a:pt x="199" y="163"/>
                  <a:pt x="127" y="187"/>
                </a:cubicBezTo>
                <a:cubicBezTo>
                  <a:pt x="94" y="197"/>
                  <a:pt x="61" y="203"/>
                  <a:pt x="27" y="204"/>
                </a:cubicBezTo>
                <a:cubicBezTo>
                  <a:pt x="22" y="204"/>
                  <a:pt x="20" y="204"/>
                  <a:pt x="19" y="204"/>
                </a:cubicBezTo>
                <a:cubicBezTo>
                  <a:pt x="19" y="204"/>
                  <a:pt x="19" y="204"/>
                  <a:pt x="19" y="204"/>
                </a:cubicBezTo>
                <a:cubicBezTo>
                  <a:pt x="8" y="204"/>
                  <a:pt x="0" y="214"/>
                  <a:pt x="0" y="225"/>
                </a:cubicBezTo>
                <a:cubicBezTo>
                  <a:pt x="1" y="234"/>
                  <a:pt x="8" y="241"/>
                  <a:pt x="17" y="243"/>
                </a:cubicBezTo>
                <a:close/>
                <a:moveTo>
                  <a:pt x="18" y="215"/>
                </a:moveTo>
                <a:cubicBezTo>
                  <a:pt x="19" y="215"/>
                  <a:pt x="19" y="215"/>
                  <a:pt x="19" y="215"/>
                </a:cubicBezTo>
                <a:cubicBezTo>
                  <a:pt x="21" y="215"/>
                  <a:pt x="25" y="216"/>
                  <a:pt x="27" y="216"/>
                </a:cubicBezTo>
                <a:cubicBezTo>
                  <a:pt x="62" y="215"/>
                  <a:pt x="97" y="209"/>
                  <a:pt x="131" y="198"/>
                </a:cubicBezTo>
                <a:cubicBezTo>
                  <a:pt x="210" y="172"/>
                  <a:pt x="274" y="120"/>
                  <a:pt x="320" y="46"/>
                </a:cubicBezTo>
                <a:cubicBezTo>
                  <a:pt x="322" y="43"/>
                  <a:pt x="321" y="39"/>
                  <a:pt x="319" y="38"/>
                </a:cubicBezTo>
                <a:cubicBezTo>
                  <a:pt x="317" y="37"/>
                  <a:pt x="316" y="37"/>
                  <a:pt x="314" y="37"/>
                </a:cubicBezTo>
                <a:cubicBezTo>
                  <a:pt x="288" y="42"/>
                  <a:pt x="288" y="42"/>
                  <a:pt x="288" y="42"/>
                </a:cubicBezTo>
                <a:cubicBezTo>
                  <a:pt x="284" y="43"/>
                  <a:pt x="280" y="40"/>
                  <a:pt x="279" y="36"/>
                </a:cubicBezTo>
                <a:cubicBezTo>
                  <a:pt x="278" y="32"/>
                  <a:pt x="281" y="28"/>
                  <a:pt x="285" y="27"/>
                </a:cubicBezTo>
                <a:cubicBezTo>
                  <a:pt x="344" y="14"/>
                  <a:pt x="344" y="14"/>
                  <a:pt x="344" y="14"/>
                </a:cubicBezTo>
                <a:cubicBezTo>
                  <a:pt x="348" y="14"/>
                  <a:pt x="352" y="16"/>
                  <a:pt x="353" y="20"/>
                </a:cubicBezTo>
                <a:cubicBezTo>
                  <a:pt x="366" y="79"/>
                  <a:pt x="366" y="79"/>
                  <a:pt x="366" y="79"/>
                </a:cubicBezTo>
                <a:cubicBezTo>
                  <a:pt x="366" y="84"/>
                  <a:pt x="364" y="88"/>
                  <a:pt x="360" y="89"/>
                </a:cubicBezTo>
                <a:cubicBezTo>
                  <a:pt x="355" y="89"/>
                  <a:pt x="351" y="87"/>
                  <a:pt x="350" y="83"/>
                </a:cubicBezTo>
                <a:cubicBezTo>
                  <a:pt x="345" y="56"/>
                  <a:pt x="345" y="56"/>
                  <a:pt x="345" y="56"/>
                </a:cubicBezTo>
                <a:cubicBezTo>
                  <a:pt x="344" y="53"/>
                  <a:pt x="341" y="51"/>
                  <a:pt x="337" y="51"/>
                </a:cubicBezTo>
                <a:cubicBezTo>
                  <a:pt x="336" y="52"/>
                  <a:pt x="335" y="53"/>
                  <a:pt x="334" y="54"/>
                </a:cubicBezTo>
                <a:cubicBezTo>
                  <a:pt x="309" y="94"/>
                  <a:pt x="277" y="130"/>
                  <a:pt x="240" y="158"/>
                </a:cubicBezTo>
                <a:cubicBezTo>
                  <a:pt x="208" y="182"/>
                  <a:pt x="172" y="201"/>
                  <a:pt x="135" y="213"/>
                </a:cubicBezTo>
                <a:cubicBezTo>
                  <a:pt x="100" y="225"/>
                  <a:pt x="64" y="231"/>
                  <a:pt x="27" y="231"/>
                </a:cubicBezTo>
                <a:cubicBezTo>
                  <a:pt x="21" y="231"/>
                  <a:pt x="18" y="231"/>
                  <a:pt x="17" y="231"/>
                </a:cubicBezTo>
                <a:cubicBezTo>
                  <a:pt x="13" y="231"/>
                  <a:pt x="10" y="227"/>
                  <a:pt x="10" y="223"/>
                </a:cubicBezTo>
                <a:cubicBezTo>
                  <a:pt x="11" y="219"/>
                  <a:pt x="14" y="215"/>
                  <a:pt x="18" y="215"/>
                </a:cubicBezTo>
                <a:close/>
              </a:path>
            </a:pathLst>
          </a:custGeom>
          <a:solidFill>
            <a:srgbClr val="FE6D0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28" name="Group 327"/>
          <p:cNvGrpSpPr/>
          <p:nvPr/>
        </p:nvGrpSpPr>
        <p:grpSpPr>
          <a:xfrm>
            <a:off x="6474781" y="3051129"/>
            <a:ext cx="314246" cy="425286"/>
            <a:chOff x="7172471" y="2759869"/>
            <a:chExt cx="436524" cy="590772"/>
          </a:xfrm>
          <a:solidFill>
            <a:srgbClr val="FE6D05"/>
          </a:solidFill>
        </p:grpSpPr>
        <p:sp>
          <p:nvSpPr>
            <p:cNvPr id="323" name="Freeform 38"/>
            <p:cNvSpPr>
              <a:spLocks noEditPoints="1"/>
            </p:cNvSpPr>
            <p:nvPr/>
          </p:nvSpPr>
          <p:spPr bwMode="auto">
            <a:xfrm>
              <a:off x="7172471" y="2759869"/>
              <a:ext cx="436524" cy="590772"/>
            </a:xfrm>
            <a:custGeom>
              <a:avLst/>
              <a:gdLst>
                <a:gd name="T0" fmla="*/ 178 w 226"/>
                <a:gd name="T1" fmla="*/ 234 h 360"/>
                <a:gd name="T2" fmla="*/ 178 w 226"/>
                <a:gd name="T3" fmla="*/ 42 h 360"/>
                <a:gd name="T4" fmla="*/ 136 w 226"/>
                <a:gd name="T5" fmla="*/ 0 h 360"/>
                <a:gd name="T6" fmla="*/ 90 w 226"/>
                <a:gd name="T7" fmla="*/ 0 h 360"/>
                <a:gd name="T8" fmla="*/ 48 w 226"/>
                <a:gd name="T9" fmla="*/ 42 h 360"/>
                <a:gd name="T10" fmla="*/ 48 w 226"/>
                <a:gd name="T11" fmla="*/ 234 h 360"/>
                <a:gd name="T12" fmla="*/ 0 w 226"/>
                <a:gd name="T13" fmla="*/ 234 h 360"/>
                <a:gd name="T14" fmla="*/ 113 w 226"/>
                <a:gd name="T15" fmla="*/ 360 h 360"/>
                <a:gd name="T16" fmla="*/ 226 w 226"/>
                <a:gd name="T17" fmla="*/ 234 h 360"/>
                <a:gd name="T18" fmla="*/ 178 w 226"/>
                <a:gd name="T19" fmla="*/ 234 h 360"/>
                <a:gd name="T20" fmla="*/ 113 w 226"/>
                <a:gd name="T21" fmla="*/ 348 h 360"/>
                <a:gd name="T22" fmla="*/ 17 w 226"/>
                <a:gd name="T23" fmla="*/ 242 h 360"/>
                <a:gd name="T24" fmla="*/ 56 w 226"/>
                <a:gd name="T25" fmla="*/ 242 h 360"/>
                <a:gd name="T26" fmla="*/ 56 w 226"/>
                <a:gd name="T27" fmla="*/ 42 h 360"/>
                <a:gd name="T28" fmla="*/ 90 w 226"/>
                <a:gd name="T29" fmla="*/ 8 h 360"/>
                <a:gd name="T30" fmla="*/ 136 w 226"/>
                <a:gd name="T31" fmla="*/ 8 h 360"/>
                <a:gd name="T32" fmla="*/ 170 w 226"/>
                <a:gd name="T33" fmla="*/ 42 h 360"/>
                <a:gd name="T34" fmla="*/ 170 w 226"/>
                <a:gd name="T35" fmla="*/ 242 h 360"/>
                <a:gd name="T36" fmla="*/ 209 w 226"/>
                <a:gd name="T37" fmla="*/ 242 h 360"/>
                <a:gd name="T38" fmla="*/ 113 w 226"/>
                <a:gd name="T39" fmla="*/ 348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6" h="360">
                  <a:moveTo>
                    <a:pt x="178" y="234"/>
                  </a:moveTo>
                  <a:cubicBezTo>
                    <a:pt x="178" y="42"/>
                    <a:pt x="178" y="42"/>
                    <a:pt x="178" y="42"/>
                  </a:cubicBezTo>
                  <a:cubicBezTo>
                    <a:pt x="178" y="19"/>
                    <a:pt x="159" y="0"/>
                    <a:pt x="136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67" y="0"/>
                    <a:pt x="48" y="19"/>
                    <a:pt x="48" y="42"/>
                  </a:cubicBezTo>
                  <a:cubicBezTo>
                    <a:pt x="48" y="234"/>
                    <a:pt x="48" y="234"/>
                    <a:pt x="48" y="234"/>
                  </a:cubicBezTo>
                  <a:cubicBezTo>
                    <a:pt x="0" y="234"/>
                    <a:pt x="0" y="234"/>
                    <a:pt x="0" y="234"/>
                  </a:cubicBezTo>
                  <a:cubicBezTo>
                    <a:pt x="113" y="360"/>
                    <a:pt x="113" y="360"/>
                    <a:pt x="113" y="360"/>
                  </a:cubicBezTo>
                  <a:cubicBezTo>
                    <a:pt x="226" y="234"/>
                    <a:pt x="226" y="234"/>
                    <a:pt x="226" y="234"/>
                  </a:cubicBezTo>
                  <a:lnTo>
                    <a:pt x="178" y="234"/>
                  </a:lnTo>
                  <a:close/>
                  <a:moveTo>
                    <a:pt x="113" y="348"/>
                  </a:moveTo>
                  <a:cubicBezTo>
                    <a:pt x="17" y="242"/>
                    <a:pt x="17" y="242"/>
                    <a:pt x="17" y="242"/>
                  </a:cubicBezTo>
                  <a:cubicBezTo>
                    <a:pt x="56" y="242"/>
                    <a:pt x="56" y="242"/>
                    <a:pt x="56" y="242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56" y="23"/>
                    <a:pt x="71" y="8"/>
                    <a:pt x="90" y="8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55" y="8"/>
                    <a:pt x="170" y="23"/>
                    <a:pt x="170" y="42"/>
                  </a:cubicBezTo>
                  <a:cubicBezTo>
                    <a:pt x="170" y="242"/>
                    <a:pt x="170" y="242"/>
                    <a:pt x="170" y="242"/>
                  </a:cubicBezTo>
                  <a:cubicBezTo>
                    <a:pt x="209" y="242"/>
                    <a:pt x="209" y="242"/>
                    <a:pt x="209" y="242"/>
                  </a:cubicBezTo>
                  <a:lnTo>
                    <a:pt x="113" y="3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39"/>
            <p:cNvSpPr>
              <a:spLocks noEditPoints="1"/>
            </p:cNvSpPr>
            <p:nvPr/>
          </p:nvSpPr>
          <p:spPr bwMode="auto">
            <a:xfrm>
              <a:off x="7286782" y="2917927"/>
              <a:ext cx="207903" cy="188612"/>
            </a:xfrm>
            <a:custGeom>
              <a:avLst/>
              <a:gdLst>
                <a:gd name="T0" fmla="*/ 77 w 108"/>
                <a:gd name="T1" fmla="*/ 46 h 98"/>
                <a:gd name="T2" fmla="*/ 72 w 108"/>
                <a:gd name="T3" fmla="*/ 48 h 98"/>
                <a:gd name="T4" fmla="*/ 68 w 108"/>
                <a:gd name="T5" fmla="*/ 50 h 98"/>
                <a:gd name="T6" fmla="*/ 64 w 108"/>
                <a:gd name="T7" fmla="*/ 52 h 98"/>
                <a:gd name="T8" fmla="*/ 93 w 108"/>
                <a:gd name="T9" fmla="*/ 0 h 98"/>
                <a:gd name="T10" fmla="*/ 52 w 108"/>
                <a:gd name="T11" fmla="*/ 32 h 98"/>
                <a:gd name="T12" fmla="*/ 53 w 108"/>
                <a:gd name="T13" fmla="*/ 30 h 98"/>
                <a:gd name="T14" fmla="*/ 53 w 108"/>
                <a:gd name="T15" fmla="*/ 26 h 98"/>
                <a:gd name="T16" fmla="*/ 26 w 108"/>
                <a:gd name="T17" fmla="*/ 0 h 98"/>
                <a:gd name="T18" fmla="*/ 0 w 108"/>
                <a:gd name="T19" fmla="*/ 26 h 98"/>
                <a:gd name="T20" fmla="*/ 26 w 108"/>
                <a:gd name="T21" fmla="*/ 52 h 98"/>
                <a:gd name="T22" fmla="*/ 32 w 108"/>
                <a:gd name="T23" fmla="*/ 52 h 98"/>
                <a:gd name="T24" fmla="*/ 36 w 108"/>
                <a:gd name="T25" fmla="*/ 51 h 98"/>
                <a:gd name="T26" fmla="*/ 41 w 108"/>
                <a:gd name="T27" fmla="*/ 48 h 98"/>
                <a:gd name="T28" fmla="*/ 44 w 108"/>
                <a:gd name="T29" fmla="*/ 46 h 98"/>
                <a:gd name="T30" fmla="*/ 38 w 108"/>
                <a:gd name="T31" fmla="*/ 98 h 98"/>
                <a:gd name="T32" fmla="*/ 56 w 108"/>
                <a:gd name="T33" fmla="*/ 66 h 98"/>
                <a:gd name="T34" fmla="*/ 56 w 108"/>
                <a:gd name="T35" fmla="*/ 69 h 98"/>
                <a:gd name="T36" fmla="*/ 63 w 108"/>
                <a:gd name="T37" fmla="*/ 91 h 98"/>
                <a:gd name="T38" fmla="*/ 84 w 108"/>
                <a:gd name="T39" fmla="*/ 98 h 98"/>
                <a:gd name="T40" fmla="*/ 100 w 108"/>
                <a:gd name="T41" fmla="*/ 91 h 98"/>
                <a:gd name="T42" fmla="*/ 108 w 108"/>
                <a:gd name="T43" fmla="*/ 72 h 98"/>
                <a:gd name="T44" fmla="*/ 82 w 108"/>
                <a:gd name="T45" fmla="*/ 46 h 98"/>
                <a:gd name="T46" fmla="*/ 26 w 108"/>
                <a:gd name="T47" fmla="*/ 45 h 98"/>
                <a:gd name="T48" fmla="*/ 8 w 108"/>
                <a:gd name="T49" fmla="*/ 26 h 98"/>
                <a:gd name="T50" fmla="*/ 26 w 108"/>
                <a:gd name="T51" fmla="*/ 8 h 98"/>
                <a:gd name="T52" fmla="*/ 45 w 108"/>
                <a:gd name="T53" fmla="*/ 26 h 98"/>
                <a:gd name="T54" fmla="*/ 34 w 108"/>
                <a:gd name="T55" fmla="*/ 90 h 98"/>
                <a:gd name="T56" fmla="*/ 74 w 108"/>
                <a:gd name="T57" fmla="*/ 8 h 98"/>
                <a:gd name="T58" fmla="*/ 34 w 108"/>
                <a:gd name="T59" fmla="*/ 90 h 98"/>
                <a:gd name="T60" fmla="*/ 95 w 108"/>
                <a:gd name="T61" fmla="*/ 85 h 98"/>
                <a:gd name="T62" fmla="*/ 82 w 108"/>
                <a:gd name="T63" fmla="*/ 90 h 98"/>
                <a:gd name="T64" fmla="*/ 63 w 108"/>
                <a:gd name="T65" fmla="*/ 72 h 98"/>
                <a:gd name="T66" fmla="*/ 82 w 108"/>
                <a:gd name="T67" fmla="*/ 54 h 98"/>
                <a:gd name="T68" fmla="*/ 100 w 108"/>
                <a:gd name="T69" fmla="*/ 7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8" h="98">
                  <a:moveTo>
                    <a:pt x="82" y="46"/>
                  </a:moveTo>
                  <a:cubicBezTo>
                    <a:pt x="80" y="46"/>
                    <a:pt x="78" y="46"/>
                    <a:pt x="77" y="46"/>
                  </a:cubicBezTo>
                  <a:cubicBezTo>
                    <a:pt x="77" y="46"/>
                    <a:pt x="77" y="46"/>
                    <a:pt x="77" y="46"/>
                  </a:cubicBezTo>
                  <a:cubicBezTo>
                    <a:pt x="75" y="47"/>
                    <a:pt x="74" y="47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1" y="48"/>
                    <a:pt x="69" y="49"/>
                    <a:pt x="68" y="50"/>
                  </a:cubicBezTo>
                  <a:cubicBezTo>
                    <a:pt x="68" y="50"/>
                    <a:pt x="68" y="50"/>
                    <a:pt x="68" y="50"/>
                  </a:cubicBezTo>
                  <a:cubicBezTo>
                    <a:pt x="66" y="51"/>
                    <a:pt x="65" y="52"/>
                    <a:pt x="64" y="52"/>
                  </a:cubicBezTo>
                  <a:cubicBezTo>
                    <a:pt x="64" y="53"/>
                    <a:pt x="64" y="53"/>
                    <a:pt x="64" y="53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1"/>
                    <a:pt x="52" y="30"/>
                    <a:pt x="53" y="30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3" y="28"/>
                    <a:pt x="53" y="27"/>
                    <a:pt x="53" y="26"/>
                  </a:cubicBezTo>
                  <a:cubicBezTo>
                    <a:pt x="53" y="19"/>
                    <a:pt x="50" y="12"/>
                    <a:pt x="45" y="7"/>
                  </a:cubicBezTo>
                  <a:cubicBezTo>
                    <a:pt x="40" y="2"/>
                    <a:pt x="34" y="0"/>
                    <a:pt x="26" y="0"/>
                  </a:cubicBezTo>
                  <a:cubicBezTo>
                    <a:pt x="19" y="0"/>
                    <a:pt x="13" y="2"/>
                    <a:pt x="8" y="7"/>
                  </a:cubicBezTo>
                  <a:cubicBezTo>
                    <a:pt x="3" y="12"/>
                    <a:pt x="0" y="19"/>
                    <a:pt x="0" y="26"/>
                  </a:cubicBezTo>
                  <a:cubicBezTo>
                    <a:pt x="0" y="33"/>
                    <a:pt x="3" y="40"/>
                    <a:pt x="8" y="45"/>
                  </a:cubicBezTo>
                  <a:cubicBezTo>
                    <a:pt x="13" y="50"/>
                    <a:pt x="19" y="52"/>
                    <a:pt x="26" y="52"/>
                  </a:cubicBezTo>
                  <a:cubicBezTo>
                    <a:pt x="28" y="52"/>
                    <a:pt x="30" y="52"/>
                    <a:pt x="31" y="52"/>
                  </a:cubicBezTo>
                  <a:cubicBezTo>
                    <a:pt x="31" y="52"/>
                    <a:pt x="31" y="52"/>
                    <a:pt x="32" y="52"/>
                  </a:cubicBezTo>
                  <a:cubicBezTo>
                    <a:pt x="33" y="52"/>
                    <a:pt x="34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8" y="50"/>
                    <a:pt x="39" y="49"/>
                    <a:pt x="40" y="49"/>
                  </a:cubicBezTo>
                  <a:cubicBezTo>
                    <a:pt x="40" y="49"/>
                    <a:pt x="40" y="49"/>
                    <a:pt x="41" y="48"/>
                  </a:cubicBezTo>
                  <a:cubicBezTo>
                    <a:pt x="42" y="48"/>
                    <a:pt x="43" y="47"/>
                    <a:pt x="44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15" y="98"/>
                    <a:pt x="15" y="98"/>
                    <a:pt x="15" y="98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56" y="67"/>
                    <a:pt x="56" y="68"/>
                    <a:pt x="56" y="68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56" y="70"/>
                    <a:pt x="56" y="71"/>
                    <a:pt x="56" y="72"/>
                  </a:cubicBezTo>
                  <a:cubicBezTo>
                    <a:pt x="56" y="79"/>
                    <a:pt x="58" y="86"/>
                    <a:pt x="63" y="91"/>
                  </a:cubicBezTo>
                  <a:cubicBezTo>
                    <a:pt x="68" y="96"/>
                    <a:pt x="74" y="98"/>
                    <a:pt x="82" y="98"/>
                  </a:cubicBezTo>
                  <a:cubicBezTo>
                    <a:pt x="83" y="98"/>
                    <a:pt x="84" y="98"/>
                    <a:pt x="84" y="98"/>
                  </a:cubicBezTo>
                  <a:cubicBezTo>
                    <a:pt x="86" y="98"/>
                    <a:pt x="88" y="97"/>
                    <a:pt x="90" y="97"/>
                  </a:cubicBezTo>
                  <a:cubicBezTo>
                    <a:pt x="94" y="96"/>
                    <a:pt x="97" y="94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5" y="86"/>
                    <a:pt x="108" y="79"/>
                    <a:pt x="108" y="72"/>
                  </a:cubicBezTo>
                  <a:cubicBezTo>
                    <a:pt x="108" y="65"/>
                    <a:pt x="105" y="58"/>
                    <a:pt x="100" y="53"/>
                  </a:cubicBezTo>
                  <a:cubicBezTo>
                    <a:pt x="95" y="48"/>
                    <a:pt x="89" y="46"/>
                    <a:pt x="82" y="46"/>
                  </a:cubicBezTo>
                  <a:close/>
                  <a:moveTo>
                    <a:pt x="40" y="39"/>
                  </a:moveTo>
                  <a:cubicBezTo>
                    <a:pt x="36" y="43"/>
                    <a:pt x="32" y="45"/>
                    <a:pt x="26" y="45"/>
                  </a:cubicBezTo>
                  <a:cubicBezTo>
                    <a:pt x="21" y="45"/>
                    <a:pt x="17" y="43"/>
                    <a:pt x="13" y="39"/>
                  </a:cubicBezTo>
                  <a:cubicBezTo>
                    <a:pt x="10" y="36"/>
                    <a:pt x="8" y="31"/>
                    <a:pt x="8" y="26"/>
                  </a:cubicBezTo>
                  <a:cubicBezTo>
                    <a:pt x="8" y="21"/>
                    <a:pt x="10" y="16"/>
                    <a:pt x="13" y="13"/>
                  </a:cubicBezTo>
                  <a:cubicBezTo>
                    <a:pt x="17" y="9"/>
                    <a:pt x="21" y="8"/>
                    <a:pt x="26" y="8"/>
                  </a:cubicBezTo>
                  <a:cubicBezTo>
                    <a:pt x="32" y="8"/>
                    <a:pt x="36" y="9"/>
                    <a:pt x="40" y="13"/>
                  </a:cubicBezTo>
                  <a:cubicBezTo>
                    <a:pt x="43" y="16"/>
                    <a:pt x="45" y="21"/>
                    <a:pt x="45" y="26"/>
                  </a:cubicBezTo>
                  <a:cubicBezTo>
                    <a:pt x="45" y="31"/>
                    <a:pt x="43" y="36"/>
                    <a:pt x="40" y="39"/>
                  </a:cubicBezTo>
                  <a:close/>
                  <a:moveTo>
                    <a:pt x="34" y="90"/>
                  </a:moveTo>
                  <a:cubicBezTo>
                    <a:pt x="28" y="90"/>
                    <a:pt x="28" y="90"/>
                    <a:pt x="28" y="90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80" y="8"/>
                    <a:pt x="80" y="8"/>
                    <a:pt x="80" y="8"/>
                  </a:cubicBezTo>
                  <a:lnTo>
                    <a:pt x="34" y="90"/>
                  </a:lnTo>
                  <a:close/>
                  <a:moveTo>
                    <a:pt x="100" y="76"/>
                  </a:moveTo>
                  <a:cubicBezTo>
                    <a:pt x="99" y="79"/>
                    <a:pt x="98" y="82"/>
                    <a:pt x="95" y="85"/>
                  </a:cubicBezTo>
                  <a:cubicBezTo>
                    <a:pt x="92" y="88"/>
                    <a:pt x="89" y="89"/>
                    <a:pt x="86" y="90"/>
                  </a:cubicBezTo>
                  <a:cubicBezTo>
                    <a:pt x="84" y="90"/>
                    <a:pt x="83" y="90"/>
                    <a:pt x="82" y="90"/>
                  </a:cubicBezTo>
                  <a:cubicBezTo>
                    <a:pt x="76" y="90"/>
                    <a:pt x="72" y="89"/>
                    <a:pt x="69" y="85"/>
                  </a:cubicBezTo>
                  <a:cubicBezTo>
                    <a:pt x="65" y="82"/>
                    <a:pt x="63" y="77"/>
                    <a:pt x="63" y="72"/>
                  </a:cubicBezTo>
                  <a:cubicBezTo>
                    <a:pt x="63" y="67"/>
                    <a:pt x="65" y="62"/>
                    <a:pt x="69" y="59"/>
                  </a:cubicBezTo>
                  <a:cubicBezTo>
                    <a:pt x="72" y="55"/>
                    <a:pt x="76" y="54"/>
                    <a:pt x="82" y="54"/>
                  </a:cubicBezTo>
                  <a:cubicBezTo>
                    <a:pt x="87" y="54"/>
                    <a:pt x="91" y="55"/>
                    <a:pt x="95" y="59"/>
                  </a:cubicBezTo>
                  <a:cubicBezTo>
                    <a:pt x="98" y="62"/>
                    <a:pt x="100" y="67"/>
                    <a:pt x="100" y="72"/>
                  </a:cubicBezTo>
                  <a:cubicBezTo>
                    <a:pt x="100" y="73"/>
                    <a:pt x="100" y="75"/>
                    <a:pt x="100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40"/>
            <p:cNvSpPr>
              <a:spLocks noEditPoints="1"/>
            </p:cNvSpPr>
            <p:nvPr/>
          </p:nvSpPr>
          <p:spPr bwMode="auto">
            <a:xfrm>
              <a:off x="7307500" y="2937217"/>
              <a:ext cx="57870" cy="61442"/>
            </a:xfrm>
            <a:custGeom>
              <a:avLst/>
              <a:gdLst>
                <a:gd name="T0" fmla="*/ 26 w 30"/>
                <a:gd name="T1" fmla="*/ 5 h 32"/>
                <a:gd name="T2" fmla="*/ 15 w 30"/>
                <a:gd name="T3" fmla="*/ 0 h 32"/>
                <a:gd name="T4" fmla="*/ 4 w 30"/>
                <a:gd name="T5" fmla="*/ 5 h 32"/>
                <a:gd name="T6" fmla="*/ 0 w 30"/>
                <a:gd name="T7" fmla="*/ 16 h 32"/>
                <a:gd name="T8" fmla="*/ 4 w 30"/>
                <a:gd name="T9" fmla="*/ 27 h 32"/>
                <a:gd name="T10" fmla="*/ 4 w 30"/>
                <a:gd name="T11" fmla="*/ 27 h 32"/>
                <a:gd name="T12" fmla="*/ 15 w 30"/>
                <a:gd name="T13" fmla="*/ 32 h 32"/>
                <a:gd name="T14" fmla="*/ 26 w 30"/>
                <a:gd name="T15" fmla="*/ 27 h 32"/>
                <a:gd name="T16" fmla="*/ 30 w 30"/>
                <a:gd name="T17" fmla="*/ 16 h 32"/>
                <a:gd name="T18" fmla="*/ 26 w 30"/>
                <a:gd name="T19" fmla="*/ 5 h 32"/>
                <a:gd name="T20" fmla="*/ 21 w 30"/>
                <a:gd name="T21" fmla="*/ 22 h 32"/>
                <a:gd name="T22" fmla="*/ 15 w 30"/>
                <a:gd name="T23" fmla="*/ 24 h 32"/>
                <a:gd name="T24" fmla="*/ 14 w 30"/>
                <a:gd name="T25" fmla="*/ 24 h 32"/>
                <a:gd name="T26" fmla="*/ 10 w 30"/>
                <a:gd name="T27" fmla="*/ 22 h 32"/>
                <a:gd name="T28" fmla="*/ 9 w 30"/>
                <a:gd name="T29" fmla="*/ 21 h 32"/>
                <a:gd name="T30" fmla="*/ 8 w 30"/>
                <a:gd name="T31" fmla="*/ 16 h 32"/>
                <a:gd name="T32" fmla="*/ 10 w 30"/>
                <a:gd name="T33" fmla="*/ 10 h 32"/>
                <a:gd name="T34" fmla="*/ 15 w 30"/>
                <a:gd name="T35" fmla="*/ 8 h 32"/>
                <a:gd name="T36" fmla="*/ 21 w 30"/>
                <a:gd name="T37" fmla="*/ 10 h 32"/>
                <a:gd name="T38" fmla="*/ 23 w 30"/>
                <a:gd name="T39" fmla="*/ 16 h 32"/>
                <a:gd name="T40" fmla="*/ 21 w 30"/>
                <a:gd name="T41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" h="32">
                  <a:moveTo>
                    <a:pt x="26" y="5"/>
                  </a:moveTo>
                  <a:cubicBezTo>
                    <a:pt x="23" y="2"/>
                    <a:pt x="20" y="0"/>
                    <a:pt x="15" y="0"/>
                  </a:cubicBezTo>
                  <a:cubicBezTo>
                    <a:pt x="11" y="0"/>
                    <a:pt x="7" y="2"/>
                    <a:pt x="4" y="5"/>
                  </a:cubicBezTo>
                  <a:cubicBezTo>
                    <a:pt x="1" y="8"/>
                    <a:pt x="0" y="12"/>
                    <a:pt x="0" y="16"/>
                  </a:cubicBezTo>
                  <a:cubicBezTo>
                    <a:pt x="0" y="20"/>
                    <a:pt x="1" y="24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7" y="30"/>
                    <a:pt x="11" y="32"/>
                    <a:pt x="15" y="32"/>
                  </a:cubicBezTo>
                  <a:cubicBezTo>
                    <a:pt x="20" y="32"/>
                    <a:pt x="23" y="30"/>
                    <a:pt x="26" y="27"/>
                  </a:cubicBezTo>
                  <a:cubicBezTo>
                    <a:pt x="29" y="24"/>
                    <a:pt x="30" y="20"/>
                    <a:pt x="30" y="16"/>
                  </a:cubicBezTo>
                  <a:cubicBezTo>
                    <a:pt x="30" y="12"/>
                    <a:pt x="29" y="8"/>
                    <a:pt x="26" y="5"/>
                  </a:cubicBezTo>
                  <a:close/>
                  <a:moveTo>
                    <a:pt x="21" y="22"/>
                  </a:moveTo>
                  <a:cubicBezTo>
                    <a:pt x="19" y="23"/>
                    <a:pt x="18" y="24"/>
                    <a:pt x="15" y="24"/>
                  </a:cubicBezTo>
                  <a:cubicBezTo>
                    <a:pt x="15" y="24"/>
                    <a:pt x="14" y="24"/>
                    <a:pt x="14" y="24"/>
                  </a:cubicBezTo>
                  <a:cubicBezTo>
                    <a:pt x="12" y="24"/>
                    <a:pt x="11" y="23"/>
                    <a:pt x="10" y="22"/>
                  </a:cubicBezTo>
                  <a:cubicBezTo>
                    <a:pt x="10" y="22"/>
                    <a:pt x="10" y="21"/>
                    <a:pt x="9" y="21"/>
                  </a:cubicBezTo>
                  <a:cubicBezTo>
                    <a:pt x="8" y="20"/>
                    <a:pt x="8" y="18"/>
                    <a:pt x="8" y="16"/>
                  </a:cubicBezTo>
                  <a:cubicBezTo>
                    <a:pt x="8" y="14"/>
                    <a:pt x="9" y="12"/>
                    <a:pt x="10" y="10"/>
                  </a:cubicBezTo>
                  <a:cubicBezTo>
                    <a:pt x="11" y="9"/>
                    <a:pt x="13" y="8"/>
                    <a:pt x="15" y="8"/>
                  </a:cubicBezTo>
                  <a:cubicBezTo>
                    <a:pt x="18" y="8"/>
                    <a:pt x="19" y="9"/>
                    <a:pt x="21" y="10"/>
                  </a:cubicBezTo>
                  <a:cubicBezTo>
                    <a:pt x="22" y="12"/>
                    <a:pt x="23" y="14"/>
                    <a:pt x="23" y="16"/>
                  </a:cubicBezTo>
                  <a:cubicBezTo>
                    <a:pt x="23" y="18"/>
                    <a:pt x="22" y="20"/>
                    <a:pt x="21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41"/>
            <p:cNvSpPr>
              <a:spLocks noEditPoints="1"/>
            </p:cNvSpPr>
            <p:nvPr/>
          </p:nvSpPr>
          <p:spPr bwMode="auto">
            <a:xfrm>
              <a:off x="7413952" y="3027951"/>
              <a:ext cx="57870" cy="57155"/>
            </a:xfrm>
            <a:custGeom>
              <a:avLst/>
              <a:gdLst>
                <a:gd name="T0" fmla="*/ 15 w 30"/>
                <a:gd name="T1" fmla="*/ 0 h 30"/>
                <a:gd name="T2" fmla="*/ 5 w 30"/>
                <a:gd name="T3" fmla="*/ 4 h 30"/>
                <a:gd name="T4" fmla="*/ 0 w 30"/>
                <a:gd name="T5" fmla="*/ 15 h 30"/>
                <a:gd name="T6" fmla="*/ 5 w 30"/>
                <a:gd name="T7" fmla="*/ 26 h 30"/>
                <a:gd name="T8" fmla="*/ 15 w 30"/>
                <a:gd name="T9" fmla="*/ 30 h 30"/>
                <a:gd name="T10" fmla="*/ 26 w 30"/>
                <a:gd name="T11" fmla="*/ 26 h 30"/>
                <a:gd name="T12" fmla="*/ 30 w 30"/>
                <a:gd name="T13" fmla="*/ 15 h 30"/>
                <a:gd name="T14" fmla="*/ 26 w 30"/>
                <a:gd name="T15" fmla="*/ 4 h 30"/>
                <a:gd name="T16" fmla="*/ 15 w 30"/>
                <a:gd name="T17" fmla="*/ 0 h 30"/>
                <a:gd name="T18" fmla="*/ 21 w 30"/>
                <a:gd name="T19" fmla="*/ 21 h 30"/>
                <a:gd name="T20" fmla="*/ 15 w 30"/>
                <a:gd name="T21" fmla="*/ 23 h 30"/>
                <a:gd name="T22" fmla="*/ 10 w 30"/>
                <a:gd name="T23" fmla="*/ 21 h 30"/>
                <a:gd name="T24" fmla="*/ 8 w 30"/>
                <a:gd name="T25" fmla="*/ 15 h 30"/>
                <a:gd name="T26" fmla="*/ 10 w 30"/>
                <a:gd name="T27" fmla="*/ 9 h 30"/>
                <a:gd name="T28" fmla="*/ 15 w 30"/>
                <a:gd name="T29" fmla="*/ 7 h 30"/>
                <a:gd name="T30" fmla="*/ 21 w 30"/>
                <a:gd name="T31" fmla="*/ 9 h 30"/>
                <a:gd name="T32" fmla="*/ 23 w 30"/>
                <a:gd name="T33" fmla="*/ 15 h 30"/>
                <a:gd name="T34" fmla="*/ 21 w 30"/>
                <a:gd name="T35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30">
                  <a:moveTo>
                    <a:pt x="15" y="0"/>
                  </a:moveTo>
                  <a:cubicBezTo>
                    <a:pt x="11" y="0"/>
                    <a:pt x="7" y="1"/>
                    <a:pt x="5" y="4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19"/>
                    <a:pt x="2" y="23"/>
                    <a:pt x="5" y="26"/>
                  </a:cubicBezTo>
                  <a:cubicBezTo>
                    <a:pt x="7" y="29"/>
                    <a:pt x="11" y="30"/>
                    <a:pt x="15" y="30"/>
                  </a:cubicBezTo>
                  <a:cubicBezTo>
                    <a:pt x="20" y="30"/>
                    <a:pt x="23" y="29"/>
                    <a:pt x="26" y="26"/>
                  </a:cubicBezTo>
                  <a:cubicBezTo>
                    <a:pt x="29" y="23"/>
                    <a:pt x="30" y="19"/>
                    <a:pt x="30" y="15"/>
                  </a:cubicBezTo>
                  <a:cubicBezTo>
                    <a:pt x="30" y="11"/>
                    <a:pt x="29" y="7"/>
                    <a:pt x="26" y="4"/>
                  </a:cubicBezTo>
                  <a:cubicBezTo>
                    <a:pt x="23" y="1"/>
                    <a:pt x="20" y="0"/>
                    <a:pt x="15" y="0"/>
                  </a:cubicBezTo>
                  <a:close/>
                  <a:moveTo>
                    <a:pt x="21" y="21"/>
                  </a:moveTo>
                  <a:cubicBezTo>
                    <a:pt x="19" y="22"/>
                    <a:pt x="18" y="23"/>
                    <a:pt x="15" y="23"/>
                  </a:cubicBezTo>
                  <a:cubicBezTo>
                    <a:pt x="13" y="23"/>
                    <a:pt x="12" y="22"/>
                    <a:pt x="10" y="21"/>
                  </a:cubicBezTo>
                  <a:cubicBezTo>
                    <a:pt x="9" y="19"/>
                    <a:pt x="8" y="17"/>
                    <a:pt x="8" y="15"/>
                  </a:cubicBezTo>
                  <a:cubicBezTo>
                    <a:pt x="8" y="13"/>
                    <a:pt x="9" y="11"/>
                    <a:pt x="10" y="9"/>
                  </a:cubicBezTo>
                  <a:cubicBezTo>
                    <a:pt x="12" y="8"/>
                    <a:pt x="13" y="7"/>
                    <a:pt x="15" y="7"/>
                  </a:cubicBezTo>
                  <a:cubicBezTo>
                    <a:pt x="18" y="7"/>
                    <a:pt x="19" y="8"/>
                    <a:pt x="21" y="9"/>
                  </a:cubicBezTo>
                  <a:cubicBezTo>
                    <a:pt x="22" y="11"/>
                    <a:pt x="23" y="13"/>
                    <a:pt x="23" y="15"/>
                  </a:cubicBezTo>
                  <a:cubicBezTo>
                    <a:pt x="23" y="17"/>
                    <a:pt x="22" y="19"/>
                    <a:pt x="2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86E351F4-FE88-41E6-B0A2-BCB1A6028E3B}"/>
              </a:ext>
            </a:extLst>
          </p:cNvPr>
          <p:cNvGrpSpPr/>
          <p:nvPr/>
        </p:nvGrpSpPr>
        <p:grpSpPr>
          <a:xfrm>
            <a:off x="6433476" y="4414923"/>
            <a:ext cx="396856" cy="359636"/>
            <a:chOff x="4837279" y="4401103"/>
            <a:chExt cx="1219200" cy="1104858"/>
          </a:xfrm>
          <a:solidFill>
            <a:srgbClr val="FE6D05"/>
          </a:solidFill>
        </p:grpSpPr>
        <p:sp>
          <p:nvSpPr>
            <p:cNvPr id="77" name="Freeform: Shape 66">
              <a:extLst>
                <a:ext uri="{FF2B5EF4-FFF2-40B4-BE49-F238E27FC236}">
                  <a16:creationId xmlns:a16="http://schemas.microsoft.com/office/drawing/2014/main" xmlns="" id="{C8D24ADE-3B94-4308-A22D-3132DA4BC473}"/>
                </a:ext>
              </a:extLst>
            </p:cNvPr>
            <p:cNvSpPr/>
            <p:nvPr/>
          </p:nvSpPr>
          <p:spPr>
            <a:xfrm>
              <a:off x="5031363" y="5029748"/>
              <a:ext cx="38100" cy="28575"/>
            </a:xfrm>
            <a:custGeom>
              <a:avLst/>
              <a:gdLst>
                <a:gd name="connsiteX0" fmla="*/ 38877 w 38100"/>
                <a:gd name="connsiteY0" fmla="*/ 19050 h 28575"/>
                <a:gd name="connsiteX1" fmla="*/ 19439 w 38100"/>
                <a:gd name="connsiteY1" fmla="*/ 38100 h 28575"/>
                <a:gd name="connsiteX2" fmla="*/ 0 w 38100"/>
                <a:gd name="connsiteY2" fmla="*/ 19050 h 28575"/>
                <a:gd name="connsiteX3" fmla="*/ 19439 w 38100"/>
                <a:gd name="connsiteY3" fmla="*/ 0 h 28575"/>
                <a:gd name="connsiteX4" fmla="*/ 38877 w 38100"/>
                <a:gd name="connsiteY4" fmla="*/ 1905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28575">
                  <a:moveTo>
                    <a:pt x="38877" y="19050"/>
                  </a:moveTo>
                  <a:cubicBezTo>
                    <a:pt x="38877" y="29571"/>
                    <a:pt x="30174" y="38100"/>
                    <a:pt x="19439" y="38100"/>
                  </a:cubicBezTo>
                  <a:cubicBezTo>
                    <a:pt x="8703" y="38100"/>
                    <a:pt x="0" y="29571"/>
                    <a:pt x="0" y="19050"/>
                  </a:cubicBezTo>
                  <a:cubicBezTo>
                    <a:pt x="0" y="8529"/>
                    <a:pt x="8703" y="0"/>
                    <a:pt x="19439" y="0"/>
                  </a:cubicBezTo>
                  <a:cubicBezTo>
                    <a:pt x="30174" y="0"/>
                    <a:pt x="38877" y="8529"/>
                    <a:pt x="38877" y="190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67">
              <a:extLst>
                <a:ext uri="{FF2B5EF4-FFF2-40B4-BE49-F238E27FC236}">
                  <a16:creationId xmlns:a16="http://schemas.microsoft.com/office/drawing/2014/main" xmlns="" id="{B7E01A52-820D-4541-B29F-DE78F86B5D79}"/>
                </a:ext>
              </a:extLst>
            </p:cNvPr>
            <p:cNvSpPr/>
            <p:nvPr/>
          </p:nvSpPr>
          <p:spPr>
            <a:xfrm>
              <a:off x="4837279" y="4591561"/>
              <a:ext cx="1219200" cy="914400"/>
            </a:xfrm>
            <a:custGeom>
              <a:avLst/>
              <a:gdLst>
                <a:gd name="connsiteX0" fmla="*/ 1215892 w 1219200"/>
                <a:gd name="connsiteY0" fmla="*/ 398771 h 914400"/>
                <a:gd name="connsiteX1" fmla="*/ 1189386 w 1219200"/>
                <a:gd name="connsiteY1" fmla="*/ 393948 h 914400"/>
                <a:gd name="connsiteX2" fmla="*/ 1072887 w 1219200"/>
                <a:gd name="connsiteY2" fmla="*/ 474602 h 914400"/>
                <a:gd name="connsiteX3" fmla="*/ 930927 w 1219200"/>
                <a:gd name="connsiteY3" fmla="*/ 226172 h 914400"/>
                <a:gd name="connsiteX4" fmla="*/ 1210208 w 1219200"/>
                <a:gd name="connsiteY4" fmla="*/ 54367 h 914400"/>
                <a:gd name="connsiteX5" fmla="*/ 1216491 w 1219200"/>
                <a:gd name="connsiteY5" fmla="*/ 28169 h 914400"/>
                <a:gd name="connsiteX6" fmla="*/ 1190293 w 1219200"/>
                <a:gd name="connsiteY6" fmla="*/ 21886 h 914400"/>
                <a:gd name="connsiteX7" fmla="*/ 1190247 w 1219200"/>
                <a:gd name="connsiteY7" fmla="*/ 21914 h 914400"/>
                <a:gd name="connsiteX8" fmla="*/ 899172 w 1219200"/>
                <a:gd name="connsiteY8" fmla="*/ 200976 h 914400"/>
                <a:gd name="connsiteX9" fmla="*/ 895504 w 1219200"/>
                <a:gd name="connsiteY9" fmla="*/ 202576 h 914400"/>
                <a:gd name="connsiteX10" fmla="*/ 891599 w 1219200"/>
                <a:gd name="connsiteY10" fmla="*/ 205635 h 914400"/>
                <a:gd name="connsiteX11" fmla="*/ 799330 w 1219200"/>
                <a:gd name="connsiteY11" fmla="*/ 262397 h 914400"/>
                <a:gd name="connsiteX12" fmla="*/ 620137 w 1219200"/>
                <a:gd name="connsiteY12" fmla="*/ 232155 h 914400"/>
                <a:gd name="connsiteX13" fmla="*/ 506109 w 1219200"/>
                <a:gd name="connsiteY13" fmla="*/ 245676 h 914400"/>
                <a:gd name="connsiteX14" fmla="*/ 501610 w 1219200"/>
                <a:gd name="connsiteY14" fmla="*/ 243210 h 914400"/>
                <a:gd name="connsiteX15" fmla="*/ 421736 w 1219200"/>
                <a:gd name="connsiteY15" fmla="*/ 215577 h 914400"/>
                <a:gd name="connsiteX16" fmla="*/ 415937 w 1219200"/>
                <a:gd name="connsiteY16" fmla="*/ 211361 h 914400"/>
                <a:gd name="connsiteX17" fmla="*/ 228996 w 1219200"/>
                <a:gd name="connsiteY17" fmla="*/ 110168 h 914400"/>
                <a:gd name="connsiteX18" fmla="*/ 26963 w 1219200"/>
                <a:gd name="connsiteY18" fmla="*/ 1724 h 914400"/>
                <a:gd name="connsiteX19" fmla="*/ 1724 w 1219200"/>
                <a:gd name="connsiteY19" fmla="*/ 11144 h 914400"/>
                <a:gd name="connsiteX20" fmla="*/ 11144 w 1219200"/>
                <a:gd name="connsiteY20" fmla="*/ 36382 h 914400"/>
                <a:gd name="connsiteX21" fmla="*/ 11308 w 1219200"/>
                <a:gd name="connsiteY21" fmla="*/ 36456 h 914400"/>
                <a:gd name="connsiteX22" fmla="*/ 210006 w 1219200"/>
                <a:gd name="connsiteY22" fmla="*/ 143198 h 914400"/>
                <a:gd name="connsiteX23" fmla="*/ 271313 w 1219200"/>
                <a:gd name="connsiteY23" fmla="*/ 178221 h 914400"/>
                <a:gd name="connsiteX24" fmla="*/ 122188 w 1219200"/>
                <a:gd name="connsiteY24" fmla="*/ 470513 h 914400"/>
                <a:gd name="connsiteX25" fmla="*/ 26442 w 1219200"/>
                <a:gd name="connsiteY25" fmla="*/ 434880 h 914400"/>
                <a:gd name="connsiteX26" fmla="*/ 1520 w 1219200"/>
                <a:gd name="connsiteY26" fmla="*/ 445116 h 914400"/>
                <a:gd name="connsiteX27" fmla="*/ 11755 w 1219200"/>
                <a:gd name="connsiteY27" fmla="*/ 470038 h 914400"/>
                <a:gd name="connsiteX28" fmla="*/ 11829 w 1219200"/>
                <a:gd name="connsiteY28" fmla="*/ 470069 h 914400"/>
                <a:gd name="connsiteX29" fmla="*/ 129593 w 1219200"/>
                <a:gd name="connsiteY29" fmla="*/ 513359 h 914400"/>
                <a:gd name="connsiteX30" fmla="*/ 233841 w 1219200"/>
                <a:gd name="connsiteY30" fmla="*/ 551305 h 914400"/>
                <a:gd name="connsiteX31" fmla="*/ 329718 w 1219200"/>
                <a:gd name="connsiteY31" fmla="*/ 618087 h 914400"/>
                <a:gd name="connsiteX32" fmla="*/ 307465 w 1219200"/>
                <a:gd name="connsiteY32" fmla="*/ 649586 h 914400"/>
                <a:gd name="connsiteX33" fmla="*/ 320357 w 1219200"/>
                <a:gd name="connsiteY33" fmla="*/ 740171 h 914400"/>
                <a:gd name="connsiteX34" fmla="*/ 328984 w 1219200"/>
                <a:gd name="connsiteY34" fmla="*/ 746910 h 914400"/>
                <a:gd name="connsiteX35" fmla="*/ 366684 w 1219200"/>
                <a:gd name="connsiteY35" fmla="*/ 760011 h 914400"/>
                <a:gd name="connsiteX36" fmla="*/ 375740 w 1219200"/>
                <a:gd name="connsiteY36" fmla="*/ 759346 h 914400"/>
                <a:gd name="connsiteX37" fmla="*/ 378857 w 1219200"/>
                <a:gd name="connsiteY37" fmla="*/ 758724 h 914400"/>
                <a:gd name="connsiteX38" fmla="*/ 402454 w 1219200"/>
                <a:gd name="connsiteY38" fmla="*/ 797720 h 914400"/>
                <a:gd name="connsiteX39" fmla="*/ 414072 w 1219200"/>
                <a:gd name="connsiteY39" fmla="*/ 806794 h 914400"/>
                <a:gd name="connsiteX40" fmla="*/ 451772 w 1219200"/>
                <a:gd name="connsiteY40" fmla="*/ 819896 h 914400"/>
                <a:gd name="connsiteX41" fmla="*/ 460272 w 1219200"/>
                <a:gd name="connsiteY41" fmla="*/ 819271 h 914400"/>
                <a:gd name="connsiteX42" fmla="*/ 484551 w 1219200"/>
                <a:gd name="connsiteY42" fmla="*/ 861846 h 914400"/>
                <a:gd name="connsiteX43" fmla="*/ 522251 w 1219200"/>
                <a:gd name="connsiteY43" fmla="*/ 874948 h 914400"/>
                <a:gd name="connsiteX44" fmla="*/ 551072 w 1219200"/>
                <a:gd name="connsiteY44" fmla="*/ 867788 h 914400"/>
                <a:gd name="connsiteX45" fmla="*/ 570904 w 1219200"/>
                <a:gd name="connsiteY45" fmla="*/ 894188 h 914400"/>
                <a:gd name="connsiteX46" fmla="*/ 580061 w 1219200"/>
                <a:gd name="connsiteY46" fmla="*/ 901341 h 914400"/>
                <a:gd name="connsiteX47" fmla="*/ 617760 w 1219200"/>
                <a:gd name="connsiteY47" fmla="*/ 914442 h 914400"/>
                <a:gd name="connsiteX48" fmla="*/ 668757 w 1219200"/>
                <a:gd name="connsiteY48" fmla="*/ 887788 h 914400"/>
                <a:gd name="connsiteX49" fmla="*/ 688115 w 1219200"/>
                <a:gd name="connsiteY49" fmla="*/ 860387 h 914400"/>
                <a:gd name="connsiteX50" fmla="*/ 696304 w 1219200"/>
                <a:gd name="connsiteY50" fmla="*/ 866004 h 914400"/>
                <a:gd name="connsiteX51" fmla="*/ 776371 w 1219200"/>
                <a:gd name="connsiteY51" fmla="*/ 851690 h 914400"/>
                <a:gd name="connsiteX52" fmla="*/ 778126 w 1219200"/>
                <a:gd name="connsiteY52" fmla="*/ 849014 h 914400"/>
                <a:gd name="connsiteX53" fmla="*/ 786663 w 1219200"/>
                <a:gd name="connsiteY53" fmla="*/ 825667 h 914400"/>
                <a:gd name="connsiteX54" fmla="*/ 808175 w 1219200"/>
                <a:gd name="connsiteY54" fmla="*/ 840020 h 914400"/>
                <a:gd name="connsiteX55" fmla="*/ 888248 w 1219200"/>
                <a:gd name="connsiteY55" fmla="*/ 825663 h 914400"/>
                <a:gd name="connsiteX56" fmla="*/ 889961 w 1219200"/>
                <a:gd name="connsiteY56" fmla="*/ 823053 h 914400"/>
                <a:gd name="connsiteX57" fmla="*/ 898825 w 1219200"/>
                <a:gd name="connsiteY57" fmla="*/ 799712 h 914400"/>
                <a:gd name="connsiteX58" fmla="*/ 899523 w 1219200"/>
                <a:gd name="connsiteY58" fmla="*/ 800194 h 914400"/>
                <a:gd name="connsiteX59" fmla="*/ 979594 w 1219200"/>
                <a:gd name="connsiteY59" fmla="*/ 785843 h 914400"/>
                <a:gd name="connsiteX60" fmla="*/ 981313 w 1219200"/>
                <a:gd name="connsiteY60" fmla="*/ 783224 h 914400"/>
                <a:gd name="connsiteX61" fmla="*/ 966387 w 1219200"/>
                <a:gd name="connsiteY61" fmla="*/ 701577 h 914400"/>
                <a:gd name="connsiteX62" fmla="*/ 981313 w 1219200"/>
                <a:gd name="connsiteY62" fmla="*/ 685509 h 914400"/>
                <a:gd name="connsiteX63" fmla="*/ 967119 w 1219200"/>
                <a:gd name="connsiteY63" fmla="*/ 604432 h 914400"/>
                <a:gd name="connsiteX64" fmla="*/ 983356 w 1219200"/>
                <a:gd name="connsiteY64" fmla="*/ 582924 h 914400"/>
                <a:gd name="connsiteX65" fmla="*/ 1211069 w 1219200"/>
                <a:gd name="connsiteY65" fmla="*/ 425276 h 914400"/>
                <a:gd name="connsiteX66" fmla="*/ 1215892 w 1219200"/>
                <a:gd name="connsiteY66" fmla="*/ 398771 h 914400"/>
                <a:gd name="connsiteX67" fmla="*/ 1040815 w 1219200"/>
                <a:gd name="connsiteY67" fmla="*/ 495262 h 914400"/>
                <a:gd name="connsiteX68" fmla="*/ 1041588 w 1219200"/>
                <a:gd name="connsiteY68" fmla="*/ 496270 h 914400"/>
                <a:gd name="connsiteX69" fmla="*/ 978187 w 1219200"/>
                <a:gd name="connsiteY69" fmla="*/ 540163 h 914400"/>
                <a:gd name="connsiteX70" fmla="*/ 831611 w 1219200"/>
                <a:gd name="connsiteY70" fmla="*/ 287267 h 914400"/>
                <a:gd name="connsiteX71" fmla="*/ 898461 w 1219200"/>
                <a:gd name="connsiteY71" fmla="*/ 246143 h 914400"/>
                <a:gd name="connsiteX72" fmla="*/ 612128 w 1219200"/>
                <a:gd name="connsiteY72" fmla="*/ 269408 h 914400"/>
                <a:gd name="connsiteX73" fmla="*/ 613253 w 1219200"/>
                <a:gd name="connsiteY73" fmla="*/ 269631 h 914400"/>
                <a:gd name="connsiteX74" fmla="*/ 795143 w 1219200"/>
                <a:gd name="connsiteY74" fmla="*/ 300332 h 914400"/>
                <a:gd name="connsiteX75" fmla="*/ 948807 w 1219200"/>
                <a:gd name="connsiteY75" fmla="*/ 565453 h 914400"/>
                <a:gd name="connsiteX76" fmla="*/ 934864 w 1219200"/>
                <a:gd name="connsiteY76" fmla="*/ 583921 h 914400"/>
                <a:gd name="connsiteX77" fmla="*/ 658125 w 1219200"/>
                <a:gd name="connsiteY77" fmla="*/ 402264 h 914400"/>
                <a:gd name="connsiteX78" fmla="*/ 584274 w 1219200"/>
                <a:gd name="connsiteY78" fmla="*/ 377401 h 914400"/>
                <a:gd name="connsiteX79" fmla="*/ 551416 w 1219200"/>
                <a:gd name="connsiteY79" fmla="*/ 397241 h 914400"/>
                <a:gd name="connsiteX80" fmla="*/ 500726 w 1219200"/>
                <a:gd name="connsiteY80" fmla="*/ 460781 h 914400"/>
                <a:gd name="connsiteX81" fmla="*/ 445748 w 1219200"/>
                <a:gd name="connsiteY81" fmla="*/ 492607 h 914400"/>
                <a:gd name="connsiteX82" fmla="*/ 419304 w 1219200"/>
                <a:gd name="connsiteY82" fmla="*/ 474464 h 914400"/>
                <a:gd name="connsiteX83" fmla="*/ 441093 w 1219200"/>
                <a:gd name="connsiteY83" fmla="*/ 424844 h 914400"/>
                <a:gd name="connsiteX84" fmla="*/ 470486 w 1219200"/>
                <a:gd name="connsiteY84" fmla="*/ 334994 h 914400"/>
                <a:gd name="connsiteX85" fmla="*/ 612128 w 1219200"/>
                <a:gd name="connsiteY85" fmla="*/ 269408 h 914400"/>
                <a:gd name="connsiteX86" fmla="*/ 376604 w 1219200"/>
                <a:gd name="connsiteY86" fmla="*/ 234731 h 914400"/>
                <a:gd name="connsiteX87" fmla="*/ 233682 w 1219200"/>
                <a:gd name="connsiteY87" fmla="*/ 510219 h 914400"/>
                <a:gd name="connsiteX88" fmla="*/ 158570 w 1219200"/>
                <a:gd name="connsiteY88" fmla="*/ 483040 h 914400"/>
                <a:gd name="connsiteX89" fmla="*/ 304595 w 1219200"/>
                <a:gd name="connsiteY89" fmla="*/ 196827 h 914400"/>
                <a:gd name="connsiteX90" fmla="*/ 376604 w 1219200"/>
                <a:gd name="connsiteY90" fmla="*/ 234731 h 914400"/>
                <a:gd name="connsiteX91" fmla="*/ 370186 w 1219200"/>
                <a:gd name="connsiteY91" fmla="*/ 721656 h 914400"/>
                <a:gd name="connsiteX92" fmla="*/ 352434 w 1219200"/>
                <a:gd name="connsiteY92" fmla="*/ 716884 h 914400"/>
                <a:gd name="connsiteX93" fmla="*/ 343807 w 1219200"/>
                <a:gd name="connsiteY93" fmla="*/ 710145 h 914400"/>
                <a:gd name="connsiteX94" fmla="*/ 338579 w 1219200"/>
                <a:gd name="connsiteY94" fmla="*/ 671571 h 914400"/>
                <a:gd name="connsiteX95" fmla="*/ 401816 w 1219200"/>
                <a:gd name="connsiteY95" fmla="*/ 582061 h 914400"/>
                <a:gd name="connsiteX96" fmla="*/ 418187 w 1219200"/>
                <a:gd name="connsiteY96" fmla="*/ 571787 h 914400"/>
                <a:gd name="connsiteX97" fmla="*/ 435944 w 1219200"/>
                <a:gd name="connsiteY97" fmla="*/ 576554 h 914400"/>
                <a:gd name="connsiteX98" fmla="*/ 444567 w 1219200"/>
                <a:gd name="connsiteY98" fmla="*/ 583288 h 914400"/>
                <a:gd name="connsiteX99" fmla="*/ 449810 w 1219200"/>
                <a:gd name="connsiteY99" fmla="*/ 621847 h 914400"/>
                <a:gd name="connsiteX100" fmla="*/ 389552 w 1219200"/>
                <a:gd name="connsiteY100" fmla="*/ 707140 h 914400"/>
                <a:gd name="connsiteX101" fmla="*/ 389516 w 1219200"/>
                <a:gd name="connsiteY101" fmla="*/ 707197 h 914400"/>
                <a:gd name="connsiteX102" fmla="*/ 386567 w 1219200"/>
                <a:gd name="connsiteY102" fmla="*/ 711373 h 914400"/>
                <a:gd name="connsiteX103" fmla="*/ 370186 w 1219200"/>
                <a:gd name="connsiteY103" fmla="*/ 721656 h 914400"/>
                <a:gd name="connsiteX104" fmla="*/ 437521 w 1219200"/>
                <a:gd name="connsiteY104" fmla="*/ 776768 h 914400"/>
                <a:gd name="connsiteX105" fmla="*/ 425903 w 1219200"/>
                <a:gd name="connsiteY105" fmla="*/ 767694 h 914400"/>
                <a:gd name="connsiteX106" fmla="*/ 420660 w 1219200"/>
                <a:gd name="connsiteY106" fmla="*/ 729140 h 914400"/>
                <a:gd name="connsiteX107" fmla="*/ 480918 w 1219200"/>
                <a:gd name="connsiteY107" fmla="*/ 643847 h 914400"/>
                <a:gd name="connsiteX108" fmla="*/ 480954 w 1219200"/>
                <a:gd name="connsiteY108" fmla="*/ 643790 h 914400"/>
                <a:gd name="connsiteX109" fmla="*/ 483904 w 1219200"/>
                <a:gd name="connsiteY109" fmla="*/ 639615 h 914400"/>
                <a:gd name="connsiteX110" fmla="*/ 500284 w 1219200"/>
                <a:gd name="connsiteY110" fmla="*/ 629332 h 914400"/>
                <a:gd name="connsiteX111" fmla="*/ 518037 w 1219200"/>
                <a:gd name="connsiteY111" fmla="*/ 634104 h 914400"/>
                <a:gd name="connsiteX112" fmla="*/ 529655 w 1219200"/>
                <a:gd name="connsiteY112" fmla="*/ 643177 h 914400"/>
                <a:gd name="connsiteX113" fmla="*/ 534887 w 1219200"/>
                <a:gd name="connsiteY113" fmla="*/ 681751 h 914400"/>
                <a:gd name="connsiteX114" fmla="*/ 471654 w 1219200"/>
                <a:gd name="connsiteY114" fmla="*/ 771257 h 914400"/>
                <a:gd name="connsiteX115" fmla="*/ 455273 w 1219200"/>
                <a:gd name="connsiteY115" fmla="*/ 781540 h 914400"/>
                <a:gd name="connsiteX116" fmla="*/ 437521 w 1219200"/>
                <a:gd name="connsiteY116" fmla="*/ 776768 h 914400"/>
                <a:gd name="connsiteX117" fmla="*/ 525752 w 1219200"/>
                <a:gd name="connsiteY117" fmla="*/ 836592 h 914400"/>
                <a:gd name="connsiteX118" fmla="*/ 508000 w 1219200"/>
                <a:gd name="connsiteY118" fmla="*/ 831820 h 914400"/>
                <a:gd name="connsiteX119" fmla="*/ 502768 w 1219200"/>
                <a:gd name="connsiteY119" fmla="*/ 793241 h 914400"/>
                <a:gd name="connsiteX120" fmla="*/ 566006 w 1219200"/>
                <a:gd name="connsiteY120" fmla="*/ 703731 h 914400"/>
                <a:gd name="connsiteX121" fmla="*/ 582376 w 1219200"/>
                <a:gd name="connsiteY121" fmla="*/ 693453 h 914400"/>
                <a:gd name="connsiteX122" fmla="*/ 585767 w 1219200"/>
                <a:gd name="connsiteY122" fmla="*/ 693206 h 914400"/>
                <a:gd name="connsiteX123" fmla="*/ 600129 w 1219200"/>
                <a:gd name="connsiteY123" fmla="*/ 698225 h 914400"/>
                <a:gd name="connsiteX124" fmla="*/ 606044 w 1219200"/>
                <a:gd name="connsiteY124" fmla="*/ 735601 h 914400"/>
                <a:gd name="connsiteX125" fmla="*/ 558006 w 1219200"/>
                <a:gd name="connsiteY125" fmla="*/ 803598 h 914400"/>
                <a:gd name="connsiteX126" fmla="*/ 556508 w 1219200"/>
                <a:gd name="connsiteY126" fmla="*/ 805961 h 914400"/>
                <a:gd name="connsiteX127" fmla="*/ 542133 w 1219200"/>
                <a:gd name="connsiteY127" fmla="*/ 826308 h 914400"/>
                <a:gd name="connsiteX128" fmla="*/ 525752 w 1219200"/>
                <a:gd name="connsiteY128" fmla="*/ 836592 h 914400"/>
                <a:gd name="connsiteX129" fmla="*/ 637638 w 1219200"/>
                <a:gd name="connsiteY129" fmla="*/ 865809 h 914400"/>
                <a:gd name="connsiteX130" fmla="*/ 621267 w 1219200"/>
                <a:gd name="connsiteY130" fmla="*/ 876087 h 914400"/>
                <a:gd name="connsiteX131" fmla="*/ 603510 w 1219200"/>
                <a:gd name="connsiteY131" fmla="*/ 871315 h 914400"/>
                <a:gd name="connsiteX132" fmla="*/ 594352 w 1219200"/>
                <a:gd name="connsiteY132" fmla="*/ 864162 h 914400"/>
                <a:gd name="connsiteX133" fmla="*/ 588440 w 1219200"/>
                <a:gd name="connsiteY133" fmla="*/ 826789 h 914400"/>
                <a:gd name="connsiteX134" fmla="*/ 636485 w 1219200"/>
                <a:gd name="connsiteY134" fmla="*/ 758783 h 914400"/>
                <a:gd name="connsiteX135" fmla="*/ 637978 w 1219200"/>
                <a:gd name="connsiteY135" fmla="*/ 756428 h 914400"/>
                <a:gd name="connsiteX136" fmla="*/ 641768 w 1219200"/>
                <a:gd name="connsiteY136" fmla="*/ 751063 h 914400"/>
                <a:gd name="connsiteX137" fmla="*/ 658139 w 1219200"/>
                <a:gd name="connsiteY137" fmla="*/ 740785 h 914400"/>
                <a:gd name="connsiteX138" fmla="*/ 661530 w 1219200"/>
                <a:gd name="connsiteY138" fmla="*/ 740538 h 914400"/>
                <a:gd name="connsiteX139" fmla="*/ 675892 w 1219200"/>
                <a:gd name="connsiteY139" fmla="*/ 745556 h 914400"/>
                <a:gd name="connsiteX140" fmla="*/ 685059 w 1219200"/>
                <a:gd name="connsiteY140" fmla="*/ 752714 h 914400"/>
                <a:gd name="connsiteX141" fmla="*/ 690286 w 1219200"/>
                <a:gd name="connsiteY141" fmla="*/ 791288 h 914400"/>
                <a:gd name="connsiteX142" fmla="*/ 745863 w 1219200"/>
                <a:gd name="connsiteY142" fmla="*/ 828746 h 914400"/>
                <a:gd name="connsiteX143" fmla="*/ 733027 w 1219200"/>
                <a:gd name="connsiteY143" fmla="*/ 837843 h 914400"/>
                <a:gd name="connsiteX144" fmla="*/ 717953 w 1219200"/>
                <a:gd name="connsiteY144" fmla="*/ 834652 h 914400"/>
                <a:gd name="connsiteX145" fmla="*/ 710119 w 1219200"/>
                <a:gd name="connsiteY145" fmla="*/ 829240 h 914400"/>
                <a:gd name="connsiteX146" fmla="*/ 721400 w 1219200"/>
                <a:gd name="connsiteY146" fmla="*/ 813272 h 914400"/>
                <a:gd name="connsiteX147" fmla="*/ 731320 w 1219200"/>
                <a:gd name="connsiteY147" fmla="*/ 791605 h 914400"/>
                <a:gd name="connsiteX148" fmla="*/ 739584 w 1219200"/>
                <a:gd name="connsiteY148" fmla="*/ 797227 h 914400"/>
                <a:gd name="connsiteX149" fmla="*/ 745863 w 1219200"/>
                <a:gd name="connsiteY149" fmla="*/ 828746 h 914400"/>
                <a:gd name="connsiteX150" fmla="*/ 949068 w 1219200"/>
                <a:gd name="connsiteY150" fmla="*/ 762932 h 914400"/>
                <a:gd name="connsiteX151" fmla="*/ 936218 w 1219200"/>
                <a:gd name="connsiteY151" fmla="*/ 772020 h 914400"/>
                <a:gd name="connsiteX152" fmla="*/ 921172 w 1219200"/>
                <a:gd name="connsiteY152" fmla="*/ 768843 h 914400"/>
                <a:gd name="connsiteX153" fmla="*/ 879935 w 1219200"/>
                <a:gd name="connsiteY153" fmla="*/ 740356 h 914400"/>
                <a:gd name="connsiteX154" fmla="*/ 875031 w 1219200"/>
                <a:gd name="connsiteY154" fmla="*/ 736478 h 914400"/>
                <a:gd name="connsiteX155" fmla="*/ 871604 w 1219200"/>
                <a:gd name="connsiteY155" fmla="*/ 734601 h 914400"/>
                <a:gd name="connsiteX156" fmla="*/ 684207 w 1219200"/>
                <a:gd name="connsiteY156" fmla="*/ 605143 h 914400"/>
                <a:gd name="connsiteX157" fmla="*/ 657706 w 1219200"/>
                <a:gd name="connsiteY157" fmla="*/ 609989 h 914400"/>
                <a:gd name="connsiteX158" fmla="*/ 662552 w 1219200"/>
                <a:gd name="connsiteY158" fmla="*/ 636490 h 914400"/>
                <a:gd name="connsiteX159" fmla="*/ 855506 w 1219200"/>
                <a:gd name="connsiteY159" fmla="*/ 769787 h 914400"/>
                <a:gd name="connsiteX160" fmla="*/ 857716 w 1219200"/>
                <a:gd name="connsiteY160" fmla="*/ 802757 h 914400"/>
                <a:gd name="connsiteX161" fmla="*/ 831055 w 1219200"/>
                <a:gd name="connsiteY161" fmla="*/ 809481 h 914400"/>
                <a:gd name="connsiteX162" fmla="*/ 829560 w 1219200"/>
                <a:gd name="connsiteY162" fmla="*/ 808491 h 914400"/>
                <a:gd name="connsiteX163" fmla="*/ 721458 w 1219200"/>
                <a:gd name="connsiteY163" fmla="*/ 736366 h 914400"/>
                <a:gd name="connsiteX164" fmla="*/ 708512 w 1219200"/>
                <a:gd name="connsiteY164" fmla="*/ 722688 h 914400"/>
                <a:gd name="connsiteX165" fmla="*/ 699345 w 1219200"/>
                <a:gd name="connsiteY165" fmla="*/ 715530 h 914400"/>
                <a:gd name="connsiteX166" fmla="*/ 652581 w 1219200"/>
                <a:gd name="connsiteY166" fmla="*/ 703094 h 914400"/>
                <a:gd name="connsiteX167" fmla="*/ 646594 w 1219200"/>
                <a:gd name="connsiteY167" fmla="*/ 704290 h 914400"/>
                <a:gd name="connsiteX168" fmla="*/ 623583 w 1219200"/>
                <a:gd name="connsiteY168" fmla="*/ 668199 h 914400"/>
                <a:gd name="connsiteX169" fmla="*/ 577377 w 1219200"/>
                <a:gd name="connsiteY169" fmla="*/ 655709 h 914400"/>
                <a:gd name="connsiteX170" fmla="*/ 553108 w 1219200"/>
                <a:gd name="connsiteY170" fmla="*/ 613151 h 914400"/>
                <a:gd name="connsiteX171" fmla="*/ 541491 w 1219200"/>
                <a:gd name="connsiteY171" fmla="*/ 604078 h 914400"/>
                <a:gd name="connsiteX172" fmla="*/ 494727 w 1219200"/>
                <a:gd name="connsiteY172" fmla="*/ 591642 h 914400"/>
                <a:gd name="connsiteX173" fmla="*/ 491614 w 1219200"/>
                <a:gd name="connsiteY173" fmla="*/ 592263 h 914400"/>
                <a:gd name="connsiteX174" fmla="*/ 468017 w 1219200"/>
                <a:gd name="connsiteY174" fmla="*/ 553263 h 914400"/>
                <a:gd name="connsiteX175" fmla="*/ 459394 w 1219200"/>
                <a:gd name="connsiteY175" fmla="*/ 546529 h 914400"/>
                <a:gd name="connsiteX176" fmla="*/ 412630 w 1219200"/>
                <a:gd name="connsiteY176" fmla="*/ 534092 h 914400"/>
                <a:gd name="connsiteX177" fmla="*/ 370698 w 1219200"/>
                <a:gd name="connsiteY177" fmla="*/ 560081 h 914400"/>
                <a:gd name="connsiteX178" fmla="*/ 351702 w 1219200"/>
                <a:gd name="connsiteY178" fmla="*/ 586970 h 914400"/>
                <a:gd name="connsiteX179" fmla="*/ 269279 w 1219200"/>
                <a:gd name="connsiteY179" fmla="*/ 529557 h 914400"/>
                <a:gd name="connsiteX180" fmla="*/ 267833 w 1219200"/>
                <a:gd name="connsiteY180" fmla="*/ 527127 h 914400"/>
                <a:gd name="connsiteX181" fmla="*/ 410556 w 1219200"/>
                <a:gd name="connsiteY181" fmla="*/ 252024 h 914400"/>
                <a:gd name="connsiteX182" fmla="*/ 468655 w 1219200"/>
                <a:gd name="connsiteY182" fmla="*/ 272124 h 914400"/>
                <a:gd name="connsiteX183" fmla="*/ 435326 w 1219200"/>
                <a:gd name="connsiteY183" fmla="*/ 320283 h 914400"/>
                <a:gd name="connsiteX184" fmla="*/ 434600 w 1219200"/>
                <a:gd name="connsiteY184" fmla="*/ 322158 h 914400"/>
                <a:gd name="connsiteX185" fmla="*/ 404742 w 1219200"/>
                <a:gd name="connsiteY185" fmla="*/ 413435 h 914400"/>
                <a:gd name="connsiteX186" fmla="*/ 386702 w 1219200"/>
                <a:gd name="connsiteY186" fmla="*/ 454744 h 914400"/>
                <a:gd name="connsiteX187" fmla="*/ 387725 w 1219200"/>
                <a:gd name="connsiteY187" fmla="*/ 496132 h 914400"/>
                <a:gd name="connsiteX188" fmla="*/ 442837 w 1219200"/>
                <a:gd name="connsiteY188" fmla="*/ 530594 h 914400"/>
                <a:gd name="connsiteX189" fmla="*/ 528929 w 1219200"/>
                <a:gd name="connsiteY189" fmla="*/ 486416 h 914400"/>
                <a:gd name="connsiteX190" fmla="*/ 529994 w 1219200"/>
                <a:gd name="connsiteY190" fmla="*/ 485188 h 914400"/>
                <a:gd name="connsiteX191" fmla="*/ 581516 w 1219200"/>
                <a:gd name="connsiteY191" fmla="*/ 420602 h 914400"/>
                <a:gd name="connsiteX192" fmla="*/ 582697 w 1219200"/>
                <a:gd name="connsiteY192" fmla="*/ 418946 h 914400"/>
                <a:gd name="connsiteX193" fmla="*/ 590994 w 1219200"/>
                <a:gd name="connsiteY193" fmla="*/ 414905 h 914400"/>
                <a:gd name="connsiteX194" fmla="*/ 635615 w 1219200"/>
                <a:gd name="connsiteY194" fmla="*/ 433011 h 914400"/>
                <a:gd name="connsiteX195" fmla="*/ 636680 w 1219200"/>
                <a:gd name="connsiteY195" fmla="*/ 433764 h 914400"/>
                <a:gd name="connsiteX196" fmla="*/ 928869 w 1219200"/>
                <a:gd name="connsiteY196" fmla="*/ 625560 h 914400"/>
                <a:gd name="connsiteX197" fmla="*/ 934286 w 1219200"/>
                <a:gd name="connsiteY197" fmla="*/ 627963 h 914400"/>
                <a:gd name="connsiteX198" fmla="*/ 942794 w 1219200"/>
                <a:gd name="connsiteY198" fmla="*/ 633718 h 914400"/>
                <a:gd name="connsiteX199" fmla="*/ 949068 w 1219200"/>
                <a:gd name="connsiteY199" fmla="*/ 665218 h 914400"/>
                <a:gd name="connsiteX200" fmla="*/ 936218 w 1219200"/>
                <a:gd name="connsiteY200" fmla="*/ 674305 h 914400"/>
                <a:gd name="connsiteX201" fmla="*/ 925983 w 1219200"/>
                <a:gd name="connsiteY201" fmla="*/ 673510 h 914400"/>
                <a:gd name="connsiteX202" fmla="*/ 739878 w 1219200"/>
                <a:gd name="connsiteY202" fmla="*/ 544924 h 914400"/>
                <a:gd name="connsiteX203" fmla="*/ 739617 w 1219200"/>
                <a:gd name="connsiteY203" fmla="*/ 544743 h 914400"/>
                <a:gd name="connsiteX204" fmla="*/ 739610 w 1219200"/>
                <a:gd name="connsiteY204" fmla="*/ 544739 h 914400"/>
                <a:gd name="connsiteX205" fmla="*/ 739561 w 1219200"/>
                <a:gd name="connsiteY205" fmla="*/ 544706 h 914400"/>
                <a:gd name="connsiteX206" fmla="*/ 737654 w 1219200"/>
                <a:gd name="connsiteY206" fmla="*/ 543652 h 914400"/>
                <a:gd name="connsiteX207" fmla="*/ 736222 w 1219200"/>
                <a:gd name="connsiteY207" fmla="*/ 542861 h 914400"/>
                <a:gd name="connsiteX208" fmla="*/ 732979 w 1219200"/>
                <a:gd name="connsiteY208" fmla="*/ 541834 h 914400"/>
                <a:gd name="connsiteX209" fmla="*/ 732666 w 1219200"/>
                <a:gd name="connsiteY209" fmla="*/ 541735 h 914400"/>
                <a:gd name="connsiteX210" fmla="*/ 725550 w 1219200"/>
                <a:gd name="connsiteY210" fmla="*/ 541612 h 914400"/>
                <a:gd name="connsiteX211" fmla="*/ 725363 w 1219200"/>
                <a:gd name="connsiteY211" fmla="*/ 541629 h 914400"/>
                <a:gd name="connsiteX212" fmla="*/ 722585 w 1219200"/>
                <a:gd name="connsiteY212" fmla="*/ 542406 h 914400"/>
                <a:gd name="connsiteX213" fmla="*/ 721834 w 1219200"/>
                <a:gd name="connsiteY213" fmla="*/ 542619 h 914400"/>
                <a:gd name="connsiteX214" fmla="*/ 719779 w 1219200"/>
                <a:gd name="connsiteY214" fmla="*/ 543652 h 914400"/>
                <a:gd name="connsiteX215" fmla="*/ 718537 w 1219200"/>
                <a:gd name="connsiteY215" fmla="*/ 544281 h 914400"/>
                <a:gd name="connsiteX216" fmla="*/ 717158 w 1219200"/>
                <a:gd name="connsiteY216" fmla="*/ 545356 h 914400"/>
                <a:gd name="connsiteX217" fmla="*/ 715581 w 1219200"/>
                <a:gd name="connsiteY217" fmla="*/ 546594 h 914400"/>
                <a:gd name="connsiteX218" fmla="*/ 714614 w 1219200"/>
                <a:gd name="connsiteY218" fmla="*/ 547725 h 914400"/>
                <a:gd name="connsiteX219" fmla="*/ 713098 w 1219200"/>
                <a:gd name="connsiteY219" fmla="*/ 549496 h 914400"/>
                <a:gd name="connsiteX220" fmla="*/ 713079 w 1219200"/>
                <a:gd name="connsiteY220" fmla="*/ 549531 h 914400"/>
                <a:gd name="connsiteX221" fmla="*/ 713061 w 1219200"/>
                <a:gd name="connsiteY221" fmla="*/ 549552 h 914400"/>
                <a:gd name="connsiteX222" fmla="*/ 712320 w 1219200"/>
                <a:gd name="connsiteY222" fmla="*/ 550894 h 914400"/>
                <a:gd name="connsiteX223" fmla="*/ 711210 w 1219200"/>
                <a:gd name="connsiteY223" fmla="*/ 552906 h 914400"/>
                <a:gd name="connsiteX224" fmla="*/ 710733 w 1219200"/>
                <a:gd name="connsiteY224" fmla="*/ 554412 h 914400"/>
                <a:gd name="connsiteX225" fmla="*/ 710087 w 1219200"/>
                <a:gd name="connsiteY225" fmla="*/ 556474 h 914400"/>
                <a:gd name="connsiteX226" fmla="*/ 709898 w 1219200"/>
                <a:gd name="connsiteY226" fmla="*/ 558167 h 914400"/>
                <a:gd name="connsiteX227" fmla="*/ 709687 w 1219200"/>
                <a:gd name="connsiteY227" fmla="*/ 560131 h 914400"/>
                <a:gd name="connsiteX228" fmla="*/ 709827 w 1219200"/>
                <a:gd name="connsiteY228" fmla="*/ 561840 h 914400"/>
                <a:gd name="connsiteX229" fmla="*/ 709992 w 1219200"/>
                <a:gd name="connsiteY229" fmla="*/ 563774 h 914400"/>
                <a:gd name="connsiteX230" fmla="*/ 710430 w 1219200"/>
                <a:gd name="connsiteY230" fmla="*/ 565339 h 914400"/>
                <a:gd name="connsiteX231" fmla="*/ 710984 w 1219200"/>
                <a:gd name="connsiteY231" fmla="*/ 567293 h 914400"/>
                <a:gd name="connsiteX232" fmla="*/ 711693 w 1219200"/>
                <a:gd name="connsiteY232" fmla="*/ 568704 h 914400"/>
                <a:gd name="connsiteX233" fmla="*/ 712643 w 1219200"/>
                <a:gd name="connsiteY233" fmla="*/ 570580 h 914400"/>
                <a:gd name="connsiteX234" fmla="*/ 713615 w 1219200"/>
                <a:gd name="connsiteY234" fmla="*/ 571828 h 914400"/>
                <a:gd name="connsiteX235" fmla="*/ 714950 w 1219200"/>
                <a:gd name="connsiteY235" fmla="*/ 573529 h 914400"/>
                <a:gd name="connsiteX236" fmla="*/ 716173 w 1219200"/>
                <a:gd name="connsiteY236" fmla="*/ 574577 h 914400"/>
                <a:gd name="connsiteX237" fmla="*/ 717851 w 1219200"/>
                <a:gd name="connsiteY237" fmla="*/ 576016 h 914400"/>
                <a:gd name="connsiteX238" fmla="*/ 899522 w 1219200"/>
                <a:gd name="connsiteY238" fmla="*/ 702480 h 914400"/>
                <a:gd name="connsiteX239" fmla="*/ 907662 w 1219200"/>
                <a:gd name="connsiteY239" fmla="*/ 707161 h 914400"/>
                <a:gd name="connsiteX240" fmla="*/ 942789 w 1219200"/>
                <a:gd name="connsiteY240" fmla="*/ 731432 h 914400"/>
                <a:gd name="connsiteX241" fmla="*/ 949068 w 1219200"/>
                <a:gd name="connsiteY241" fmla="*/ 762932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</a:cxnLst>
              <a:rect l="l" t="t" r="r" b="b"/>
              <a:pathLst>
                <a:path w="1219200" h="914400">
                  <a:moveTo>
                    <a:pt x="1215892" y="398771"/>
                  </a:moveTo>
                  <a:cubicBezTo>
                    <a:pt x="1209903" y="390122"/>
                    <a:pt x="1198038" y="387963"/>
                    <a:pt x="1189386" y="393948"/>
                  </a:cubicBezTo>
                  <a:lnTo>
                    <a:pt x="1072887" y="474602"/>
                  </a:lnTo>
                  <a:lnTo>
                    <a:pt x="930927" y="226172"/>
                  </a:lnTo>
                  <a:lnTo>
                    <a:pt x="1210208" y="54367"/>
                  </a:lnTo>
                  <a:cubicBezTo>
                    <a:pt x="1219178" y="48868"/>
                    <a:pt x="1221991" y="37138"/>
                    <a:pt x="1216491" y="28169"/>
                  </a:cubicBezTo>
                  <a:cubicBezTo>
                    <a:pt x="1210992" y="19199"/>
                    <a:pt x="1199262" y="16386"/>
                    <a:pt x="1190293" y="21886"/>
                  </a:cubicBezTo>
                  <a:cubicBezTo>
                    <a:pt x="1190277" y="21895"/>
                    <a:pt x="1190262" y="21904"/>
                    <a:pt x="1190247" y="21914"/>
                  </a:cubicBezTo>
                  <a:lnTo>
                    <a:pt x="899172" y="200976"/>
                  </a:lnTo>
                  <a:cubicBezTo>
                    <a:pt x="897897" y="201380"/>
                    <a:pt x="896667" y="201916"/>
                    <a:pt x="895504" y="202576"/>
                  </a:cubicBezTo>
                  <a:cubicBezTo>
                    <a:pt x="894073" y="203419"/>
                    <a:pt x="892760" y="204448"/>
                    <a:pt x="891599" y="205635"/>
                  </a:cubicBezTo>
                  <a:lnTo>
                    <a:pt x="799330" y="262397"/>
                  </a:lnTo>
                  <a:lnTo>
                    <a:pt x="620137" y="232155"/>
                  </a:lnTo>
                  <a:cubicBezTo>
                    <a:pt x="581668" y="224165"/>
                    <a:pt x="541643" y="228910"/>
                    <a:pt x="506109" y="245676"/>
                  </a:cubicBezTo>
                  <a:cubicBezTo>
                    <a:pt x="504730" y="244650"/>
                    <a:pt x="503216" y="243820"/>
                    <a:pt x="501610" y="243210"/>
                  </a:cubicBezTo>
                  <a:lnTo>
                    <a:pt x="421736" y="215577"/>
                  </a:lnTo>
                  <a:cubicBezTo>
                    <a:pt x="420089" y="213815"/>
                    <a:pt x="418121" y="212385"/>
                    <a:pt x="415937" y="211361"/>
                  </a:cubicBezTo>
                  <a:cubicBezTo>
                    <a:pt x="358987" y="184907"/>
                    <a:pt x="292903" y="146910"/>
                    <a:pt x="228996" y="110168"/>
                  </a:cubicBezTo>
                  <a:cubicBezTo>
                    <a:pt x="160186" y="70613"/>
                    <a:pt x="89033" y="29704"/>
                    <a:pt x="26963" y="1724"/>
                  </a:cubicBezTo>
                  <a:cubicBezTo>
                    <a:pt x="17392" y="-2644"/>
                    <a:pt x="6093" y="1573"/>
                    <a:pt x="1724" y="11144"/>
                  </a:cubicBezTo>
                  <a:cubicBezTo>
                    <a:pt x="-2644" y="20714"/>
                    <a:pt x="1573" y="32014"/>
                    <a:pt x="11144" y="36382"/>
                  </a:cubicBezTo>
                  <a:cubicBezTo>
                    <a:pt x="11199" y="36407"/>
                    <a:pt x="11253" y="36432"/>
                    <a:pt x="11308" y="36456"/>
                  </a:cubicBezTo>
                  <a:cubicBezTo>
                    <a:pt x="71667" y="63668"/>
                    <a:pt x="141992" y="104098"/>
                    <a:pt x="210006" y="143198"/>
                  </a:cubicBezTo>
                  <a:cubicBezTo>
                    <a:pt x="230338" y="154888"/>
                    <a:pt x="250875" y="166671"/>
                    <a:pt x="271313" y="178221"/>
                  </a:cubicBezTo>
                  <a:lnTo>
                    <a:pt x="122188" y="470513"/>
                  </a:lnTo>
                  <a:cubicBezTo>
                    <a:pt x="90881" y="459712"/>
                    <a:pt x="58845" y="448338"/>
                    <a:pt x="26442" y="434880"/>
                  </a:cubicBezTo>
                  <a:cubicBezTo>
                    <a:pt x="16733" y="430825"/>
                    <a:pt x="5575" y="435407"/>
                    <a:pt x="1520" y="445116"/>
                  </a:cubicBezTo>
                  <a:cubicBezTo>
                    <a:pt x="-2536" y="454824"/>
                    <a:pt x="2047" y="465982"/>
                    <a:pt x="11755" y="470038"/>
                  </a:cubicBezTo>
                  <a:cubicBezTo>
                    <a:pt x="11780" y="470048"/>
                    <a:pt x="11804" y="470058"/>
                    <a:pt x="11829" y="470069"/>
                  </a:cubicBezTo>
                  <a:cubicBezTo>
                    <a:pt x="52180" y="486830"/>
                    <a:pt x="91535" y="500313"/>
                    <a:pt x="129593" y="513359"/>
                  </a:cubicBezTo>
                  <a:cubicBezTo>
                    <a:pt x="163488" y="524976"/>
                    <a:pt x="198452" y="537071"/>
                    <a:pt x="233841" y="551305"/>
                  </a:cubicBezTo>
                  <a:lnTo>
                    <a:pt x="329718" y="618087"/>
                  </a:lnTo>
                  <a:lnTo>
                    <a:pt x="307465" y="649586"/>
                  </a:lnTo>
                  <a:cubicBezTo>
                    <a:pt x="287291" y="678478"/>
                    <a:pt x="292924" y="718055"/>
                    <a:pt x="320357" y="740171"/>
                  </a:cubicBezTo>
                  <a:lnTo>
                    <a:pt x="328984" y="746910"/>
                  </a:lnTo>
                  <a:cubicBezTo>
                    <a:pt x="339724" y="755385"/>
                    <a:pt x="353003" y="760000"/>
                    <a:pt x="366684" y="760011"/>
                  </a:cubicBezTo>
                  <a:cubicBezTo>
                    <a:pt x="369715" y="760011"/>
                    <a:pt x="372741" y="759789"/>
                    <a:pt x="375740" y="759346"/>
                  </a:cubicBezTo>
                  <a:cubicBezTo>
                    <a:pt x="376796" y="759190"/>
                    <a:pt x="377817" y="758931"/>
                    <a:pt x="378857" y="758724"/>
                  </a:cubicBezTo>
                  <a:cubicBezTo>
                    <a:pt x="381773" y="774139"/>
                    <a:pt x="390151" y="787985"/>
                    <a:pt x="402454" y="797720"/>
                  </a:cubicBezTo>
                  <a:lnTo>
                    <a:pt x="414072" y="806794"/>
                  </a:lnTo>
                  <a:cubicBezTo>
                    <a:pt x="424812" y="815269"/>
                    <a:pt x="438091" y="819884"/>
                    <a:pt x="451772" y="819896"/>
                  </a:cubicBezTo>
                  <a:cubicBezTo>
                    <a:pt x="454616" y="819882"/>
                    <a:pt x="457457" y="819674"/>
                    <a:pt x="460272" y="819271"/>
                  </a:cubicBezTo>
                  <a:cubicBezTo>
                    <a:pt x="462550" y="836070"/>
                    <a:pt x="471253" y="851332"/>
                    <a:pt x="484551" y="861846"/>
                  </a:cubicBezTo>
                  <a:cubicBezTo>
                    <a:pt x="495290" y="870323"/>
                    <a:pt x="508570" y="874938"/>
                    <a:pt x="522251" y="874948"/>
                  </a:cubicBezTo>
                  <a:cubicBezTo>
                    <a:pt x="532299" y="874954"/>
                    <a:pt x="542195" y="872496"/>
                    <a:pt x="551072" y="867788"/>
                  </a:cubicBezTo>
                  <a:cubicBezTo>
                    <a:pt x="555268" y="878166"/>
                    <a:pt x="562105" y="887267"/>
                    <a:pt x="570904" y="894188"/>
                  </a:cubicBezTo>
                  <a:lnTo>
                    <a:pt x="580061" y="901341"/>
                  </a:lnTo>
                  <a:cubicBezTo>
                    <a:pt x="590799" y="909818"/>
                    <a:pt x="604079" y="914433"/>
                    <a:pt x="617760" y="914442"/>
                  </a:cubicBezTo>
                  <a:cubicBezTo>
                    <a:pt x="638098" y="914442"/>
                    <a:pt x="657147" y="904486"/>
                    <a:pt x="668757" y="887788"/>
                  </a:cubicBezTo>
                  <a:lnTo>
                    <a:pt x="688115" y="860387"/>
                  </a:lnTo>
                  <a:lnTo>
                    <a:pt x="696304" y="866004"/>
                  </a:lnTo>
                  <a:cubicBezTo>
                    <a:pt x="722366" y="884161"/>
                    <a:pt x="758213" y="877753"/>
                    <a:pt x="776371" y="851690"/>
                  </a:cubicBezTo>
                  <a:cubicBezTo>
                    <a:pt x="776981" y="850815"/>
                    <a:pt x="777566" y="849922"/>
                    <a:pt x="778126" y="849014"/>
                  </a:cubicBezTo>
                  <a:cubicBezTo>
                    <a:pt x="782563" y="841909"/>
                    <a:pt x="785470" y="833958"/>
                    <a:pt x="786663" y="825667"/>
                  </a:cubicBezTo>
                  <a:lnTo>
                    <a:pt x="808175" y="840020"/>
                  </a:lnTo>
                  <a:cubicBezTo>
                    <a:pt x="834251" y="858166"/>
                    <a:pt x="870101" y="851739"/>
                    <a:pt x="888248" y="825663"/>
                  </a:cubicBezTo>
                  <a:cubicBezTo>
                    <a:pt x="888842" y="824809"/>
                    <a:pt x="889413" y="823938"/>
                    <a:pt x="889961" y="823053"/>
                  </a:cubicBezTo>
                  <a:cubicBezTo>
                    <a:pt x="894405" y="815923"/>
                    <a:pt x="897416" y="807995"/>
                    <a:pt x="898825" y="799712"/>
                  </a:cubicBezTo>
                  <a:lnTo>
                    <a:pt x="899523" y="800194"/>
                  </a:lnTo>
                  <a:cubicBezTo>
                    <a:pt x="925597" y="818342"/>
                    <a:pt x="961446" y="811917"/>
                    <a:pt x="979594" y="785843"/>
                  </a:cubicBezTo>
                  <a:cubicBezTo>
                    <a:pt x="980190" y="784985"/>
                    <a:pt x="980763" y="784112"/>
                    <a:pt x="981313" y="783224"/>
                  </a:cubicBezTo>
                  <a:cubicBezTo>
                    <a:pt x="998021" y="756209"/>
                    <a:pt x="991572" y="720933"/>
                    <a:pt x="966387" y="701577"/>
                  </a:cubicBezTo>
                  <a:cubicBezTo>
                    <a:pt x="972326" y="697204"/>
                    <a:pt x="977389" y="691754"/>
                    <a:pt x="981313" y="685509"/>
                  </a:cubicBezTo>
                  <a:cubicBezTo>
                    <a:pt x="997815" y="658793"/>
                    <a:pt x="991716" y="623954"/>
                    <a:pt x="967119" y="604432"/>
                  </a:cubicBezTo>
                  <a:lnTo>
                    <a:pt x="983356" y="582924"/>
                  </a:lnTo>
                  <a:lnTo>
                    <a:pt x="1211069" y="425276"/>
                  </a:lnTo>
                  <a:cubicBezTo>
                    <a:pt x="1219718" y="419288"/>
                    <a:pt x="1221877" y="407423"/>
                    <a:pt x="1215892" y="398771"/>
                  </a:cubicBezTo>
                  <a:close/>
                  <a:moveTo>
                    <a:pt x="1040815" y="495262"/>
                  </a:moveTo>
                  <a:cubicBezTo>
                    <a:pt x="1041031" y="495641"/>
                    <a:pt x="1041350" y="495912"/>
                    <a:pt x="1041588" y="496270"/>
                  </a:cubicBezTo>
                  <a:lnTo>
                    <a:pt x="978187" y="540163"/>
                  </a:lnTo>
                  <a:lnTo>
                    <a:pt x="831611" y="287267"/>
                  </a:lnTo>
                  <a:lnTo>
                    <a:pt x="898461" y="246143"/>
                  </a:lnTo>
                  <a:close/>
                  <a:moveTo>
                    <a:pt x="612128" y="269408"/>
                  </a:moveTo>
                  <a:cubicBezTo>
                    <a:pt x="612500" y="269492"/>
                    <a:pt x="612877" y="269566"/>
                    <a:pt x="613253" y="269631"/>
                  </a:cubicBezTo>
                  <a:lnTo>
                    <a:pt x="795143" y="300332"/>
                  </a:lnTo>
                  <a:lnTo>
                    <a:pt x="948807" y="565453"/>
                  </a:lnTo>
                  <a:lnTo>
                    <a:pt x="934864" y="583921"/>
                  </a:lnTo>
                  <a:lnTo>
                    <a:pt x="658125" y="402264"/>
                  </a:lnTo>
                  <a:cubicBezTo>
                    <a:pt x="631038" y="381833"/>
                    <a:pt x="606156" y="373480"/>
                    <a:pt x="584274" y="377401"/>
                  </a:cubicBezTo>
                  <a:cubicBezTo>
                    <a:pt x="571198" y="379599"/>
                    <a:pt x="559450" y="386693"/>
                    <a:pt x="551416" y="397241"/>
                  </a:cubicBezTo>
                  <a:lnTo>
                    <a:pt x="500726" y="460781"/>
                  </a:lnTo>
                  <a:cubicBezTo>
                    <a:pt x="479751" y="482752"/>
                    <a:pt x="460803" y="493783"/>
                    <a:pt x="445748" y="492607"/>
                  </a:cubicBezTo>
                  <a:cubicBezTo>
                    <a:pt x="434641" y="490875"/>
                    <a:pt x="424917" y="484203"/>
                    <a:pt x="419304" y="474464"/>
                  </a:cubicBezTo>
                  <a:cubicBezTo>
                    <a:pt x="428370" y="458775"/>
                    <a:pt x="435677" y="442135"/>
                    <a:pt x="441093" y="424844"/>
                  </a:cubicBezTo>
                  <a:lnTo>
                    <a:pt x="470486" y="334994"/>
                  </a:lnTo>
                  <a:cubicBezTo>
                    <a:pt x="510428" y="247614"/>
                    <a:pt x="608026" y="268483"/>
                    <a:pt x="612128" y="269408"/>
                  </a:cubicBezTo>
                  <a:close/>
                  <a:moveTo>
                    <a:pt x="376604" y="234731"/>
                  </a:moveTo>
                  <a:lnTo>
                    <a:pt x="233682" y="510219"/>
                  </a:lnTo>
                  <a:cubicBezTo>
                    <a:pt x="208173" y="500327"/>
                    <a:pt x="183133" y="491499"/>
                    <a:pt x="158570" y="483040"/>
                  </a:cubicBezTo>
                  <a:lnTo>
                    <a:pt x="304595" y="196827"/>
                  </a:lnTo>
                  <a:cubicBezTo>
                    <a:pt x="329228" y="210405"/>
                    <a:pt x="353429" y="223276"/>
                    <a:pt x="376604" y="234731"/>
                  </a:cubicBezTo>
                  <a:close/>
                  <a:moveTo>
                    <a:pt x="370186" y="721656"/>
                  </a:moveTo>
                  <a:cubicBezTo>
                    <a:pt x="363864" y="722571"/>
                    <a:pt x="357445" y="720845"/>
                    <a:pt x="352434" y="716884"/>
                  </a:cubicBezTo>
                  <a:lnTo>
                    <a:pt x="343807" y="710145"/>
                  </a:lnTo>
                  <a:cubicBezTo>
                    <a:pt x="332364" y="700566"/>
                    <a:pt x="330099" y="683849"/>
                    <a:pt x="338579" y="671571"/>
                  </a:cubicBezTo>
                  <a:lnTo>
                    <a:pt x="401816" y="582061"/>
                  </a:lnTo>
                  <a:cubicBezTo>
                    <a:pt x="405618" y="576520"/>
                    <a:pt x="411545" y="572801"/>
                    <a:pt x="418187" y="571787"/>
                  </a:cubicBezTo>
                  <a:cubicBezTo>
                    <a:pt x="424510" y="570861"/>
                    <a:pt x="430935" y="572586"/>
                    <a:pt x="435944" y="576554"/>
                  </a:cubicBezTo>
                  <a:lnTo>
                    <a:pt x="444567" y="583288"/>
                  </a:lnTo>
                  <a:cubicBezTo>
                    <a:pt x="456001" y="592864"/>
                    <a:pt x="458272" y="609566"/>
                    <a:pt x="449810" y="621847"/>
                  </a:cubicBezTo>
                  <a:lnTo>
                    <a:pt x="389552" y="707140"/>
                  </a:lnTo>
                  <a:lnTo>
                    <a:pt x="389516" y="707197"/>
                  </a:lnTo>
                  <a:lnTo>
                    <a:pt x="386567" y="711373"/>
                  </a:lnTo>
                  <a:cubicBezTo>
                    <a:pt x="382761" y="716915"/>
                    <a:pt x="376832" y="720637"/>
                    <a:pt x="370186" y="721656"/>
                  </a:cubicBezTo>
                  <a:close/>
                  <a:moveTo>
                    <a:pt x="437521" y="776768"/>
                  </a:moveTo>
                  <a:lnTo>
                    <a:pt x="425903" y="767694"/>
                  </a:lnTo>
                  <a:cubicBezTo>
                    <a:pt x="414470" y="758121"/>
                    <a:pt x="412199" y="741419"/>
                    <a:pt x="420660" y="729140"/>
                  </a:cubicBezTo>
                  <a:lnTo>
                    <a:pt x="480918" y="643847"/>
                  </a:lnTo>
                  <a:lnTo>
                    <a:pt x="480954" y="643790"/>
                  </a:lnTo>
                  <a:lnTo>
                    <a:pt x="483904" y="639615"/>
                  </a:lnTo>
                  <a:cubicBezTo>
                    <a:pt x="487710" y="634072"/>
                    <a:pt x="493639" y="630350"/>
                    <a:pt x="500284" y="629332"/>
                  </a:cubicBezTo>
                  <a:cubicBezTo>
                    <a:pt x="506606" y="628422"/>
                    <a:pt x="513023" y="630147"/>
                    <a:pt x="518037" y="634104"/>
                  </a:cubicBezTo>
                  <a:lnTo>
                    <a:pt x="529655" y="643177"/>
                  </a:lnTo>
                  <a:cubicBezTo>
                    <a:pt x="541096" y="652756"/>
                    <a:pt x="543363" y="669471"/>
                    <a:pt x="534887" y="681751"/>
                  </a:cubicBezTo>
                  <a:lnTo>
                    <a:pt x="471654" y="771257"/>
                  </a:lnTo>
                  <a:cubicBezTo>
                    <a:pt x="467848" y="776800"/>
                    <a:pt x="461919" y="780521"/>
                    <a:pt x="455273" y="781540"/>
                  </a:cubicBezTo>
                  <a:cubicBezTo>
                    <a:pt x="448951" y="782460"/>
                    <a:pt x="442530" y="780734"/>
                    <a:pt x="437521" y="776768"/>
                  </a:cubicBezTo>
                  <a:close/>
                  <a:moveTo>
                    <a:pt x="525752" y="836592"/>
                  </a:moveTo>
                  <a:cubicBezTo>
                    <a:pt x="519430" y="837517"/>
                    <a:pt x="513007" y="835790"/>
                    <a:pt x="508000" y="831820"/>
                  </a:cubicBezTo>
                  <a:cubicBezTo>
                    <a:pt x="496555" y="822241"/>
                    <a:pt x="494287" y="805522"/>
                    <a:pt x="502768" y="793241"/>
                  </a:cubicBezTo>
                  <a:lnTo>
                    <a:pt x="566006" y="703731"/>
                  </a:lnTo>
                  <a:cubicBezTo>
                    <a:pt x="569809" y="698191"/>
                    <a:pt x="575734" y="694471"/>
                    <a:pt x="582376" y="693453"/>
                  </a:cubicBezTo>
                  <a:cubicBezTo>
                    <a:pt x="583499" y="693290"/>
                    <a:pt x="584633" y="693208"/>
                    <a:pt x="585767" y="693206"/>
                  </a:cubicBezTo>
                  <a:cubicBezTo>
                    <a:pt x="590982" y="693219"/>
                    <a:pt x="596041" y="694987"/>
                    <a:pt x="600129" y="698225"/>
                  </a:cubicBezTo>
                  <a:cubicBezTo>
                    <a:pt x="611143" y="707467"/>
                    <a:pt x="613666" y="723410"/>
                    <a:pt x="606044" y="735601"/>
                  </a:cubicBezTo>
                  <a:lnTo>
                    <a:pt x="558006" y="803598"/>
                  </a:lnTo>
                  <a:cubicBezTo>
                    <a:pt x="557463" y="804367"/>
                    <a:pt x="557014" y="805176"/>
                    <a:pt x="556508" y="805961"/>
                  </a:cubicBezTo>
                  <a:lnTo>
                    <a:pt x="542133" y="826308"/>
                  </a:lnTo>
                  <a:cubicBezTo>
                    <a:pt x="538327" y="831851"/>
                    <a:pt x="532398" y="835573"/>
                    <a:pt x="525752" y="836592"/>
                  </a:cubicBezTo>
                  <a:close/>
                  <a:moveTo>
                    <a:pt x="637638" y="865809"/>
                  </a:moveTo>
                  <a:cubicBezTo>
                    <a:pt x="633835" y="871349"/>
                    <a:pt x="627909" y="875069"/>
                    <a:pt x="621267" y="876087"/>
                  </a:cubicBezTo>
                  <a:cubicBezTo>
                    <a:pt x="614943" y="877011"/>
                    <a:pt x="608518" y="875285"/>
                    <a:pt x="603510" y="871315"/>
                  </a:cubicBezTo>
                  <a:lnTo>
                    <a:pt x="594352" y="864162"/>
                  </a:lnTo>
                  <a:cubicBezTo>
                    <a:pt x="583339" y="854921"/>
                    <a:pt x="580817" y="838978"/>
                    <a:pt x="588440" y="826789"/>
                  </a:cubicBezTo>
                  <a:lnTo>
                    <a:pt x="636485" y="758783"/>
                  </a:lnTo>
                  <a:cubicBezTo>
                    <a:pt x="637026" y="758017"/>
                    <a:pt x="637474" y="757211"/>
                    <a:pt x="637978" y="756428"/>
                  </a:cubicBezTo>
                  <a:lnTo>
                    <a:pt x="641768" y="751063"/>
                  </a:lnTo>
                  <a:cubicBezTo>
                    <a:pt x="645571" y="745523"/>
                    <a:pt x="651497" y="741802"/>
                    <a:pt x="658139" y="740785"/>
                  </a:cubicBezTo>
                  <a:cubicBezTo>
                    <a:pt x="659262" y="740622"/>
                    <a:pt x="660395" y="740540"/>
                    <a:pt x="661530" y="740538"/>
                  </a:cubicBezTo>
                  <a:cubicBezTo>
                    <a:pt x="666745" y="740551"/>
                    <a:pt x="671804" y="742319"/>
                    <a:pt x="675892" y="745556"/>
                  </a:cubicBezTo>
                  <a:lnTo>
                    <a:pt x="685059" y="752714"/>
                  </a:lnTo>
                  <a:cubicBezTo>
                    <a:pt x="696501" y="762293"/>
                    <a:pt x="698766" y="779009"/>
                    <a:pt x="690286" y="791288"/>
                  </a:cubicBezTo>
                  <a:close/>
                  <a:moveTo>
                    <a:pt x="745863" y="828746"/>
                  </a:moveTo>
                  <a:cubicBezTo>
                    <a:pt x="743018" y="833415"/>
                    <a:pt x="738375" y="836706"/>
                    <a:pt x="733027" y="837843"/>
                  </a:cubicBezTo>
                  <a:cubicBezTo>
                    <a:pt x="727777" y="838900"/>
                    <a:pt x="722324" y="837745"/>
                    <a:pt x="717953" y="834652"/>
                  </a:cubicBezTo>
                  <a:lnTo>
                    <a:pt x="710119" y="829240"/>
                  </a:lnTo>
                  <a:lnTo>
                    <a:pt x="721400" y="813272"/>
                  </a:lnTo>
                  <a:cubicBezTo>
                    <a:pt x="726005" y="806718"/>
                    <a:pt x="729367" y="799374"/>
                    <a:pt x="731320" y="791605"/>
                  </a:cubicBezTo>
                  <a:lnTo>
                    <a:pt x="739584" y="797227"/>
                  </a:lnTo>
                  <a:cubicBezTo>
                    <a:pt x="749532" y="804517"/>
                    <a:pt x="752258" y="818201"/>
                    <a:pt x="745863" y="828746"/>
                  </a:cubicBezTo>
                  <a:close/>
                  <a:moveTo>
                    <a:pt x="949068" y="762932"/>
                  </a:moveTo>
                  <a:cubicBezTo>
                    <a:pt x="946216" y="767599"/>
                    <a:pt x="941568" y="770886"/>
                    <a:pt x="936218" y="772020"/>
                  </a:cubicBezTo>
                  <a:cubicBezTo>
                    <a:pt x="930979" y="773086"/>
                    <a:pt x="925532" y="771936"/>
                    <a:pt x="921172" y="768843"/>
                  </a:cubicBezTo>
                  <a:lnTo>
                    <a:pt x="879935" y="740356"/>
                  </a:lnTo>
                  <a:cubicBezTo>
                    <a:pt x="878381" y="738964"/>
                    <a:pt x="876744" y="737669"/>
                    <a:pt x="875031" y="736478"/>
                  </a:cubicBezTo>
                  <a:cubicBezTo>
                    <a:pt x="873956" y="735737"/>
                    <a:pt x="872808" y="735108"/>
                    <a:pt x="871604" y="734601"/>
                  </a:cubicBezTo>
                  <a:lnTo>
                    <a:pt x="684207" y="605143"/>
                  </a:lnTo>
                  <a:cubicBezTo>
                    <a:pt x="675551" y="599163"/>
                    <a:pt x="663686" y="601333"/>
                    <a:pt x="657706" y="609989"/>
                  </a:cubicBezTo>
                  <a:cubicBezTo>
                    <a:pt x="651727" y="618645"/>
                    <a:pt x="653896" y="630510"/>
                    <a:pt x="662552" y="636490"/>
                  </a:cubicBezTo>
                  <a:lnTo>
                    <a:pt x="855506" y="769787"/>
                  </a:lnTo>
                  <a:cubicBezTo>
                    <a:pt x="863017" y="779252"/>
                    <a:pt x="863897" y="792374"/>
                    <a:pt x="857716" y="802757"/>
                  </a:cubicBezTo>
                  <a:cubicBezTo>
                    <a:pt x="852211" y="811976"/>
                    <a:pt x="840274" y="814986"/>
                    <a:pt x="831055" y="809481"/>
                  </a:cubicBezTo>
                  <a:cubicBezTo>
                    <a:pt x="830542" y="809174"/>
                    <a:pt x="830043" y="808844"/>
                    <a:pt x="829560" y="808491"/>
                  </a:cubicBezTo>
                  <a:lnTo>
                    <a:pt x="721458" y="736366"/>
                  </a:lnTo>
                  <a:cubicBezTo>
                    <a:pt x="717847" y="731188"/>
                    <a:pt x="713484" y="726578"/>
                    <a:pt x="708512" y="722688"/>
                  </a:cubicBezTo>
                  <a:lnTo>
                    <a:pt x="699345" y="715530"/>
                  </a:lnTo>
                  <a:cubicBezTo>
                    <a:pt x="686139" y="705113"/>
                    <a:pt x="669217" y="700613"/>
                    <a:pt x="652581" y="703094"/>
                  </a:cubicBezTo>
                  <a:cubicBezTo>
                    <a:pt x="650552" y="703393"/>
                    <a:pt x="648558" y="703802"/>
                    <a:pt x="646594" y="704290"/>
                  </a:cubicBezTo>
                  <a:cubicBezTo>
                    <a:pt x="643216" y="690008"/>
                    <a:pt x="635106" y="677288"/>
                    <a:pt x="623583" y="668199"/>
                  </a:cubicBezTo>
                  <a:cubicBezTo>
                    <a:pt x="610531" y="657905"/>
                    <a:pt x="593838" y="653393"/>
                    <a:pt x="577377" y="655709"/>
                  </a:cubicBezTo>
                  <a:cubicBezTo>
                    <a:pt x="575098" y="638918"/>
                    <a:pt x="566399" y="623664"/>
                    <a:pt x="553108" y="613151"/>
                  </a:cubicBezTo>
                  <a:lnTo>
                    <a:pt x="541491" y="604078"/>
                  </a:lnTo>
                  <a:cubicBezTo>
                    <a:pt x="528294" y="593644"/>
                    <a:pt x="511364" y="589142"/>
                    <a:pt x="494727" y="591642"/>
                  </a:cubicBezTo>
                  <a:cubicBezTo>
                    <a:pt x="493672" y="591797"/>
                    <a:pt x="492652" y="592056"/>
                    <a:pt x="491614" y="592263"/>
                  </a:cubicBezTo>
                  <a:cubicBezTo>
                    <a:pt x="488699" y="576847"/>
                    <a:pt x="480320" y="562999"/>
                    <a:pt x="468017" y="553263"/>
                  </a:cubicBezTo>
                  <a:lnTo>
                    <a:pt x="459394" y="546529"/>
                  </a:lnTo>
                  <a:cubicBezTo>
                    <a:pt x="446189" y="536110"/>
                    <a:pt x="429266" y="531610"/>
                    <a:pt x="412630" y="534092"/>
                  </a:cubicBezTo>
                  <a:cubicBezTo>
                    <a:pt x="395663" y="536592"/>
                    <a:pt x="380485" y="545998"/>
                    <a:pt x="370698" y="560081"/>
                  </a:cubicBezTo>
                  <a:lnTo>
                    <a:pt x="351702" y="586970"/>
                  </a:lnTo>
                  <a:lnTo>
                    <a:pt x="269279" y="529557"/>
                  </a:lnTo>
                  <a:cubicBezTo>
                    <a:pt x="268859" y="528712"/>
                    <a:pt x="268375" y="527900"/>
                    <a:pt x="267833" y="527127"/>
                  </a:cubicBezTo>
                  <a:lnTo>
                    <a:pt x="410556" y="252024"/>
                  </a:lnTo>
                  <a:lnTo>
                    <a:pt x="468655" y="272124"/>
                  </a:lnTo>
                  <a:cubicBezTo>
                    <a:pt x="454590" y="285917"/>
                    <a:pt x="443279" y="302261"/>
                    <a:pt x="435326" y="320283"/>
                  </a:cubicBezTo>
                  <a:cubicBezTo>
                    <a:pt x="435051" y="320895"/>
                    <a:pt x="434809" y="321521"/>
                    <a:pt x="434600" y="322158"/>
                  </a:cubicBezTo>
                  <a:lnTo>
                    <a:pt x="404742" y="413435"/>
                  </a:lnTo>
                  <a:cubicBezTo>
                    <a:pt x="400223" y="427810"/>
                    <a:pt x="394175" y="441659"/>
                    <a:pt x="386702" y="454744"/>
                  </a:cubicBezTo>
                  <a:cubicBezTo>
                    <a:pt x="378872" y="467540"/>
                    <a:pt x="379272" y="483738"/>
                    <a:pt x="387725" y="496132"/>
                  </a:cubicBezTo>
                  <a:cubicBezTo>
                    <a:pt x="399871" y="515431"/>
                    <a:pt x="420168" y="528123"/>
                    <a:pt x="442837" y="530594"/>
                  </a:cubicBezTo>
                  <a:cubicBezTo>
                    <a:pt x="470170" y="532720"/>
                    <a:pt x="499145" y="517833"/>
                    <a:pt x="528929" y="486416"/>
                  </a:cubicBezTo>
                  <a:cubicBezTo>
                    <a:pt x="529301" y="486021"/>
                    <a:pt x="529654" y="485612"/>
                    <a:pt x="529994" y="485188"/>
                  </a:cubicBezTo>
                  <a:lnTo>
                    <a:pt x="581516" y="420602"/>
                  </a:lnTo>
                  <a:cubicBezTo>
                    <a:pt x="581939" y="420072"/>
                    <a:pt x="582334" y="419519"/>
                    <a:pt x="582697" y="418946"/>
                  </a:cubicBezTo>
                  <a:cubicBezTo>
                    <a:pt x="585003" y="416809"/>
                    <a:pt x="587890" y="415403"/>
                    <a:pt x="590994" y="414905"/>
                  </a:cubicBezTo>
                  <a:cubicBezTo>
                    <a:pt x="597264" y="413770"/>
                    <a:pt x="611416" y="414640"/>
                    <a:pt x="635615" y="433011"/>
                  </a:cubicBezTo>
                  <a:cubicBezTo>
                    <a:pt x="635959" y="433276"/>
                    <a:pt x="636317" y="433527"/>
                    <a:pt x="636680" y="433764"/>
                  </a:cubicBezTo>
                  <a:lnTo>
                    <a:pt x="928869" y="625560"/>
                  </a:lnTo>
                  <a:cubicBezTo>
                    <a:pt x="930537" y="626640"/>
                    <a:pt x="932365" y="627451"/>
                    <a:pt x="934286" y="627963"/>
                  </a:cubicBezTo>
                  <a:lnTo>
                    <a:pt x="942794" y="633718"/>
                  </a:lnTo>
                  <a:cubicBezTo>
                    <a:pt x="952753" y="640992"/>
                    <a:pt x="955479" y="654683"/>
                    <a:pt x="949068" y="665218"/>
                  </a:cubicBezTo>
                  <a:cubicBezTo>
                    <a:pt x="946215" y="669884"/>
                    <a:pt x="941568" y="673171"/>
                    <a:pt x="936218" y="674305"/>
                  </a:cubicBezTo>
                  <a:cubicBezTo>
                    <a:pt x="932798" y="674985"/>
                    <a:pt x="929257" y="674710"/>
                    <a:pt x="925983" y="673510"/>
                  </a:cubicBezTo>
                  <a:lnTo>
                    <a:pt x="739878" y="544924"/>
                  </a:lnTo>
                  <a:lnTo>
                    <a:pt x="739617" y="544743"/>
                  </a:lnTo>
                  <a:lnTo>
                    <a:pt x="739610" y="544739"/>
                  </a:lnTo>
                  <a:lnTo>
                    <a:pt x="739561" y="544706"/>
                  </a:lnTo>
                  <a:cubicBezTo>
                    <a:pt x="738946" y="544318"/>
                    <a:pt x="738310" y="543966"/>
                    <a:pt x="737654" y="543652"/>
                  </a:cubicBezTo>
                  <a:cubicBezTo>
                    <a:pt x="737174" y="543396"/>
                    <a:pt x="736715" y="543073"/>
                    <a:pt x="736222" y="542861"/>
                  </a:cubicBezTo>
                  <a:cubicBezTo>
                    <a:pt x="735174" y="542422"/>
                    <a:pt x="734089" y="542078"/>
                    <a:pt x="732979" y="541834"/>
                  </a:cubicBezTo>
                  <a:cubicBezTo>
                    <a:pt x="732873" y="541809"/>
                    <a:pt x="732772" y="541758"/>
                    <a:pt x="732666" y="541735"/>
                  </a:cubicBezTo>
                  <a:cubicBezTo>
                    <a:pt x="730323" y="541247"/>
                    <a:pt x="727909" y="541205"/>
                    <a:pt x="725550" y="541612"/>
                  </a:cubicBezTo>
                  <a:lnTo>
                    <a:pt x="725363" y="541629"/>
                  </a:lnTo>
                  <a:cubicBezTo>
                    <a:pt x="724419" y="541817"/>
                    <a:pt x="723490" y="542077"/>
                    <a:pt x="722585" y="542406"/>
                  </a:cubicBezTo>
                  <a:cubicBezTo>
                    <a:pt x="722338" y="542490"/>
                    <a:pt x="722077" y="542524"/>
                    <a:pt x="721834" y="542619"/>
                  </a:cubicBezTo>
                  <a:cubicBezTo>
                    <a:pt x="721129" y="542922"/>
                    <a:pt x="720443" y="543267"/>
                    <a:pt x="719779" y="543652"/>
                  </a:cubicBezTo>
                  <a:cubicBezTo>
                    <a:pt x="719368" y="543871"/>
                    <a:pt x="718933" y="544031"/>
                    <a:pt x="718537" y="544281"/>
                  </a:cubicBezTo>
                  <a:cubicBezTo>
                    <a:pt x="718049" y="544591"/>
                    <a:pt x="717621" y="545000"/>
                    <a:pt x="717158" y="545356"/>
                  </a:cubicBezTo>
                  <a:cubicBezTo>
                    <a:pt x="716611" y="545740"/>
                    <a:pt x="716084" y="546154"/>
                    <a:pt x="715581" y="546594"/>
                  </a:cubicBezTo>
                  <a:cubicBezTo>
                    <a:pt x="715229" y="546932"/>
                    <a:pt x="714943" y="547356"/>
                    <a:pt x="714614" y="547725"/>
                  </a:cubicBezTo>
                  <a:cubicBezTo>
                    <a:pt x="714072" y="548283"/>
                    <a:pt x="713566" y="548875"/>
                    <a:pt x="713098" y="549496"/>
                  </a:cubicBezTo>
                  <a:lnTo>
                    <a:pt x="713079" y="549531"/>
                  </a:lnTo>
                  <a:lnTo>
                    <a:pt x="713061" y="549552"/>
                  </a:lnTo>
                  <a:cubicBezTo>
                    <a:pt x="712763" y="549982"/>
                    <a:pt x="712578" y="550450"/>
                    <a:pt x="712320" y="550894"/>
                  </a:cubicBezTo>
                  <a:cubicBezTo>
                    <a:pt x="711911" y="551542"/>
                    <a:pt x="711540" y="552214"/>
                    <a:pt x="711210" y="552906"/>
                  </a:cubicBezTo>
                  <a:cubicBezTo>
                    <a:pt x="711001" y="553396"/>
                    <a:pt x="710899" y="553910"/>
                    <a:pt x="710733" y="554412"/>
                  </a:cubicBezTo>
                  <a:cubicBezTo>
                    <a:pt x="710479" y="555086"/>
                    <a:pt x="710263" y="555775"/>
                    <a:pt x="710087" y="556474"/>
                  </a:cubicBezTo>
                  <a:cubicBezTo>
                    <a:pt x="709970" y="557035"/>
                    <a:pt x="709964" y="557602"/>
                    <a:pt x="709898" y="558167"/>
                  </a:cubicBezTo>
                  <a:cubicBezTo>
                    <a:pt x="709794" y="558817"/>
                    <a:pt x="709724" y="559473"/>
                    <a:pt x="709687" y="560131"/>
                  </a:cubicBezTo>
                  <a:cubicBezTo>
                    <a:pt x="709680" y="560705"/>
                    <a:pt x="709782" y="561269"/>
                    <a:pt x="709827" y="561840"/>
                  </a:cubicBezTo>
                  <a:cubicBezTo>
                    <a:pt x="709849" y="562487"/>
                    <a:pt x="709904" y="563132"/>
                    <a:pt x="709992" y="563774"/>
                  </a:cubicBezTo>
                  <a:cubicBezTo>
                    <a:pt x="710089" y="564307"/>
                    <a:pt x="710289" y="564815"/>
                    <a:pt x="710430" y="565339"/>
                  </a:cubicBezTo>
                  <a:cubicBezTo>
                    <a:pt x="710580" y="566000"/>
                    <a:pt x="710765" y="566652"/>
                    <a:pt x="710984" y="567293"/>
                  </a:cubicBezTo>
                  <a:cubicBezTo>
                    <a:pt x="711175" y="567782"/>
                    <a:pt x="711462" y="568230"/>
                    <a:pt x="711693" y="568704"/>
                  </a:cubicBezTo>
                  <a:cubicBezTo>
                    <a:pt x="711975" y="569346"/>
                    <a:pt x="712292" y="569973"/>
                    <a:pt x="712643" y="570580"/>
                  </a:cubicBezTo>
                  <a:cubicBezTo>
                    <a:pt x="712923" y="571022"/>
                    <a:pt x="713297" y="571407"/>
                    <a:pt x="713615" y="571828"/>
                  </a:cubicBezTo>
                  <a:cubicBezTo>
                    <a:pt x="714027" y="572420"/>
                    <a:pt x="714473" y="572989"/>
                    <a:pt x="714950" y="573529"/>
                  </a:cubicBezTo>
                  <a:cubicBezTo>
                    <a:pt x="715316" y="573912"/>
                    <a:pt x="715771" y="574222"/>
                    <a:pt x="716173" y="574577"/>
                  </a:cubicBezTo>
                  <a:cubicBezTo>
                    <a:pt x="716703" y="575089"/>
                    <a:pt x="717264" y="575570"/>
                    <a:pt x="717851" y="576016"/>
                  </a:cubicBezTo>
                  <a:lnTo>
                    <a:pt x="899522" y="702480"/>
                  </a:lnTo>
                  <a:cubicBezTo>
                    <a:pt x="902108" y="704253"/>
                    <a:pt x="904830" y="705818"/>
                    <a:pt x="907662" y="707161"/>
                  </a:cubicBezTo>
                  <a:lnTo>
                    <a:pt x="942789" y="731432"/>
                  </a:lnTo>
                  <a:cubicBezTo>
                    <a:pt x="952880" y="738622"/>
                    <a:pt x="955631" y="752423"/>
                    <a:pt x="949068" y="7629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68">
              <a:extLst>
                <a:ext uri="{FF2B5EF4-FFF2-40B4-BE49-F238E27FC236}">
                  <a16:creationId xmlns:a16="http://schemas.microsoft.com/office/drawing/2014/main" xmlns="" id="{3E31203D-05FE-43D3-A975-F344DF00B74C}"/>
                </a:ext>
              </a:extLst>
            </p:cNvPr>
            <p:cNvSpPr/>
            <p:nvPr/>
          </p:nvSpPr>
          <p:spPr>
            <a:xfrm>
              <a:off x="5808909" y="5058322"/>
              <a:ext cx="28575" cy="28575"/>
            </a:xfrm>
            <a:custGeom>
              <a:avLst/>
              <a:gdLst>
                <a:gd name="connsiteX0" fmla="*/ 38100 w 28575"/>
                <a:gd name="connsiteY0" fmla="*/ 19050 h 28575"/>
                <a:gd name="connsiteX1" fmla="*/ 19050 w 28575"/>
                <a:gd name="connsiteY1" fmla="*/ 38100 h 28575"/>
                <a:gd name="connsiteX2" fmla="*/ 0 w 28575"/>
                <a:gd name="connsiteY2" fmla="*/ 19050 h 28575"/>
                <a:gd name="connsiteX3" fmla="*/ 19050 w 28575"/>
                <a:gd name="connsiteY3" fmla="*/ 0 h 28575"/>
                <a:gd name="connsiteX4" fmla="*/ 38100 w 28575"/>
                <a:gd name="connsiteY4" fmla="*/ 1905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8100" y="19050"/>
                  </a:moveTo>
                  <a:cubicBezTo>
                    <a:pt x="38100" y="29571"/>
                    <a:pt x="29571" y="38100"/>
                    <a:pt x="19050" y="38100"/>
                  </a:cubicBezTo>
                  <a:cubicBezTo>
                    <a:pt x="8529" y="38100"/>
                    <a:pt x="0" y="29571"/>
                    <a:pt x="0" y="19050"/>
                  </a:cubicBezTo>
                  <a:cubicBezTo>
                    <a:pt x="0" y="8529"/>
                    <a:pt x="8529" y="0"/>
                    <a:pt x="19050" y="0"/>
                  </a:cubicBezTo>
                  <a:cubicBezTo>
                    <a:pt x="29571" y="0"/>
                    <a:pt x="38100" y="8529"/>
                    <a:pt x="38100" y="190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69">
              <a:extLst>
                <a:ext uri="{FF2B5EF4-FFF2-40B4-BE49-F238E27FC236}">
                  <a16:creationId xmlns:a16="http://schemas.microsoft.com/office/drawing/2014/main" xmlns="" id="{C6B4BDB0-1505-433C-BACA-49386A91A604}"/>
                </a:ext>
              </a:extLst>
            </p:cNvPr>
            <p:cNvSpPr/>
            <p:nvPr/>
          </p:nvSpPr>
          <p:spPr>
            <a:xfrm>
              <a:off x="5285037" y="4401103"/>
              <a:ext cx="371475" cy="371475"/>
            </a:xfrm>
            <a:custGeom>
              <a:avLst/>
              <a:gdLst>
                <a:gd name="connsiteX0" fmla="*/ 190499 w 371475"/>
                <a:gd name="connsiteY0" fmla="*/ 380997 h 371475"/>
                <a:gd name="connsiteX1" fmla="*/ 380997 w 371475"/>
                <a:gd name="connsiteY1" fmla="*/ 190498 h 371475"/>
                <a:gd name="connsiteX2" fmla="*/ 190498 w 371475"/>
                <a:gd name="connsiteY2" fmla="*/ 0 h 371475"/>
                <a:gd name="connsiteX3" fmla="*/ 0 w 371475"/>
                <a:gd name="connsiteY3" fmla="*/ 190498 h 371475"/>
                <a:gd name="connsiteX4" fmla="*/ 190499 w 371475"/>
                <a:gd name="connsiteY4" fmla="*/ 380997 h 371475"/>
                <a:gd name="connsiteX5" fmla="*/ 190499 w 371475"/>
                <a:gd name="connsiteY5" fmla="*/ 38100 h 371475"/>
                <a:gd name="connsiteX6" fmla="*/ 342897 w 371475"/>
                <a:gd name="connsiteY6" fmla="*/ 190499 h 371475"/>
                <a:gd name="connsiteX7" fmla="*/ 190498 w 371475"/>
                <a:gd name="connsiteY7" fmla="*/ 342897 h 371475"/>
                <a:gd name="connsiteX8" fmla="*/ 38100 w 371475"/>
                <a:gd name="connsiteY8" fmla="*/ 190498 h 371475"/>
                <a:gd name="connsiteX9" fmla="*/ 190499 w 371475"/>
                <a:gd name="connsiteY9" fmla="*/ 38100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475" h="371475">
                  <a:moveTo>
                    <a:pt x="190499" y="380997"/>
                  </a:moveTo>
                  <a:cubicBezTo>
                    <a:pt x="295708" y="380997"/>
                    <a:pt x="380997" y="295707"/>
                    <a:pt x="380997" y="190498"/>
                  </a:cubicBezTo>
                  <a:cubicBezTo>
                    <a:pt x="380997" y="85289"/>
                    <a:pt x="295707" y="0"/>
                    <a:pt x="190498" y="0"/>
                  </a:cubicBezTo>
                  <a:cubicBezTo>
                    <a:pt x="85289" y="0"/>
                    <a:pt x="0" y="85289"/>
                    <a:pt x="0" y="190498"/>
                  </a:cubicBezTo>
                  <a:cubicBezTo>
                    <a:pt x="120" y="295658"/>
                    <a:pt x="85339" y="380877"/>
                    <a:pt x="190499" y="380997"/>
                  </a:cubicBezTo>
                  <a:close/>
                  <a:moveTo>
                    <a:pt x="190499" y="38100"/>
                  </a:moveTo>
                  <a:cubicBezTo>
                    <a:pt x="274666" y="38100"/>
                    <a:pt x="342898" y="106331"/>
                    <a:pt x="342897" y="190499"/>
                  </a:cubicBezTo>
                  <a:cubicBezTo>
                    <a:pt x="342897" y="274666"/>
                    <a:pt x="274666" y="342897"/>
                    <a:pt x="190498" y="342897"/>
                  </a:cubicBezTo>
                  <a:cubicBezTo>
                    <a:pt x="106331" y="342897"/>
                    <a:pt x="38100" y="274666"/>
                    <a:pt x="38100" y="190498"/>
                  </a:cubicBezTo>
                  <a:cubicBezTo>
                    <a:pt x="38196" y="106371"/>
                    <a:pt x="106371" y="38196"/>
                    <a:pt x="190499" y="381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70">
              <a:extLst>
                <a:ext uri="{FF2B5EF4-FFF2-40B4-BE49-F238E27FC236}">
                  <a16:creationId xmlns:a16="http://schemas.microsoft.com/office/drawing/2014/main" xmlns="" id="{A73C7490-6235-486C-AC23-EAE5500CA218}"/>
                </a:ext>
              </a:extLst>
            </p:cNvPr>
            <p:cNvSpPr/>
            <p:nvPr/>
          </p:nvSpPr>
          <p:spPr>
            <a:xfrm>
              <a:off x="5380285" y="4534419"/>
              <a:ext cx="190500" cy="114300"/>
            </a:xfrm>
            <a:custGeom>
              <a:avLst/>
              <a:gdLst>
                <a:gd name="connsiteX0" fmla="*/ 40589 w 190500"/>
                <a:gd name="connsiteY0" fmla="*/ 107062 h 114300"/>
                <a:gd name="connsiteX1" fmla="*/ 66025 w 190500"/>
                <a:gd name="connsiteY1" fmla="*/ 111197 h 114300"/>
                <a:gd name="connsiteX2" fmla="*/ 181915 w 190500"/>
                <a:gd name="connsiteY2" fmla="*/ 34998 h 114300"/>
                <a:gd name="connsiteX3" fmla="*/ 187449 w 190500"/>
                <a:gd name="connsiteY3" fmla="*/ 8635 h 114300"/>
                <a:gd name="connsiteX4" fmla="*/ 161086 w 190500"/>
                <a:gd name="connsiteY4" fmla="*/ 3101 h 114300"/>
                <a:gd name="connsiteX5" fmla="*/ 160986 w 190500"/>
                <a:gd name="connsiteY5" fmla="*/ 3167 h 114300"/>
                <a:gd name="connsiteX6" fmla="*/ 59713 w 190500"/>
                <a:gd name="connsiteY6" fmla="*/ 69753 h 114300"/>
                <a:gd name="connsiteX7" fmla="*/ 34022 w 190500"/>
                <a:gd name="connsiteY7" fmla="*/ 37100 h 114300"/>
                <a:gd name="connsiteX8" fmla="*/ 7271 w 190500"/>
                <a:gd name="connsiteY8" fmla="*/ 33909 h 114300"/>
                <a:gd name="connsiteX9" fmla="*/ 4080 w 190500"/>
                <a:gd name="connsiteY9" fmla="*/ 6066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00" h="114300">
                  <a:moveTo>
                    <a:pt x="40589" y="107062"/>
                  </a:moveTo>
                  <a:cubicBezTo>
                    <a:pt x="46707" y="114838"/>
                    <a:pt x="57759" y="116635"/>
                    <a:pt x="66025" y="111197"/>
                  </a:cubicBezTo>
                  <a:lnTo>
                    <a:pt x="181915" y="34998"/>
                  </a:lnTo>
                  <a:cubicBezTo>
                    <a:pt x="190722" y="29246"/>
                    <a:pt x="193200" y="17443"/>
                    <a:pt x="187449" y="8635"/>
                  </a:cubicBezTo>
                  <a:cubicBezTo>
                    <a:pt x="181697" y="-173"/>
                    <a:pt x="169894" y="-2650"/>
                    <a:pt x="161086" y="3101"/>
                  </a:cubicBezTo>
                  <a:cubicBezTo>
                    <a:pt x="161053" y="3123"/>
                    <a:pt x="161019" y="3145"/>
                    <a:pt x="160986" y="3167"/>
                  </a:cubicBezTo>
                  <a:lnTo>
                    <a:pt x="59713" y="69753"/>
                  </a:lnTo>
                  <a:lnTo>
                    <a:pt x="34022" y="37100"/>
                  </a:lnTo>
                  <a:cubicBezTo>
                    <a:pt x="27516" y="28831"/>
                    <a:pt x="15539" y="27403"/>
                    <a:pt x="7271" y="33909"/>
                  </a:cubicBezTo>
                  <a:cubicBezTo>
                    <a:pt x="-998" y="40416"/>
                    <a:pt x="-2426" y="52393"/>
                    <a:pt x="4080" y="606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6" name="Group 345"/>
          <p:cNvGrpSpPr/>
          <p:nvPr/>
        </p:nvGrpSpPr>
        <p:grpSpPr>
          <a:xfrm>
            <a:off x="6512305" y="5644619"/>
            <a:ext cx="319862" cy="384506"/>
            <a:chOff x="5835651" y="5876926"/>
            <a:chExt cx="1814512" cy="2181225"/>
          </a:xfrm>
          <a:solidFill>
            <a:srgbClr val="FE6D05"/>
          </a:solidFill>
        </p:grpSpPr>
        <p:sp>
          <p:nvSpPr>
            <p:cNvPr id="332" name="Freeform 45"/>
            <p:cNvSpPr>
              <a:spLocks/>
            </p:cNvSpPr>
            <p:nvPr/>
          </p:nvSpPr>
          <p:spPr bwMode="auto">
            <a:xfrm>
              <a:off x="6537325" y="7853363"/>
              <a:ext cx="409575" cy="68263"/>
            </a:xfrm>
            <a:custGeom>
              <a:avLst/>
              <a:gdLst>
                <a:gd name="T0" fmla="*/ 88 w 96"/>
                <a:gd name="T1" fmla="*/ 0 h 16"/>
                <a:gd name="T2" fmla="*/ 8 w 96"/>
                <a:gd name="T3" fmla="*/ 0 h 16"/>
                <a:gd name="T4" fmla="*/ 0 w 96"/>
                <a:gd name="T5" fmla="*/ 8 h 16"/>
                <a:gd name="T6" fmla="*/ 8 w 96"/>
                <a:gd name="T7" fmla="*/ 16 h 16"/>
                <a:gd name="T8" fmla="*/ 88 w 96"/>
                <a:gd name="T9" fmla="*/ 16 h 16"/>
                <a:gd name="T10" fmla="*/ 96 w 96"/>
                <a:gd name="T11" fmla="*/ 8 h 16"/>
                <a:gd name="T12" fmla="*/ 88 w 96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16">
                  <a:moveTo>
                    <a:pt x="8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92" y="16"/>
                    <a:pt x="96" y="12"/>
                    <a:pt x="96" y="8"/>
                  </a:cubicBezTo>
                  <a:cubicBezTo>
                    <a:pt x="96" y="4"/>
                    <a:pt x="92" y="0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46"/>
            <p:cNvSpPr>
              <a:spLocks/>
            </p:cNvSpPr>
            <p:nvPr/>
          </p:nvSpPr>
          <p:spPr bwMode="auto">
            <a:xfrm>
              <a:off x="6605588" y="7989888"/>
              <a:ext cx="273050" cy="68263"/>
            </a:xfrm>
            <a:custGeom>
              <a:avLst/>
              <a:gdLst>
                <a:gd name="T0" fmla="*/ 56 w 64"/>
                <a:gd name="T1" fmla="*/ 0 h 16"/>
                <a:gd name="T2" fmla="*/ 8 w 64"/>
                <a:gd name="T3" fmla="*/ 0 h 16"/>
                <a:gd name="T4" fmla="*/ 0 w 64"/>
                <a:gd name="T5" fmla="*/ 8 h 16"/>
                <a:gd name="T6" fmla="*/ 8 w 64"/>
                <a:gd name="T7" fmla="*/ 16 h 16"/>
                <a:gd name="T8" fmla="*/ 56 w 64"/>
                <a:gd name="T9" fmla="*/ 16 h 16"/>
                <a:gd name="T10" fmla="*/ 64 w 64"/>
                <a:gd name="T11" fmla="*/ 8 h 16"/>
                <a:gd name="T12" fmla="*/ 56 w 64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16">
                  <a:moveTo>
                    <a:pt x="5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60" y="16"/>
                    <a:pt x="64" y="12"/>
                    <a:pt x="64" y="8"/>
                  </a:cubicBezTo>
                  <a:cubicBezTo>
                    <a:pt x="64" y="4"/>
                    <a:pt x="60" y="0"/>
                    <a:pt x="5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47"/>
            <p:cNvSpPr>
              <a:spLocks/>
            </p:cNvSpPr>
            <p:nvPr/>
          </p:nvSpPr>
          <p:spPr bwMode="auto">
            <a:xfrm>
              <a:off x="6708775" y="5876926"/>
              <a:ext cx="68262" cy="204788"/>
            </a:xfrm>
            <a:custGeom>
              <a:avLst/>
              <a:gdLst>
                <a:gd name="T0" fmla="*/ 8 w 16"/>
                <a:gd name="T1" fmla="*/ 48 h 48"/>
                <a:gd name="T2" fmla="*/ 16 w 16"/>
                <a:gd name="T3" fmla="*/ 40 h 48"/>
                <a:gd name="T4" fmla="*/ 16 w 16"/>
                <a:gd name="T5" fmla="*/ 8 h 48"/>
                <a:gd name="T6" fmla="*/ 8 w 16"/>
                <a:gd name="T7" fmla="*/ 0 h 48"/>
                <a:gd name="T8" fmla="*/ 0 w 16"/>
                <a:gd name="T9" fmla="*/ 8 h 48"/>
                <a:gd name="T10" fmla="*/ 0 w 16"/>
                <a:gd name="T11" fmla="*/ 40 h 48"/>
                <a:gd name="T12" fmla="*/ 8 w 16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8">
                  <a:moveTo>
                    <a:pt x="8" y="48"/>
                  </a:moveTo>
                  <a:cubicBezTo>
                    <a:pt x="12" y="48"/>
                    <a:pt x="16" y="44"/>
                    <a:pt x="16" y="4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48"/>
            <p:cNvSpPr>
              <a:spLocks/>
            </p:cNvSpPr>
            <p:nvPr/>
          </p:nvSpPr>
          <p:spPr bwMode="auto">
            <a:xfrm>
              <a:off x="7002463" y="5937251"/>
              <a:ext cx="131762" cy="212725"/>
            </a:xfrm>
            <a:custGeom>
              <a:avLst/>
              <a:gdLst>
                <a:gd name="T0" fmla="*/ 6 w 31"/>
                <a:gd name="T1" fmla="*/ 48 h 50"/>
                <a:gd name="T2" fmla="*/ 17 w 31"/>
                <a:gd name="T3" fmla="*/ 44 h 50"/>
                <a:gd name="T4" fmla="*/ 17 w 31"/>
                <a:gd name="T5" fmla="*/ 44 h 50"/>
                <a:gd name="T6" fmla="*/ 30 w 31"/>
                <a:gd name="T7" fmla="*/ 13 h 50"/>
                <a:gd name="T8" fmla="*/ 25 w 31"/>
                <a:gd name="T9" fmla="*/ 2 h 50"/>
                <a:gd name="T10" fmla="*/ 15 w 31"/>
                <a:gd name="T11" fmla="*/ 6 h 50"/>
                <a:gd name="T12" fmla="*/ 15 w 31"/>
                <a:gd name="T13" fmla="*/ 6 h 50"/>
                <a:gd name="T14" fmla="*/ 2 w 31"/>
                <a:gd name="T15" fmla="*/ 38 h 50"/>
                <a:gd name="T16" fmla="*/ 6 w 31"/>
                <a:gd name="T17" fmla="*/ 4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50">
                  <a:moveTo>
                    <a:pt x="6" y="48"/>
                  </a:moveTo>
                  <a:cubicBezTo>
                    <a:pt x="10" y="50"/>
                    <a:pt x="15" y="48"/>
                    <a:pt x="17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1" y="8"/>
                    <a:pt x="30" y="4"/>
                    <a:pt x="25" y="2"/>
                  </a:cubicBezTo>
                  <a:cubicBezTo>
                    <a:pt x="21" y="0"/>
                    <a:pt x="17" y="2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0" y="42"/>
                    <a:pt x="2" y="46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49"/>
            <p:cNvSpPr>
              <a:spLocks/>
            </p:cNvSpPr>
            <p:nvPr/>
          </p:nvSpPr>
          <p:spPr bwMode="auto">
            <a:xfrm>
              <a:off x="7262813" y="6137276"/>
              <a:ext cx="177800" cy="169863"/>
            </a:xfrm>
            <a:custGeom>
              <a:avLst/>
              <a:gdLst>
                <a:gd name="T0" fmla="*/ 9 w 42"/>
                <a:gd name="T1" fmla="*/ 40 h 40"/>
                <a:gd name="T2" fmla="*/ 15 w 42"/>
                <a:gd name="T3" fmla="*/ 38 h 40"/>
                <a:gd name="T4" fmla="*/ 39 w 42"/>
                <a:gd name="T5" fmla="*/ 14 h 40"/>
                <a:gd name="T6" fmla="*/ 39 w 42"/>
                <a:gd name="T7" fmla="*/ 3 h 40"/>
                <a:gd name="T8" fmla="*/ 28 w 42"/>
                <a:gd name="T9" fmla="*/ 3 h 40"/>
                <a:gd name="T10" fmla="*/ 4 w 42"/>
                <a:gd name="T11" fmla="*/ 27 h 40"/>
                <a:gd name="T12" fmla="*/ 4 w 42"/>
                <a:gd name="T13" fmla="*/ 38 h 40"/>
                <a:gd name="T14" fmla="*/ 9 w 42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40">
                  <a:moveTo>
                    <a:pt x="9" y="40"/>
                  </a:moveTo>
                  <a:cubicBezTo>
                    <a:pt x="11" y="40"/>
                    <a:pt x="13" y="40"/>
                    <a:pt x="15" y="38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42" y="11"/>
                    <a:pt x="42" y="6"/>
                    <a:pt x="39" y="3"/>
                  </a:cubicBezTo>
                  <a:cubicBezTo>
                    <a:pt x="36" y="0"/>
                    <a:pt x="31" y="0"/>
                    <a:pt x="28" y="3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0" y="30"/>
                    <a:pt x="0" y="35"/>
                    <a:pt x="4" y="38"/>
                  </a:cubicBezTo>
                  <a:cubicBezTo>
                    <a:pt x="5" y="40"/>
                    <a:pt x="7" y="40"/>
                    <a:pt x="9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50"/>
            <p:cNvSpPr>
              <a:spLocks/>
            </p:cNvSpPr>
            <p:nvPr/>
          </p:nvSpPr>
          <p:spPr bwMode="auto">
            <a:xfrm>
              <a:off x="7437438" y="6430963"/>
              <a:ext cx="212725" cy="131763"/>
            </a:xfrm>
            <a:custGeom>
              <a:avLst/>
              <a:gdLst>
                <a:gd name="T0" fmla="*/ 48 w 50"/>
                <a:gd name="T1" fmla="*/ 6 h 31"/>
                <a:gd name="T2" fmla="*/ 38 w 50"/>
                <a:gd name="T3" fmla="*/ 1 h 31"/>
                <a:gd name="T4" fmla="*/ 6 w 50"/>
                <a:gd name="T5" fmla="*/ 15 h 31"/>
                <a:gd name="T6" fmla="*/ 2 w 50"/>
                <a:gd name="T7" fmla="*/ 25 h 31"/>
                <a:gd name="T8" fmla="*/ 13 w 50"/>
                <a:gd name="T9" fmla="*/ 29 h 31"/>
                <a:gd name="T10" fmla="*/ 13 w 50"/>
                <a:gd name="T11" fmla="*/ 29 h 31"/>
                <a:gd name="T12" fmla="*/ 44 w 50"/>
                <a:gd name="T13" fmla="*/ 16 h 31"/>
                <a:gd name="T14" fmla="*/ 48 w 50"/>
                <a:gd name="T15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31">
                  <a:moveTo>
                    <a:pt x="48" y="6"/>
                  </a:moveTo>
                  <a:cubicBezTo>
                    <a:pt x="47" y="2"/>
                    <a:pt x="42" y="0"/>
                    <a:pt x="38" y="1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2" y="16"/>
                    <a:pt x="0" y="21"/>
                    <a:pt x="2" y="25"/>
                  </a:cubicBezTo>
                  <a:cubicBezTo>
                    <a:pt x="4" y="29"/>
                    <a:pt x="9" y="31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8" y="14"/>
                    <a:pt x="50" y="10"/>
                    <a:pt x="4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51"/>
            <p:cNvSpPr>
              <a:spLocks/>
            </p:cNvSpPr>
            <p:nvPr/>
          </p:nvSpPr>
          <p:spPr bwMode="auto">
            <a:xfrm>
              <a:off x="6350000" y="5937251"/>
              <a:ext cx="131762" cy="212725"/>
            </a:xfrm>
            <a:custGeom>
              <a:avLst/>
              <a:gdLst>
                <a:gd name="T0" fmla="*/ 14 w 31"/>
                <a:gd name="T1" fmla="*/ 44 h 50"/>
                <a:gd name="T2" fmla="*/ 25 w 31"/>
                <a:gd name="T3" fmla="*/ 48 h 50"/>
                <a:gd name="T4" fmla="*/ 29 w 31"/>
                <a:gd name="T5" fmla="*/ 38 h 50"/>
                <a:gd name="T6" fmla="*/ 16 w 31"/>
                <a:gd name="T7" fmla="*/ 6 h 50"/>
                <a:gd name="T8" fmla="*/ 6 w 31"/>
                <a:gd name="T9" fmla="*/ 2 h 50"/>
                <a:gd name="T10" fmla="*/ 1 w 31"/>
                <a:gd name="T11" fmla="*/ 13 h 50"/>
                <a:gd name="T12" fmla="*/ 14 w 31"/>
                <a:gd name="T13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0">
                  <a:moveTo>
                    <a:pt x="14" y="44"/>
                  </a:moveTo>
                  <a:cubicBezTo>
                    <a:pt x="16" y="48"/>
                    <a:pt x="21" y="50"/>
                    <a:pt x="25" y="48"/>
                  </a:cubicBezTo>
                  <a:cubicBezTo>
                    <a:pt x="29" y="46"/>
                    <a:pt x="31" y="42"/>
                    <a:pt x="29" y="3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4" y="2"/>
                    <a:pt x="10" y="0"/>
                    <a:pt x="6" y="2"/>
                  </a:cubicBezTo>
                  <a:cubicBezTo>
                    <a:pt x="1" y="4"/>
                    <a:pt x="0" y="8"/>
                    <a:pt x="1" y="13"/>
                  </a:cubicBezTo>
                  <a:lnTo>
                    <a:pt x="14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52"/>
            <p:cNvSpPr>
              <a:spLocks/>
            </p:cNvSpPr>
            <p:nvPr/>
          </p:nvSpPr>
          <p:spPr bwMode="auto">
            <a:xfrm>
              <a:off x="6043613" y="6137276"/>
              <a:ext cx="174625" cy="169863"/>
            </a:xfrm>
            <a:custGeom>
              <a:avLst/>
              <a:gdLst>
                <a:gd name="T0" fmla="*/ 33 w 41"/>
                <a:gd name="T1" fmla="*/ 40 h 40"/>
                <a:gd name="T2" fmla="*/ 41 w 41"/>
                <a:gd name="T3" fmla="*/ 32 h 40"/>
                <a:gd name="T4" fmla="*/ 38 w 41"/>
                <a:gd name="T5" fmla="*/ 27 h 40"/>
                <a:gd name="T6" fmla="*/ 14 w 41"/>
                <a:gd name="T7" fmla="*/ 3 h 40"/>
                <a:gd name="T8" fmla="*/ 3 w 41"/>
                <a:gd name="T9" fmla="*/ 3 h 40"/>
                <a:gd name="T10" fmla="*/ 3 w 41"/>
                <a:gd name="T11" fmla="*/ 14 h 40"/>
                <a:gd name="T12" fmla="*/ 3 w 41"/>
                <a:gd name="T13" fmla="*/ 14 h 40"/>
                <a:gd name="T14" fmla="*/ 27 w 41"/>
                <a:gd name="T15" fmla="*/ 38 h 40"/>
                <a:gd name="T16" fmla="*/ 33 w 41"/>
                <a:gd name="T17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0">
                  <a:moveTo>
                    <a:pt x="33" y="40"/>
                  </a:moveTo>
                  <a:cubicBezTo>
                    <a:pt x="37" y="40"/>
                    <a:pt x="41" y="37"/>
                    <a:pt x="41" y="32"/>
                  </a:cubicBezTo>
                  <a:cubicBezTo>
                    <a:pt x="41" y="30"/>
                    <a:pt x="40" y="28"/>
                    <a:pt x="38" y="27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1" y="0"/>
                    <a:pt x="6" y="0"/>
                    <a:pt x="3" y="3"/>
                  </a:cubicBezTo>
                  <a:cubicBezTo>
                    <a:pt x="0" y="6"/>
                    <a:pt x="0" y="11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40"/>
                    <a:pt x="31" y="40"/>
                    <a:pt x="3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53"/>
            <p:cNvSpPr>
              <a:spLocks/>
            </p:cNvSpPr>
            <p:nvPr/>
          </p:nvSpPr>
          <p:spPr bwMode="auto">
            <a:xfrm>
              <a:off x="5835651" y="6430963"/>
              <a:ext cx="207962" cy="131763"/>
            </a:xfrm>
            <a:custGeom>
              <a:avLst/>
              <a:gdLst>
                <a:gd name="T0" fmla="*/ 44 w 49"/>
                <a:gd name="T1" fmla="*/ 15 h 31"/>
                <a:gd name="T2" fmla="*/ 12 w 49"/>
                <a:gd name="T3" fmla="*/ 1 h 31"/>
                <a:gd name="T4" fmla="*/ 2 w 49"/>
                <a:gd name="T5" fmla="*/ 6 h 31"/>
                <a:gd name="T6" fmla="*/ 6 w 49"/>
                <a:gd name="T7" fmla="*/ 16 h 31"/>
                <a:gd name="T8" fmla="*/ 37 w 49"/>
                <a:gd name="T9" fmla="*/ 29 h 31"/>
                <a:gd name="T10" fmla="*/ 48 w 49"/>
                <a:gd name="T11" fmla="*/ 25 h 31"/>
                <a:gd name="T12" fmla="*/ 44 w 49"/>
                <a:gd name="T13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31">
                  <a:moveTo>
                    <a:pt x="44" y="15"/>
                  </a:moveTo>
                  <a:cubicBezTo>
                    <a:pt x="12" y="1"/>
                    <a:pt x="12" y="1"/>
                    <a:pt x="12" y="1"/>
                  </a:cubicBezTo>
                  <a:cubicBezTo>
                    <a:pt x="8" y="0"/>
                    <a:pt x="3" y="2"/>
                    <a:pt x="2" y="6"/>
                  </a:cubicBezTo>
                  <a:cubicBezTo>
                    <a:pt x="0" y="10"/>
                    <a:pt x="2" y="14"/>
                    <a:pt x="6" y="16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41" y="31"/>
                    <a:pt x="46" y="29"/>
                    <a:pt x="48" y="25"/>
                  </a:cubicBezTo>
                  <a:cubicBezTo>
                    <a:pt x="49" y="21"/>
                    <a:pt x="48" y="16"/>
                    <a:pt x="44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54"/>
            <p:cNvSpPr>
              <a:spLocks noEditPoints="1"/>
            </p:cNvSpPr>
            <p:nvPr/>
          </p:nvSpPr>
          <p:spPr bwMode="auto">
            <a:xfrm>
              <a:off x="6107113" y="6180138"/>
              <a:ext cx="1333500" cy="1604963"/>
            </a:xfrm>
            <a:custGeom>
              <a:avLst/>
              <a:gdLst>
                <a:gd name="T0" fmla="*/ 103 w 313"/>
                <a:gd name="T1" fmla="*/ 17 h 377"/>
                <a:gd name="T2" fmla="*/ 47 w 313"/>
                <a:gd name="T3" fmla="*/ 267 h 377"/>
                <a:gd name="T4" fmla="*/ 86 w 313"/>
                <a:gd name="T5" fmla="*/ 372 h 377"/>
                <a:gd name="T6" fmla="*/ 220 w 313"/>
                <a:gd name="T7" fmla="*/ 358 h 377"/>
                <a:gd name="T8" fmla="*/ 215 w 313"/>
                <a:gd name="T9" fmla="*/ 330 h 377"/>
                <a:gd name="T10" fmla="*/ 201 w 313"/>
                <a:gd name="T11" fmla="*/ 361 h 377"/>
                <a:gd name="T12" fmla="*/ 161 w 313"/>
                <a:gd name="T13" fmla="*/ 243 h 377"/>
                <a:gd name="T14" fmla="*/ 202 w 313"/>
                <a:gd name="T15" fmla="*/ 225 h 377"/>
                <a:gd name="T16" fmla="*/ 211 w 313"/>
                <a:gd name="T17" fmla="*/ 196 h 377"/>
                <a:gd name="T18" fmla="*/ 211 w 313"/>
                <a:gd name="T19" fmla="*/ 148 h 377"/>
                <a:gd name="T20" fmla="*/ 202 w 313"/>
                <a:gd name="T21" fmla="*/ 119 h 377"/>
                <a:gd name="T22" fmla="*/ 156 w 313"/>
                <a:gd name="T23" fmla="*/ 100 h 377"/>
                <a:gd name="T24" fmla="*/ 120 w 313"/>
                <a:gd name="T25" fmla="*/ 112 h 377"/>
                <a:gd name="T26" fmla="*/ 95 w 313"/>
                <a:gd name="T27" fmla="*/ 148 h 377"/>
                <a:gd name="T28" fmla="*/ 95 w 313"/>
                <a:gd name="T29" fmla="*/ 196 h 377"/>
                <a:gd name="T30" fmla="*/ 120 w 313"/>
                <a:gd name="T31" fmla="*/ 232 h 377"/>
                <a:gd name="T32" fmla="*/ 145 w 313"/>
                <a:gd name="T33" fmla="*/ 361 h 377"/>
                <a:gd name="T34" fmla="*/ 96 w 313"/>
                <a:gd name="T35" fmla="*/ 358 h 377"/>
                <a:gd name="T36" fmla="*/ 27 w 313"/>
                <a:gd name="T37" fmla="*/ 203 h 377"/>
                <a:gd name="T38" fmla="*/ 239 w 313"/>
                <a:gd name="T39" fmla="*/ 57 h 377"/>
                <a:gd name="T40" fmla="*/ 296 w 313"/>
                <a:gd name="T41" fmla="*/ 207 h 377"/>
                <a:gd name="T42" fmla="*/ 279 w 313"/>
                <a:gd name="T43" fmla="*/ 217 h 377"/>
                <a:gd name="T44" fmla="*/ 270 w 313"/>
                <a:gd name="T45" fmla="*/ 246 h 377"/>
                <a:gd name="T46" fmla="*/ 264 w 313"/>
                <a:gd name="T47" fmla="*/ 273 h 377"/>
                <a:gd name="T48" fmla="*/ 265 w 313"/>
                <a:gd name="T49" fmla="*/ 294 h 377"/>
                <a:gd name="T50" fmla="*/ 215 w 313"/>
                <a:gd name="T51" fmla="*/ 301 h 377"/>
                <a:gd name="T52" fmla="*/ 244 w 313"/>
                <a:gd name="T53" fmla="*/ 313 h 377"/>
                <a:gd name="T54" fmla="*/ 282 w 313"/>
                <a:gd name="T55" fmla="*/ 280 h 377"/>
                <a:gd name="T56" fmla="*/ 291 w 313"/>
                <a:gd name="T57" fmla="*/ 262 h 377"/>
                <a:gd name="T58" fmla="*/ 289 w 313"/>
                <a:gd name="T59" fmla="*/ 249 h 377"/>
                <a:gd name="T60" fmla="*/ 293 w 313"/>
                <a:gd name="T61" fmla="*/ 230 h 377"/>
                <a:gd name="T62" fmla="*/ 304 w 313"/>
                <a:gd name="T63" fmla="*/ 222 h 377"/>
                <a:gd name="T64" fmla="*/ 308 w 313"/>
                <a:gd name="T65" fmla="*/ 197 h 377"/>
                <a:gd name="T66" fmla="*/ 124 w 313"/>
                <a:gd name="T67" fmla="*/ 214 h 377"/>
                <a:gd name="T68" fmla="*/ 111 w 313"/>
                <a:gd name="T69" fmla="*/ 209 h 377"/>
                <a:gd name="T70" fmla="*/ 110 w 313"/>
                <a:gd name="T71" fmla="*/ 181 h 377"/>
                <a:gd name="T72" fmla="*/ 97 w 313"/>
                <a:gd name="T73" fmla="*/ 169 h 377"/>
                <a:gd name="T74" fmla="*/ 116 w 313"/>
                <a:gd name="T75" fmla="*/ 148 h 377"/>
                <a:gd name="T76" fmla="*/ 116 w 313"/>
                <a:gd name="T77" fmla="*/ 130 h 377"/>
                <a:gd name="T78" fmla="*/ 130 w 313"/>
                <a:gd name="T79" fmla="*/ 135 h 377"/>
                <a:gd name="T80" fmla="*/ 150 w 313"/>
                <a:gd name="T81" fmla="*/ 116 h 377"/>
                <a:gd name="T82" fmla="*/ 162 w 313"/>
                <a:gd name="T83" fmla="*/ 129 h 377"/>
                <a:gd name="T84" fmla="*/ 186 w 313"/>
                <a:gd name="T85" fmla="*/ 128 h 377"/>
                <a:gd name="T86" fmla="*/ 195 w 313"/>
                <a:gd name="T87" fmla="*/ 143 h 377"/>
                <a:gd name="T88" fmla="*/ 203 w 313"/>
                <a:gd name="T89" fmla="*/ 162 h 377"/>
                <a:gd name="T90" fmla="*/ 203 w 313"/>
                <a:gd name="T91" fmla="*/ 181 h 377"/>
                <a:gd name="T92" fmla="*/ 195 w 313"/>
                <a:gd name="T93" fmla="*/ 201 h 377"/>
                <a:gd name="T94" fmla="*/ 186 w 313"/>
                <a:gd name="T95" fmla="*/ 216 h 377"/>
                <a:gd name="T96" fmla="*/ 162 w 313"/>
                <a:gd name="T97" fmla="*/ 214 h 377"/>
                <a:gd name="T98" fmla="*/ 150 w 313"/>
                <a:gd name="T99" fmla="*/ 228 h 377"/>
                <a:gd name="T100" fmla="*/ 130 w 313"/>
                <a:gd name="T101" fmla="*/ 208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13" h="377">
                  <a:moveTo>
                    <a:pt x="287" y="147"/>
                  </a:moveTo>
                  <a:cubicBezTo>
                    <a:pt x="292" y="96"/>
                    <a:pt x="270" y="64"/>
                    <a:pt x="250" y="45"/>
                  </a:cubicBezTo>
                  <a:cubicBezTo>
                    <a:pt x="214" y="11"/>
                    <a:pt x="155" y="0"/>
                    <a:pt x="103" y="17"/>
                  </a:cubicBezTo>
                  <a:cubicBezTo>
                    <a:pt x="44" y="35"/>
                    <a:pt x="3" y="89"/>
                    <a:pt x="1" y="151"/>
                  </a:cubicBezTo>
                  <a:cubicBezTo>
                    <a:pt x="0" y="174"/>
                    <a:pt x="5" y="196"/>
                    <a:pt x="16" y="217"/>
                  </a:cubicBezTo>
                  <a:cubicBezTo>
                    <a:pt x="25" y="234"/>
                    <a:pt x="35" y="251"/>
                    <a:pt x="47" y="267"/>
                  </a:cubicBezTo>
                  <a:cubicBezTo>
                    <a:pt x="61" y="287"/>
                    <a:pt x="75" y="308"/>
                    <a:pt x="79" y="331"/>
                  </a:cubicBezTo>
                  <a:cubicBezTo>
                    <a:pt x="80" y="340"/>
                    <a:pt x="80" y="349"/>
                    <a:pt x="80" y="358"/>
                  </a:cubicBezTo>
                  <a:cubicBezTo>
                    <a:pt x="80" y="363"/>
                    <a:pt x="82" y="368"/>
                    <a:pt x="86" y="372"/>
                  </a:cubicBezTo>
                  <a:cubicBezTo>
                    <a:pt x="89" y="375"/>
                    <a:pt x="94" y="377"/>
                    <a:pt x="99" y="377"/>
                  </a:cubicBezTo>
                  <a:cubicBezTo>
                    <a:pt x="201" y="377"/>
                    <a:pt x="201" y="377"/>
                    <a:pt x="201" y="377"/>
                  </a:cubicBezTo>
                  <a:cubicBezTo>
                    <a:pt x="211" y="377"/>
                    <a:pt x="220" y="368"/>
                    <a:pt x="220" y="358"/>
                  </a:cubicBezTo>
                  <a:cubicBezTo>
                    <a:pt x="220" y="358"/>
                    <a:pt x="220" y="358"/>
                    <a:pt x="220" y="358"/>
                  </a:cubicBezTo>
                  <a:cubicBezTo>
                    <a:pt x="220" y="352"/>
                    <a:pt x="220" y="346"/>
                    <a:pt x="221" y="340"/>
                  </a:cubicBezTo>
                  <a:cubicBezTo>
                    <a:pt x="222" y="336"/>
                    <a:pt x="219" y="331"/>
                    <a:pt x="215" y="330"/>
                  </a:cubicBezTo>
                  <a:cubicBezTo>
                    <a:pt x="213" y="330"/>
                    <a:pt x="211" y="330"/>
                    <a:pt x="209" y="331"/>
                  </a:cubicBezTo>
                  <a:cubicBezTo>
                    <a:pt x="206" y="333"/>
                    <a:pt x="204" y="334"/>
                    <a:pt x="204" y="357"/>
                  </a:cubicBezTo>
                  <a:cubicBezTo>
                    <a:pt x="204" y="359"/>
                    <a:pt x="203" y="361"/>
                    <a:pt x="201" y="361"/>
                  </a:cubicBezTo>
                  <a:cubicBezTo>
                    <a:pt x="201" y="361"/>
                    <a:pt x="201" y="361"/>
                    <a:pt x="201" y="361"/>
                  </a:cubicBezTo>
                  <a:cubicBezTo>
                    <a:pt x="161" y="361"/>
                    <a:pt x="161" y="361"/>
                    <a:pt x="161" y="361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8" y="242"/>
                    <a:pt x="174" y="237"/>
                    <a:pt x="177" y="230"/>
                  </a:cubicBezTo>
                  <a:cubicBezTo>
                    <a:pt x="180" y="231"/>
                    <a:pt x="183" y="232"/>
                    <a:pt x="186" y="232"/>
                  </a:cubicBezTo>
                  <a:cubicBezTo>
                    <a:pt x="192" y="232"/>
                    <a:pt x="197" y="229"/>
                    <a:pt x="202" y="225"/>
                  </a:cubicBezTo>
                  <a:cubicBezTo>
                    <a:pt x="206" y="220"/>
                    <a:pt x="206" y="220"/>
                    <a:pt x="206" y="220"/>
                  </a:cubicBezTo>
                  <a:cubicBezTo>
                    <a:pt x="210" y="216"/>
                    <a:pt x="213" y="211"/>
                    <a:pt x="213" y="205"/>
                  </a:cubicBezTo>
                  <a:cubicBezTo>
                    <a:pt x="213" y="202"/>
                    <a:pt x="212" y="199"/>
                    <a:pt x="211" y="196"/>
                  </a:cubicBezTo>
                  <a:cubicBezTo>
                    <a:pt x="219" y="192"/>
                    <a:pt x="225" y="184"/>
                    <a:pt x="225" y="175"/>
                  </a:cubicBezTo>
                  <a:cubicBezTo>
                    <a:pt x="225" y="169"/>
                    <a:pt x="225" y="169"/>
                    <a:pt x="225" y="169"/>
                  </a:cubicBezTo>
                  <a:cubicBezTo>
                    <a:pt x="225" y="159"/>
                    <a:pt x="219" y="151"/>
                    <a:pt x="211" y="148"/>
                  </a:cubicBezTo>
                  <a:cubicBezTo>
                    <a:pt x="212" y="145"/>
                    <a:pt x="213" y="141"/>
                    <a:pt x="213" y="138"/>
                  </a:cubicBezTo>
                  <a:cubicBezTo>
                    <a:pt x="212" y="132"/>
                    <a:pt x="210" y="127"/>
                    <a:pt x="206" y="123"/>
                  </a:cubicBezTo>
                  <a:cubicBezTo>
                    <a:pt x="202" y="119"/>
                    <a:pt x="202" y="119"/>
                    <a:pt x="202" y="119"/>
                  </a:cubicBezTo>
                  <a:cubicBezTo>
                    <a:pt x="197" y="114"/>
                    <a:pt x="192" y="112"/>
                    <a:pt x="186" y="112"/>
                  </a:cubicBezTo>
                  <a:cubicBezTo>
                    <a:pt x="183" y="112"/>
                    <a:pt x="180" y="113"/>
                    <a:pt x="177" y="114"/>
                  </a:cubicBezTo>
                  <a:cubicBezTo>
                    <a:pt x="174" y="105"/>
                    <a:pt x="165" y="100"/>
                    <a:pt x="156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41" y="100"/>
                    <a:pt x="132" y="105"/>
                    <a:pt x="129" y="114"/>
                  </a:cubicBezTo>
                  <a:cubicBezTo>
                    <a:pt x="126" y="113"/>
                    <a:pt x="123" y="112"/>
                    <a:pt x="120" y="112"/>
                  </a:cubicBezTo>
                  <a:cubicBezTo>
                    <a:pt x="114" y="112"/>
                    <a:pt x="109" y="114"/>
                    <a:pt x="104" y="119"/>
                  </a:cubicBezTo>
                  <a:cubicBezTo>
                    <a:pt x="100" y="123"/>
                    <a:pt x="100" y="123"/>
                    <a:pt x="100" y="123"/>
                  </a:cubicBezTo>
                  <a:cubicBezTo>
                    <a:pt x="93" y="130"/>
                    <a:pt x="91" y="139"/>
                    <a:pt x="95" y="148"/>
                  </a:cubicBezTo>
                  <a:cubicBezTo>
                    <a:pt x="87" y="151"/>
                    <a:pt x="81" y="159"/>
                    <a:pt x="81" y="169"/>
                  </a:cubicBezTo>
                  <a:cubicBezTo>
                    <a:pt x="81" y="175"/>
                    <a:pt x="81" y="175"/>
                    <a:pt x="81" y="175"/>
                  </a:cubicBezTo>
                  <a:cubicBezTo>
                    <a:pt x="81" y="184"/>
                    <a:pt x="87" y="192"/>
                    <a:pt x="95" y="196"/>
                  </a:cubicBezTo>
                  <a:cubicBezTo>
                    <a:pt x="91" y="204"/>
                    <a:pt x="93" y="214"/>
                    <a:pt x="100" y="220"/>
                  </a:cubicBezTo>
                  <a:cubicBezTo>
                    <a:pt x="104" y="225"/>
                    <a:pt x="104" y="225"/>
                    <a:pt x="104" y="225"/>
                  </a:cubicBezTo>
                  <a:cubicBezTo>
                    <a:pt x="109" y="229"/>
                    <a:pt x="114" y="231"/>
                    <a:pt x="120" y="232"/>
                  </a:cubicBezTo>
                  <a:cubicBezTo>
                    <a:pt x="123" y="232"/>
                    <a:pt x="126" y="231"/>
                    <a:pt x="129" y="230"/>
                  </a:cubicBezTo>
                  <a:cubicBezTo>
                    <a:pt x="132" y="237"/>
                    <a:pt x="138" y="242"/>
                    <a:pt x="145" y="243"/>
                  </a:cubicBezTo>
                  <a:cubicBezTo>
                    <a:pt x="145" y="361"/>
                    <a:pt x="145" y="361"/>
                    <a:pt x="145" y="361"/>
                  </a:cubicBezTo>
                  <a:cubicBezTo>
                    <a:pt x="99" y="361"/>
                    <a:pt x="99" y="361"/>
                    <a:pt x="99" y="361"/>
                  </a:cubicBezTo>
                  <a:cubicBezTo>
                    <a:pt x="98" y="361"/>
                    <a:pt x="98" y="361"/>
                    <a:pt x="97" y="360"/>
                  </a:cubicBezTo>
                  <a:cubicBezTo>
                    <a:pt x="97" y="360"/>
                    <a:pt x="96" y="359"/>
                    <a:pt x="96" y="358"/>
                  </a:cubicBezTo>
                  <a:cubicBezTo>
                    <a:pt x="96" y="348"/>
                    <a:pt x="96" y="338"/>
                    <a:pt x="94" y="329"/>
                  </a:cubicBezTo>
                  <a:cubicBezTo>
                    <a:pt x="90" y="302"/>
                    <a:pt x="74" y="279"/>
                    <a:pt x="60" y="258"/>
                  </a:cubicBezTo>
                  <a:cubicBezTo>
                    <a:pt x="48" y="240"/>
                    <a:pt x="35" y="223"/>
                    <a:pt x="27" y="203"/>
                  </a:cubicBezTo>
                  <a:cubicBezTo>
                    <a:pt x="20" y="187"/>
                    <a:pt x="17" y="169"/>
                    <a:pt x="17" y="152"/>
                  </a:cubicBezTo>
                  <a:cubicBezTo>
                    <a:pt x="19" y="95"/>
                    <a:pt x="54" y="50"/>
                    <a:pt x="108" y="32"/>
                  </a:cubicBezTo>
                  <a:cubicBezTo>
                    <a:pt x="155" y="17"/>
                    <a:pt x="207" y="27"/>
                    <a:pt x="239" y="57"/>
                  </a:cubicBezTo>
                  <a:cubicBezTo>
                    <a:pt x="264" y="80"/>
                    <a:pt x="275" y="110"/>
                    <a:pt x="271" y="145"/>
                  </a:cubicBezTo>
                  <a:cubicBezTo>
                    <a:pt x="271" y="146"/>
                    <a:pt x="268" y="171"/>
                    <a:pt x="295" y="207"/>
                  </a:cubicBezTo>
                  <a:cubicBezTo>
                    <a:pt x="295" y="207"/>
                    <a:pt x="295" y="207"/>
                    <a:pt x="296" y="207"/>
                  </a:cubicBezTo>
                  <a:cubicBezTo>
                    <a:pt x="296" y="207"/>
                    <a:pt x="296" y="208"/>
                    <a:pt x="296" y="208"/>
                  </a:cubicBezTo>
                  <a:cubicBezTo>
                    <a:pt x="289" y="211"/>
                    <a:pt x="289" y="211"/>
                    <a:pt x="289" y="211"/>
                  </a:cubicBezTo>
                  <a:cubicBezTo>
                    <a:pt x="285" y="212"/>
                    <a:pt x="281" y="214"/>
                    <a:pt x="279" y="217"/>
                  </a:cubicBezTo>
                  <a:cubicBezTo>
                    <a:pt x="276" y="221"/>
                    <a:pt x="273" y="227"/>
                    <a:pt x="278" y="237"/>
                  </a:cubicBezTo>
                  <a:cubicBezTo>
                    <a:pt x="277" y="238"/>
                    <a:pt x="275" y="239"/>
                    <a:pt x="274" y="240"/>
                  </a:cubicBezTo>
                  <a:cubicBezTo>
                    <a:pt x="272" y="241"/>
                    <a:pt x="270" y="243"/>
                    <a:pt x="270" y="246"/>
                  </a:cubicBezTo>
                  <a:cubicBezTo>
                    <a:pt x="270" y="249"/>
                    <a:pt x="270" y="251"/>
                    <a:pt x="272" y="254"/>
                  </a:cubicBezTo>
                  <a:cubicBezTo>
                    <a:pt x="273" y="254"/>
                    <a:pt x="273" y="255"/>
                    <a:pt x="274" y="255"/>
                  </a:cubicBezTo>
                  <a:cubicBezTo>
                    <a:pt x="266" y="258"/>
                    <a:pt x="262" y="265"/>
                    <a:pt x="264" y="273"/>
                  </a:cubicBezTo>
                  <a:cubicBezTo>
                    <a:pt x="264" y="273"/>
                    <a:pt x="264" y="273"/>
                    <a:pt x="264" y="273"/>
                  </a:cubicBezTo>
                  <a:cubicBezTo>
                    <a:pt x="265" y="276"/>
                    <a:pt x="265" y="279"/>
                    <a:pt x="266" y="282"/>
                  </a:cubicBezTo>
                  <a:cubicBezTo>
                    <a:pt x="267" y="286"/>
                    <a:pt x="267" y="290"/>
                    <a:pt x="265" y="294"/>
                  </a:cubicBezTo>
                  <a:cubicBezTo>
                    <a:pt x="264" y="296"/>
                    <a:pt x="259" y="298"/>
                    <a:pt x="253" y="297"/>
                  </a:cubicBezTo>
                  <a:cubicBezTo>
                    <a:pt x="250" y="297"/>
                    <a:pt x="248" y="297"/>
                    <a:pt x="245" y="297"/>
                  </a:cubicBezTo>
                  <a:cubicBezTo>
                    <a:pt x="236" y="297"/>
                    <a:pt x="225" y="296"/>
                    <a:pt x="215" y="301"/>
                  </a:cubicBezTo>
                  <a:cubicBezTo>
                    <a:pt x="211" y="303"/>
                    <a:pt x="209" y="308"/>
                    <a:pt x="211" y="312"/>
                  </a:cubicBezTo>
                  <a:cubicBezTo>
                    <a:pt x="213" y="316"/>
                    <a:pt x="218" y="317"/>
                    <a:pt x="222" y="315"/>
                  </a:cubicBezTo>
                  <a:cubicBezTo>
                    <a:pt x="228" y="312"/>
                    <a:pt x="236" y="313"/>
                    <a:pt x="244" y="313"/>
                  </a:cubicBezTo>
                  <a:cubicBezTo>
                    <a:pt x="247" y="313"/>
                    <a:pt x="250" y="313"/>
                    <a:pt x="253" y="313"/>
                  </a:cubicBezTo>
                  <a:cubicBezTo>
                    <a:pt x="265" y="314"/>
                    <a:pt x="274" y="310"/>
                    <a:pt x="279" y="303"/>
                  </a:cubicBezTo>
                  <a:cubicBezTo>
                    <a:pt x="282" y="296"/>
                    <a:pt x="283" y="288"/>
                    <a:pt x="282" y="280"/>
                  </a:cubicBezTo>
                  <a:cubicBezTo>
                    <a:pt x="281" y="277"/>
                    <a:pt x="280" y="273"/>
                    <a:pt x="280" y="270"/>
                  </a:cubicBezTo>
                  <a:cubicBezTo>
                    <a:pt x="280" y="270"/>
                    <a:pt x="281" y="270"/>
                    <a:pt x="282" y="270"/>
                  </a:cubicBezTo>
                  <a:cubicBezTo>
                    <a:pt x="286" y="269"/>
                    <a:pt x="289" y="266"/>
                    <a:pt x="291" y="262"/>
                  </a:cubicBezTo>
                  <a:cubicBezTo>
                    <a:pt x="292" y="259"/>
                    <a:pt x="292" y="255"/>
                    <a:pt x="290" y="251"/>
                  </a:cubicBezTo>
                  <a:cubicBezTo>
                    <a:pt x="290" y="251"/>
                    <a:pt x="289" y="250"/>
                    <a:pt x="289" y="249"/>
                  </a:cubicBezTo>
                  <a:cubicBezTo>
                    <a:pt x="289" y="249"/>
                    <a:pt x="289" y="249"/>
                    <a:pt x="289" y="249"/>
                  </a:cubicBezTo>
                  <a:cubicBezTo>
                    <a:pt x="291" y="248"/>
                    <a:pt x="293" y="246"/>
                    <a:pt x="295" y="244"/>
                  </a:cubicBezTo>
                  <a:cubicBezTo>
                    <a:pt x="297" y="239"/>
                    <a:pt x="294" y="233"/>
                    <a:pt x="293" y="230"/>
                  </a:cubicBezTo>
                  <a:cubicBezTo>
                    <a:pt x="293" y="230"/>
                    <a:pt x="293" y="230"/>
                    <a:pt x="293" y="230"/>
                  </a:cubicBezTo>
                  <a:cubicBezTo>
                    <a:pt x="292" y="229"/>
                    <a:pt x="292" y="228"/>
                    <a:pt x="291" y="227"/>
                  </a:cubicBezTo>
                  <a:cubicBezTo>
                    <a:pt x="292" y="226"/>
                    <a:pt x="293" y="226"/>
                    <a:pt x="295" y="226"/>
                  </a:cubicBezTo>
                  <a:cubicBezTo>
                    <a:pt x="304" y="222"/>
                    <a:pt x="304" y="222"/>
                    <a:pt x="304" y="222"/>
                  </a:cubicBezTo>
                  <a:cubicBezTo>
                    <a:pt x="305" y="222"/>
                    <a:pt x="305" y="222"/>
                    <a:pt x="305" y="222"/>
                  </a:cubicBezTo>
                  <a:cubicBezTo>
                    <a:pt x="309" y="220"/>
                    <a:pt x="312" y="216"/>
                    <a:pt x="313" y="212"/>
                  </a:cubicBezTo>
                  <a:cubicBezTo>
                    <a:pt x="313" y="206"/>
                    <a:pt x="312" y="201"/>
                    <a:pt x="308" y="197"/>
                  </a:cubicBezTo>
                  <a:cubicBezTo>
                    <a:pt x="285" y="167"/>
                    <a:pt x="287" y="147"/>
                    <a:pt x="287" y="147"/>
                  </a:cubicBezTo>
                  <a:close/>
                  <a:moveTo>
                    <a:pt x="130" y="208"/>
                  </a:moveTo>
                  <a:cubicBezTo>
                    <a:pt x="124" y="214"/>
                    <a:pt x="124" y="214"/>
                    <a:pt x="124" y="214"/>
                  </a:cubicBezTo>
                  <a:cubicBezTo>
                    <a:pt x="123" y="215"/>
                    <a:pt x="122" y="216"/>
                    <a:pt x="120" y="216"/>
                  </a:cubicBezTo>
                  <a:cubicBezTo>
                    <a:pt x="118" y="216"/>
                    <a:pt x="117" y="215"/>
                    <a:pt x="116" y="214"/>
                  </a:cubicBezTo>
                  <a:cubicBezTo>
                    <a:pt x="111" y="209"/>
                    <a:pt x="111" y="209"/>
                    <a:pt x="111" y="209"/>
                  </a:cubicBezTo>
                  <a:cubicBezTo>
                    <a:pt x="109" y="207"/>
                    <a:pt x="109" y="203"/>
                    <a:pt x="111" y="201"/>
                  </a:cubicBezTo>
                  <a:cubicBezTo>
                    <a:pt x="116" y="195"/>
                    <a:pt x="116" y="195"/>
                    <a:pt x="116" y="195"/>
                  </a:cubicBezTo>
                  <a:cubicBezTo>
                    <a:pt x="114" y="191"/>
                    <a:pt x="112" y="186"/>
                    <a:pt x="110" y="181"/>
                  </a:cubicBezTo>
                  <a:cubicBezTo>
                    <a:pt x="103" y="181"/>
                    <a:pt x="103" y="181"/>
                    <a:pt x="103" y="181"/>
                  </a:cubicBezTo>
                  <a:cubicBezTo>
                    <a:pt x="99" y="181"/>
                    <a:pt x="97" y="178"/>
                    <a:pt x="97" y="175"/>
                  </a:cubicBezTo>
                  <a:cubicBezTo>
                    <a:pt x="97" y="169"/>
                    <a:pt x="97" y="169"/>
                    <a:pt x="97" y="169"/>
                  </a:cubicBezTo>
                  <a:cubicBezTo>
                    <a:pt x="97" y="165"/>
                    <a:pt x="99" y="163"/>
                    <a:pt x="103" y="162"/>
                  </a:cubicBezTo>
                  <a:cubicBezTo>
                    <a:pt x="110" y="162"/>
                    <a:pt x="110" y="162"/>
                    <a:pt x="110" y="162"/>
                  </a:cubicBezTo>
                  <a:cubicBezTo>
                    <a:pt x="112" y="157"/>
                    <a:pt x="114" y="153"/>
                    <a:pt x="116" y="148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09" y="140"/>
                    <a:pt x="109" y="137"/>
                    <a:pt x="111" y="134"/>
                  </a:cubicBezTo>
                  <a:cubicBezTo>
                    <a:pt x="116" y="130"/>
                    <a:pt x="116" y="130"/>
                    <a:pt x="116" y="130"/>
                  </a:cubicBezTo>
                  <a:cubicBezTo>
                    <a:pt x="117" y="129"/>
                    <a:pt x="118" y="128"/>
                    <a:pt x="120" y="128"/>
                  </a:cubicBezTo>
                  <a:cubicBezTo>
                    <a:pt x="122" y="128"/>
                    <a:pt x="123" y="129"/>
                    <a:pt x="124" y="129"/>
                  </a:cubicBezTo>
                  <a:cubicBezTo>
                    <a:pt x="130" y="135"/>
                    <a:pt x="130" y="135"/>
                    <a:pt x="130" y="135"/>
                  </a:cubicBezTo>
                  <a:cubicBezTo>
                    <a:pt x="134" y="132"/>
                    <a:pt x="139" y="130"/>
                    <a:pt x="144" y="129"/>
                  </a:cubicBezTo>
                  <a:cubicBezTo>
                    <a:pt x="144" y="121"/>
                    <a:pt x="144" y="121"/>
                    <a:pt x="144" y="121"/>
                  </a:cubicBezTo>
                  <a:cubicBezTo>
                    <a:pt x="144" y="118"/>
                    <a:pt x="147" y="116"/>
                    <a:pt x="150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9" y="116"/>
                    <a:pt x="162" y="118"/>
                    <a:pt x="162" y="121"/>
                  </a:cubicBezTo>
                  <a:cubicBezTo>
                    <a:pt x="162" y="129"/>
                    <a:pt x="162" y="129"/>
                    <a:pt x="162" y="129"/>
                  </a:cubicBezTo>
                  <a:cubicBezTo>
                    <a:pt x="167" y="130"/>
                    <a:pt x="172" y="132"/>
                    <a:pt x="176" y="135"/>
                  </a:cubicBezTo>
                  <a:cubicBezTo>
                    <a:pt x="182" y="129"/>
                    <a:pt x="182" y="129"/>
                    <a:pt x="182" y="129"/>
                  </a:cubicBezTo>
                  <a:cubicBezTo>
                    <a:pt x="183" y="129"/>
                    <a:pt x="184" y="128"/>
                    <a:pt x="186" y="128"/>
                  </a:cubicBezTo>
                  <a:cubicBezTo>
                    <a:pt x="188" y="128"/>
                    <a:pt x="189" y="129"/>
                    <a:pt x="190" y="130"/>
                  </a:cubicBezTo>
                  <a:cubicBezTo>
                    <a:pt x="195" y="134"/>
                    <a:pt x="195" y="134"/>
                    <a:pt x="195" y="134"/>
                  </a:cubicBezTo>
                  <a:cubicBezTo>
                    <a:pt x="197" y="137"/>
                    <a:pt x="197" y="140"/>
                    <a:pt x="195" y="143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192" y="153"/>
                    <a:pt x="194" y="157"/>
                    <a:pt x="196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7" y="163"/>
                    <a:pt x="209" y="165"/>
                    <a:pt x="209" y="169"/>
                  </a:cubicBezTo>
                  <a:cubicBezTo>
                    <a:pt x="209" y="175"/>
                    <a:pt x="209" y="175"/>
                    <a:pt x="209" y="175"/>
                  </a:cubicBezTo>
                  <a:cubicBezTo>
                    <a:pt x="209" y="178"/>
                    <a:pt x="207" y="181"/>
                    <a:pt x="203" y="181"/>
                  </a:cubicBezTo>
                  <a:cubicBezTo>
                    <a:pt x="196" y="181"/>
                    <a:pt x="196" y="181"/>
                    <a:pt x="196" y="181"/>
                  </a:cubicBezTo>
                  <a:cubicBezTo>
                    <a:pt x="194" y="186"/>
                    <a:pt x="192" y="191"/>
                    <a:pt x="190" y="195"/>
                  </a:cubicBezTo>
                  <a:cubicBezTo>
                    <a:pt x="195" y="201"/>
                    <a:pt x="195" y="201"/>
                    <a:pt x="195" y="201"/>
                  </a:cubicBezTo>
                  <a:cubicBezTo>
                    <a:pt x="197" y="203"/>
                    <a:pt x="197" y="207"/>
                    <a:pt x="195" y="209"/>
                  </a:cubicBezTo>
                  <a:cubicBezTo>
                    <a:pt x="190" y="214"/>
                    <a:pt x="190" y="214"/>
                    <a:pt x="190" y="214"/>
                  </a:cubicBezTo>
                  <a:cubicBezTo>
                    <a:pt x="189" y="215"/>
                    <a:pt x="188" y="216"/>
                    <a:pt x="186" y="216"/>
                  </a:cubicBezTo>
                  <a:cubicBezTo>
                    <a:pt x="184" y="216"/>
                    <a:pt x="183" y="215"/>
                    <a:pt x="182" y="214"/>
                  </a:cubicBezTo>
                  <a:cubicBezTo>
                    <a:pt x="176" y="208"/>
                    <a:pt x="176" y="208"/>
                    <a:pt x="176" y="208"/>
                  </a:cubicBezTo>
                  <a:cubicBezTo>
                    <a:pt x="172" y="211"/>
                    <a:pt x="167" y="213"/>
                    <a:pt x="162" y="214"/>
                  </a:cubicBezTo>
                  <a:cubicBezTo>
                    <a:pt x="162" y="222"/>
                    <a:pt x="162" y="222"/>
                    <a:pt x="162" y="222"/>
                  </a:cubicBezTo>
                  <a:cubicBezTo>
                    <a:pt x="162" y="225"/>
                    <a:pt x="159" y="228"/>
                    <a:pt x="156" y="228"/>
                  </a:cubicBezTo>
                  <a:cubicBezTo>
                    <a:pt x="150" y="228"/>
                    <a:pt x="150" y="228"/>
                    <a:pt x="150" y="228"/>
                  </a:cubicBezTo>
                  <a:cubicBezTo>
                    <a:pt x="147" y="228"/>
                    <a:pt x="144" y="225"/>
                    <a:pt x="144" y="222"/>
                  </a:cubicBezTo>
                  <a:cubicBezTo>
                    <a:pt x="144" y="214"/>
                    <a:pt x="144" y="214"/>
                    <a:pt x="144" y="214"/>
                  </a:cubicBezTo>
                  <a:cubicBezTo>
                    <a:pt x="139" y="213"/>
                    <a:pt x="134" y="211"/>
                    <a:pt x="130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55"/>
            <p:cNvSpPr>
              <a:spLocks noEditPoints="1"/>
            </p:cNvSpPr>
            <p:nvPr/>
          </p:nvSpPr>
          <p:spPr bwMode="auto">
            <a:xfrm>
              <a:off x="6640513" y="6792913"/>
              <a:ext cx="238125" cy="238125"/>
            </a:xfrm>
            <a:custGeom>
              <a:avLst/>
              <a:gdLst>
                <a:gd name="T0" fmla="*/ 56 w 56"/>
                <a:gd name="T1" fmla="*/ 28 h 56"/>
                <a:gd name="T2" fmla="*/ 28 w 56"/>
                <a:gd name="T3" fmla="*/ 0 h 56"/>
                <a:gd name="T4" fmla="*/ 0 w 56"/>
                <a:gd name="T5" fmla="*/ 28 h 56"/>
                <a:gd name="T6" fmla="*/ 28 w 56"/>
                <a:gd name="T7" fmla="*/ 56 h 56"/>
                <a:gd name="T8" fmla="*/ 56 w 56"/>
                <a:gd name="T9" fmla="*/ 28 h 56"/>
                <a:gd name="T10" fmla="*/ 16 w 56"/>
                <a:gd name="T11" fmla="*/ 28 h 56"/>
                <a:gd name="T12" fmla="*/ 28 w 56"/>
                <a:gd name="T13" fmla="*/ 16 h 56"/>
                <a:gd name="T14" fmla="*/ 40 w 56"/>
                <a:gd name="T15" fmla="*/ 28 h 56"/>
                <a:gd name="T16" fmla="*/ 28 w 56"/>
                <a:gd name="T17" fmla="*/ 40 h 56"/>
                <a:gd name="T18" fmla="*/ 16 w 56"/>
                <a:gd name="T19" fmla="*/ 2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56" y="28"/>
                  </a:moveTo>
                  <a:cubicBezTo>
                    <a:pt x="56" y="12"/>
                    <a:pt x="43" y="0"/>
                    <a:pt x="28" y="0"/>
                  </a:cubicBezTo>
                  <a:cubicBezTo>
                    <a:pt x="13" y="0"/>
                    <a:pt x="0" y="12"/>
                    <a:pt x="0" y="28"/>
                  </a:cubicBezTo>
                  <a:cubicBezTo>
                    <a:pt x="0" y="43"/>
                    <a:pt x="13" y="56"/>
                    <a:pt x="28" y="56"/>
                  </a:cubicBezTo>
                  <a:cubicBezTo>
                    <a:pt x="43" y="56"/>
                    <a:pt x="56" y="43"/>
                    <a:pt x="56" y="28"/>
                  </a:cubicBezTo>
                  <a:close/>
                  <a:moveTo>
                    <a:pt x="16" y="28"/>
                  </a:moveTo>
                  <a:cubicBezTo>
                    <a:pt x="16" y="21"/>
                    <a:pt x="21" y="16"/>
                    <a:pt x="28" y="16"/>
                  </a:cubicBezTo>
                  <a:cubicBezTo>
                    <a:pt x="35" y="16"/>
                    <a:pt x="40" y="21"/>
                    <a:pt x="40" y="28"/>
                  </a:cubicBezTo>
                  <a:cubicBezTo>
                    <a:pt x="40" y="34"/>
                    <a:pt x="35" y="40"/>
                    <a:pt x="28" y="40"/>
                  </a:cubicBezTo>
                  <a:cubicBezTo>
                    <a:pt x="21" y="40"/>
                    <a:pt x="16" y="34"/>
                    <a:pt x="1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9" name="Picture 2">
            <a:extLst>
              <a:ext uri="{FF2B5EF4-FFF2-40B4-BE49-F238E27FC236}">
                <a16:creationId xmlns:a16="http://schemas.microsoft.com/office/drawing/2014/main" xmlns="" id="{1735D5DD-0812-4412-B435-C5C8C0C1C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268" y="6419379"/>
            <a:ext cx="1255079" cy="35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6226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: Single Corner Rounded 63">
            <a:extLst>
              <a:ext uri="{FF2B5EF4-FFF2-40B4-BE49-F238E27FC236}">
                <a16:creationId xmlns:a16="http://schemas.microsoft.com/office/drawing/2014/main" xmlns="" id="{983E4E6C-DBAF-BE46-AA21-1A6BD9FE2B35}"/>
              </a:ext>
            </a:extLst>
          </p:cNvPr>
          <p:cNvSpPr/>
          <p:nvPr/>
        </p:nvSpPr>
        <p:spPr>
          <a:xfrm flipV="1">
            <a:off x="3032240" y="3610289"/>
            <a:ext cx="2503118" cy="1613183"/>
          </a:xfrm>
          <a:prstGeom prst="round1Rect">
            <a:avLst>
              <a:gd name="adj" fmla="val 50000"/>
            </a:avLst>
          </a:prstGeom>
          <a:solidFill>
            <a:srgbClr val="C6D7E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Round Diagonal Corner Rectangle 59"/>
          <p:cNvSpPr/>
          <p:nvPr/>
        </p:nvSpPr>
        <p:spPr>
          <a:xfrm>
            <a:off x="130992" y="295275"/>
            <a:ext cx="5112068" cy="4594156"/>
          </a:xfrm>
          <a:prstGeom prst="round2Diag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6698565" y="2693848"/>
            <a:ext cx="29178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Raw data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-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credorax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 dataset</a:t>
            </a:r>
          </a:p>
        </p:txBody>
      </p:sp>
      <p:sp>
        <p:nvSpPr>
          <p:cNvPr id="26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6698565" y="3382749"/>
            <a:ext cx="31151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Python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 -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jupyter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 lab / notebook </a:t>
            </a:r>
          </a:p>
        </p:txBody>
      </p:sp>
      <p:sp>
        <p:nvSpPr>
          <p:cNvPr id="28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6698565" y="4071650"/>
            <a:ext cx="291782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Pandas,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Scikit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-learn,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NumPy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matplotlib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 libraries and more.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3E85A267-2E8A-417E-B1A8-0CB4512E1EE6}"/>
              </a:ext>
            </a:extLst>
          </p:cNvPr>
          <p:cNvSpPr/>
          <p:nvPr/>
        </p:nvSpPr>
        <p:spPr>
          <a:xfrm>
            <a:off x="6698564" y="5037551"/>
            <a:ext cx="488038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We integrate an bin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api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 for feature engineering such as  ‘card-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level_app_Transaction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’ and more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api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: 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https://www.neutrinoapi.com/api/api-basics/</a:t>
            </a:r>
          </a:p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using java &amp; python 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6044187" y="3435320"/>
            <a:ext cx="391250" cy="263230"/>
            <a:chOff x="3998913" y="3276601"/>
            <a:chExt cx="1536700" cy="809625"/>
          </a:xfrm>
          <a:solidFill>
            <a:srgbClr val="FE6D05"/>
          </a:solidFill>
        </p:grpSpPr>
        <p:sp>
          <p:nvSpPr>
            <p:cNvPr id="15" name="Freeform 10"/>
            <p:cNvSpPr>
              <a:spLocks noEditPoints="1"/>
            </p:cNvSpPr>
            <p:nvPr/>
          </p:nvSpPr>
          <p:spPr bwMode="auto">
            <a:xfrm>
              <a:off x="3998913" y="3276601"/>
              <a:ext cx="1536700" cy="809625"/>
            </a:xfrm>
            <a:custGeom>
              <a:avLst/>
              <a:gdLst>
                <a:gd name="T0" fmla="*/ 327 w 360"/>
                <a:gd name="T1" fmla="*/ 170 h 188"/>
                <a:gd name="T2" fmla="*/ 327 w 360"/>
                <a:gd name="T3" fmla="*/ 167 h 188"/>
                <a:gd name="T4" fmla="*/ 327 w 360"/>
                <a:gd name="T5" fmla="*/ 6 h 188"/>
                <a:gd name="T6" fmla="*/ 320 w 360"/>
                <a:gd name="T7" fmla="*/ 0 h 188"/>
                <a:gd name="T8" fmla="*/ 40 w 360"/>
                <a:gd name="T9" fmla="*/ 0 h 188"/>
                <a:gd name="T10" fmla="*/ 33 w 360"/>
                <a:gd name="T11" fmla="*/ 6 h 188"/>
                <a:gd name="T12" fmla="*/ 33 w 360"/>
                <a:gd name="T13" fmla="*/ 167 h 188"/>
                <a:gd name="T14" fmla="*/ 33 w 360"/>
                <a:gd name="T15" fmla="*/ 170 h 188"/>
                <a:gd name="T16" fmla="*/ 0 w 360"/>
                <a:gd name="T17" fmla="*/ 170 h 188"/>
                <a:gd name="T18" fmla="*/ 0 w 360"/>
                <a:gd name="T19" fmla="*/ 182 h 188"/>
                <a:gd name="T20" fmla="*/ 7 w 360"/>
                <a:gd name="T21" fmla="*/ 188 h 188"/>
                <a:gd name="T22" fmla="*/ 353 w 360"/>
                <a:gd name="T23" fmla="*/ 188 h 188"/>
                <a:gd name="T24" fmla="*/ 360 w 360"/>
                <a:gd name="T25" fmla="*/ 182 h 188"/>
                <a:gd name="T26" fmla="*/ 360 w 360"/>
                <a:gd name="T27" fmla="*/ 170 h 188"/>
                <a:gd name="T28" fmla="*/ 327 w 360"/>
                <a:gd name="T29" fmla="*/ 170 h 188"/>
                <a:gd name="T30" fmla="*/ 180 w 360"/>
                <a:gd name="T31" fmla="*/ 3 h 188"/>
                <a:gd name="T32" fmla="*/ 183 w 360"/>
                <a:gd name="T33" fmla="*/ 6 h 188"/>
                <a:gd name="T34" fmla="*/ 183 w 360"/>
                <a:gd name="T35" fmla="*/ 6 h 188"/>
                <a:gd name="T36" fmla="*/ 183 w 360"/>
                <a:gd name="T37" fmla="*/ 6 h 188"/>
                <a:gd name="T38" fmla="*/ 180 w 360"/>
                <a:gd name="T39" fmla="*/ 9 h 188"/>
                <a:gd name="T40" fmla="*/ 177 w 360"/>
                <a:gd name="T41" fmla="*/ 6 h 188"/>
                <a:gd name="T42" fmla="*/ 180 w 360"/>
                <a:gd name="T43" fmla="*/ 3 h 188"/>
                <a:gd name="T44" fmla="*/ 45 w 360"/>
                <a:gd name="T45" fmla="*/ 13 h 188"/>
                <a:gd name="T46" fmla="*/ 315 w 360"/>
                <a:gd name="T47" fmla="*/ 13 h 188"/>
                <a:gd name="T48" fmla="*/ 315 w 360"/>
                <a:gd name="T49" fmla="*/ 159 h 188"/>
                <a:gd name="T50" fmla="*/ 45 w 360"/>
                <a:gd name="T51" fmla="*/ 159 h 188"/>
                <a:gd name="T52" fmla="*/ 45 w 360"/>
                <a:gd name="T53" fmla="*/ 13 h 188"/>
                <a:gd name="T54" fmla="*/ 200 w 360"/>
                <a:gd name="T55" fmla="*/ 179 h 188"/>
                <a:gd name="T56" fmla="*/ 197 w 360"/>
                <a:gd name="T57" fmla="*/ 182 h 188"/>
                <a:gd name="T58" fmla="*/ 163 w 360"/>
                <a:gd name="T59" fmla="*/ 182 h 188"/>
                <a:gd name="T60" fmla="*/ 160 w 360"/>
                <a:gd name="T61" fmla="*/ 179 h 188"/>
                <a:gd name="T62" fmla="*/ 160 w 360"/>
                <a:gd name="T63" fmla="*/ 179 h 188"/>
                <a:gd name="T64" fmla="*/ 160 w 360"/>
                <a:gd name="T65" fmla="*/ 179 h 188"/>
                <a:gd name="T66" fmla="*/ 163 w 360"/>
                <a:gd name="T67" fmla="*/ 177 h 188"/>
                <a:gd name="T68" fmla="*/ 197 w 360"/>
                <a:gd name="T69" fmla="*/ 177 h 188"/>
                <a:gd name="T70" fmla="*/ 200 w 360"/>
                <a:gd name="T71" fmla="*/ 179 h 188"/>
                <a:gd name="T72" fmla="*/ 200 w 360"/>
                <a:gd name="T73" fmla="*/ 179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60" h="188">
                  <a:moveTo>
                    <a:pt x="327" y="170"/>
                  </a:moveTo>
                  <a:cubicBezTo>
                    <a:pt x="327" y="170"/>
                    <a:pt x="327" y="169"/>
                    <a:pt x="327" y="167"/>
                  </a:cubicBezTo>
                  <a:cubicBezTo>
                    <a:pt x="327" y="6"/>
                    <a:pt x="327" y="6"/>
                    <a:pt x="327" y="6"/>
                  </a:cubicBezTo>
                  <a:cubicBezTo>
                    <a:pt x="327" y="3"/>
                    <a:pt x="324" y="0"/>
                    <a:pt x="320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6" y="0"/>
                    <a:pt x="33" y="3"/>
                    <a:pt x="33" y="6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33" y="169"/>
                    <a:pt x="33" y="170"/>
                    <a:pt x="33" y="170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5"/>
                    <a:pt x="3" y="188"/>
                    <a:pt x="7" y="188"/>
                  </a:cubicBezTo>
                  <a:cubicBezTo>
                    <a:pt x="353" y="188"/>
                    <a:pt x="353" y="188"/>
                    <a:pt x="353" y="188"/>
                  </a:cubicBezTo>
                  <a:cubicBezTo>
                    <a:pt x="357" y="188"/>
                    <a:pt x="360" y="185"/>
                    <a:pt x="360" y="182"/>
                  </a:cubicBezTo>
                  <a:cubicBezTo>
                    <a:pt x="360" y="170"/>
                    <a:pt x="360" y="170"/>
                    <a:pt x="360" y="170"/>
                  </a:cubicBezTo>
                  <a:lnTo>
                    <a:pt x="327" y="170"/>
                  </a:lnTo>
                  <a:close/>
                  <a:moveTo>
                    <a:pt x="180" y="3"/>
                  </a:moveTo>
                  <a:cubicBezTo>
                    <a:pt x="181" y="3"/>
                    <a:pt x="183" y="4"/>
                    <a:pt x="183" y="6"/>
                  </a:cubicBezTo>
                  <a:cubicBezTo>
                    <a:pt x="183" y="6"/>
                    <a:pt x="183" y="6"/>
                    <a:pt x="183" y="6"/>
                  </a:cubicBezTo>
                  <a:cubicBezTo>
                    <a:pt x="183" y="6"/>
                    <a:pt x="183" y="6"/>
                    <a:pt x="183" y="6"/>
                  </a:cubicBezTo>
                  <a:cubicBezTo>
                    <a:pt x="183" y="7"/>
                    <a:pt x="181" y="9"/>
                    <a:pt x="180" y="9"/>
                  </a:cubicBezTo>
                  <a:cubicBezTo>
                    <a:pt x="178" y="9"/>
                    <a:pt x="177" y="7"/>
                    <a:pt x="177" y="6"/>
                  </a:cubicBezTo>
                  <a:cubicBezTo>
                    <a:pt x="177" y="4"/>
                    <a:pt x="178" y="3"/>
                    <a:pt x="180" y="3"/>
                  </a:cubicBezTo>
                  <a:close/>
                  <a:moveTo>
                    <a:pt x="45" y="13"/>
                  </a:moveTo>
                  <a:cubicBezTo>
                    <a:pt x="315" y="13"/>
                    <a:pt x="315" y="13"/>
                    <a:pt x="315" y="13"/>
                  </a:cubicBezTo>
                  <a:cubicBezTo>
                    <a:pt x="315" y="159"/>
                    <a:pt x="315" y="159"/>
                    <a:pt x="315" y="159"/>
                  </a:cubicBezTo>
                  <a:cubicBezTo>
                    <a:pt x="45" y="159"/>
                    <a:pt x="45" y="159"/>
                    <a:pt x="45" y="159"/>
                  </a:cubicBezTo>
                  <a:lnTo>
                    <a:pt x="45" y="13"/>
                  </a:lnTo>
                  <a:close/>
                  <a:moveTo>
                    <a:pt x="200" y="179"/>
                  </a:moveTo>
                  <a:cubicBezTo>
                    <a:pt x="200" y="181"/>
                    <a:pt x="199" y="182"/>
                    <a:pt x="197" y="182"/>
                  </a:cubicBezTo>
                  <a:cubicBezTo>
                    <a:pt x="163" y="182"/>
                    <a:pt x="163" y="182"/>
                    <a:pt x="163" y="182"/>
                  </a:cubicBezTo>
                  <a:cubicBezTo>
                    <a:pt x="161" y="182"/>
                    <a:pt x="160" y="181"/>
                    <a:pt x="160" y="179"/>
                  </a:cubicBezTo>
                  <a:cubicBezTo>
                    <a:pt x="160" y="179"/>
                    <a:pt x="160" y="179"/>
                    <a:pt x="160" y="179"/>
                  </a:cubicBezTo>
                  <a:cubicBezTo>
                    <a:pt x="160" y="179"/>
                    <a:pt x="160" y="179"/>
                    <a:pt x="160" y="179"/>
                  </a:cubicBezTo>
                  <a:cubicBezTo>
                    <a:pt x="160" y="178"/>
                    <a:pt x="161" y="177"/>
                    <a:pt x="163" y="177"/>
                  </a:cubicBezTo>
                  <a:cubicBezTo>
                    <a:pt x="197" y="177"/>
                    <a:pt x="197" y="177"/>
                    <a:pt x="197" y="177"/>
                  </a:cubicBezTo>
                  <a:cubicBezTo>
                    <a:pt x="199" y="177"/>
                    <a:pt x="200" y="178"/>
                    <a:pt x="200" y="179"/>
                  </a:cubicBezTo>
                  <a:cubicBezTo>
                    <a:pt x="200" y="179"/>
                    <a:pt x="200" y="179"/>
                    <a:pt x="200" y="1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1"/>
            <p:cNvSpPr>
              <a:spLocks/>
            </p:cNvSpPr>
            <p:nvPr/>
          </p:nvSpPr>
          <p:spPr bwMode="auto">
            <a:xfrm>
              <a:off x="4456113" y="3556001"/>
              <a:ext cx="212725" cy="241300"/>
            </a:xfrm>
            <a:custGeom>
              <a:avLst/>
              <a:gdLst>
                <a:gd name="T0" fmla="*/ 0 w 134"/>
                <a:gd name="T1" fmla="*/ 87 h 152"/>
                <a:gd name="T2" fmla="*/ 134 w 134"/>
                <a:gd name="T3" fmla="*/ 152 h 152"/>
                <a:gd name="T4" fmla="*/ 134 w 134"/>
                <a:gd name="T5" fmla="*/ 122 h 152"/>
                <a:gd name="T6" fmla="*/ 32 w 134"/>
                <a:gd name="T7" fmla="*/ 76 h 152"/>
                <a:gd name="T8" fmla="*/ 32 w 134"/>
                <a:gd name="T9" fmla="*/ 76 h 152"/>
                <a:gd name="T10" fmla="*/ 134 w 134"/>
                <a:gd name="T11" fmla="*/ 30 h 152"/>
                <a:gd name="T12" fmla="*/ 134 w 134"/>
                <a:gd name="T13" fmla="*/ 0 h 152"/>
                <a:gd name="T14" fmla="*/ 0 w 134"/>
                <a:gd name="T15" fmla="*/ 65 h 152"/>
                <a:gd name="T16" fmla="*/ 0 w 134"/>
                <a:gd name="T17" fmla="*/ 8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" h="152">
                  <a:moveTo>
                    <a:pt x="0" y="87"/>
                  </a:moveTo>
                  <a:lnTo>
                    <a:pt x="134" y="152"/>
                  </a:lnTo>
                  <a:lnTo>
                    <a:pt x="134" y="122"/>
                  </a:lnTo>
                  <a:lnTo>
                    <a:pt x="32" y="76"/>
                  </a:lnTo>
                  <a:lnTo>
                    <a:pt x="32" y="76"/>
                  </a:lnTo>
                  <a:lnTo>
                    <a:pt x="134" y="30"/>
                  </a:lnTo>
                  <a:lnTo>
                    <a:pt x="134" y="0"/>
                  </a:lnTo>
                  <a:lnTo>
                    <a:pt x="0" y="65"/>
                  </a:lnTo>
                  <a:lnTo>
                    <a:pt x="0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2"/>
            <p:cNvSpPr>
              <a:spLocks/>
            </p:cNvSpPr>
            <p:nvPr/>
          </p:nvSpPr>
          <p:spPr bwMode="auto">
            <a:xfrm>
              <a:off x="4699000" y="3487738"/>
              <a:ext cx="141288" cy="327025"/>
            </a:xfrm>
            <a:custGeom>
              <a:avLst/>
              <a:gdLst>
                <a:gd name="T0" fmla="*/ 0 w 89"/>
                <a:gd name="T1" fmla="*/ 206 h 206"/>
                <a:gd name="T2" fmla="*/ 30 w 89"/>
                <a:gd name="T3" fmla="*/ 206 h 206"/>
                <a:gd name="T4" fmla="*/ 89 w 89"/>
                <a:gd name="T5" fmla="*/ 0 h 206"/>
                <a:gd name="T6" fmla="*/ 62 w 89"/>
                <a:gd name="T7" fmla="*/ 0 h 206"/>
                <a:gd name="T8" fmla="*/ 0 w 89"/>
                <a:gd name="T9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206">
                  <a:moveTo>
                    <a:pt x="0" y="206"/>
                  </a:moveTo>
                  <a:lnTo>
                    <a:pt x="30" y="206"/>
                  </a:lnTo>
                  <a:lnTo>
                    <a:pt x="89" y="0"/>
                  </a:lnTo>
                  <a:lnTo>
                    <a:pt x="62" y="0"/>
                  </a:lnTo>
                  <a:lnTo>
                    <a:pt x="0" y="2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4865688" y="3556001"/>
              <a:ext cx="214313" cy="241300"/>
            </a:xfrm>
            <a:custGeom>
              <a:avLst/>
              <a:gdLst>
                <a:gd name="T0" fmla="*/ 0 w 135"/>
                <a:gd name="T1" fmla="*/ 30 h 152"/>
                <a:gd name="T2" fmla="*/ 105 w 135"/>
                <a:gd name="T3" fmla="*/ 76 h 152"/>
                <a:gd name="T4" fmla="*/ 105 w 135"/>
                <a:gd name="T5" fmla="*/ 76 h 152"/>
                <a:gd name="T6" fmla="*/ 0 w 135"/>
                <a:gd name="T7" fmla="*/ 122 h 152"/>
                <a:gd name="T8" fmla="*/ 0 w 135"/>
                <a:gd name="T9" fmla="*/ 152 h 152"/>
                <a:gd name="T10" fmla="*/ 135 w 135"/>
                <a:gd name="T11" fmla="*/ 90 h 152"/>
                <a:gd name="T12" fmla="*/ 135 w 135"/>
                <a:gd name="T13" fmla="*/ 63 h 152"/>
                <a:gd name="T14" fmla="*/ 0 w 135"/>
                <a:gd name="T15" fmla="*/ 0 h 152"/>
                <a:gd name="T16" fmla="*/ 0 w 135"/>
                <a:gd name="T17" fmla="*/ 3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52">
                  <a:moveTo>
                    <a:pt x="0" y="30"/>
                  </a:moveTo>
                  <a:lnTo>
                    <a:pt x="105" y="76"/>
                  </a:lnTo>
                  <a:lnTo>
                    <a:pt x="105" y="76"/>
                  </a:lnTo>
                  <a:lnTo>
                    <a:pt x="0" y="122"/>
                  </a:lnTo>
                  <a:lnTo>
                    <a:pt x="0" y="152"/>
                  </a:lnTo>
                  <a:lnTo>
                    <a:pt x="135" y="90"/>
                  </a:lnTo>
                  <a:lnTo>
                    <a:pt x="135" y="63"/>
                  </a:lnTo>
                  <a:lnTo>
                    <a:pt x="0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5" name="Freeform 17"/>
          <p:cNvSpPr>
            <a:spLocks noEditPoints="1"/>
          </p:cNvSpPr>
          <p:nvPr/>
        </p:nvSpPr>
        <p:spPr bwMode="auto">
          <a:xfrm>
            <a:off x="6069047" y="4223653"/>
            <a:ext cx="341530" cy="342324"/>
          </a:xfrm>
          <a:custGeom>
            <a:avLst/>
            <a:gdLst>
              <a:gd name="T0" fmla="*/ 280 w 320"/>
              <a:gd name="T1" fmla="*/ 278 h 320"/>
              <a:gd name="T2" fmla="*/ 302 w 320"/>
              <a:gd name="T3" fmla="*/ 272 h 320"/>
              <a:gd name="T4" fmla="*/ 258 w 320"/>
              <a:gd name="T5" fmla="*/ 23 h 320"/>
              <a:gd name="T6" fmla="*/ 196 w 320"/>
              <a:gd name="T7" fmla="*/ 30 h 320"/>
              <a:gd name="T8" fmla="*/ 192 w 320"/>
              <a:gd name="T9" fmla="*/ 0 h 320"/>
              <a:gd name="T10" fmla="*/ 131 w 320"/>
              <a:gd name="T11" fmla="*/ 4 h 320"/>
              <a:gd name="T12" fmla="*/ 82 w 320"/>
              <a:gd name="T13" fmla="*/ 18 h 320"/>
              <a:gd name="T14" fmla="*/ 78 w 320"/>
              <a:gd name="T15" fmla="*/ 0 h 320"/>
              <a:gd name="T16" fmla="*/ 17 w 320"/>
              <a:gd name="T17" fmla="*/ 4 h 320"/>
              <a:gd name="T18" fmla="*/ 4 w 320"/>
              <a:gd name="T19" fmla="*/ 278 h 320"/>
              <a:gd name="T20" fmla="*/ 0 w 320"/>
              <a:gd name="T21" fmla="*/ 316 h 320"/>
              <a:gd name="T22" fmla="*/ 316 w 320"/>
              <a:gd name="T23" fmla="*/ 320 h 320"/>
              <a:gd name="T24" fmla="*/ 320 w 320"/>
              <a:gd name="T25" fmla="*/ 282 h 320"/>
              <a:gd name="T26" fmla="*/ 240 w 320"/>
              <a:gd name="T27" fmla="*/ 277 h 320"/>
              <a:gd name="T28" fmla="*/ 286 w 320"/>
              <a:gd name="T29" fmla="*/ 221 h 320"/>
              <a:gd name="T30" fmla="*/ 240 w 320"/>
              <a:gd name="T31" fmla="*/ 277 h 320"/>
              <a:gd name="T32" fmla="*/ 231 w 320"/>
              <a:gd name="T33" fmla="*/ 223 h 320"/>
              <a:gd name="T34" fmla="*/ 281 w 320"/>
              <a:gd name="T35" fmla="*/ 193 h 320"/>
              <a:gd name="T36" fmla="*/ 251 w 320"/>
              <a:gd name="T37" fmla="*/ 28 h 320"/>
              <a:gd name="T38" fmla="*/ 225 w 320"/>
              <a:gd name="T39" fmla="*/ 194 h 320"/>
              <a:gd name="T40" fmla="*/ 251 w 320"/>
              <a:gd name="T41" fmla="*/ 28 h 320"/>
              <a:gd name="T42" fmla="*/ 196 w 320"/>
              <a:gd name="T43" fmla="*/ 278 h 320"/>
              <a:gd name="T44" fmla="*/ 232 w 320"/>
              <a:gd name="T45" fmla="*/ 278 h 320"/>
              <a:gd name="T46" fmla="*/ 188 w 320"/>
              <a:gd name="T47" fmla="*/ 8 h 320"/>
              <a:gd name="T48" fmla="*/ 139 w 320"/>
              <a:gd name="T49" fmla="*/ 278 h 320"/>
              <a:gd name="T50" fmla="*/ 139 w 320"/>
              <a:gd name="T51" fmla="*/ 8 h 320"/>
              <a:gd name="T52" fmla="*/ 131 w 320"/>
              <a:gd name="T53" fmla="*/ 278 h 320"/>
              <a:gd name="T54" fmla="*/ 82 w 320"/>
              <a:gd name="T55" fmla="*/ 26 h 320"/>
              <a:gd name="T56" fmla="*/ 25 w 320"/>
              <a:gd name="T57" fmla="*/ 8 h 320"/>
              <a:gd name="T58" fmla="*/ 74 w 320"/>
              <a:gd name="T59" fmla="*/ 22 h 320"/>
              <a:gd name="T60" fmla="*/ 25 w 320"/>
              <a:gd name="T61" fmla="*/ 278 h 320"/>
              <a:gd name="T62" fmla="*/ 312 w 320"/>
              <a:gd name="T63" fmla="*/ 312 h 320"/>
              <a:gd name="T64" fmla="*/ 8 w 320"/>
              <a:gd name="T65" fmla="*/ 286 h 320"/>
              <a:gd name="T66" fmla="*/ 78 w 320"/>
              <a:gd name="T67" fmla="*/ 286 h 320"/>
              <a:gd name="T68" fmla="*/ 192 w 320"/>
              <a:gd name="T69" fmla="*/ 286 h 320"/>
              <a:gd name="T70" fmla="*/ 312 w 320"/>
              <a:gd name="T71" fmla="*/ 312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20" h="320">
                <a:moveTo>
                  <a:pt x="316" y="278"/>
                </a:moveTo>
                <a:cubicBezTo>
                  <a:pt x="280" y="278"/>
                  <a:pt x="280" y="278"/>
                  <a:pt x="280" y="278"/>
                </a:cubicBezTo>
                <a:cubicBezTo>
                  <a:pt x="300" y="274"/>
                  <a:pt x="300" y="274"/>
                  <a:pt x="300" y="274"/>
                </a:cubicBezTo>
                <a:cubicBezTo>
                  <a:pt x="301" y="274"/>
                  <a:pt x="302" y="273"/>
                  <a:pt x="302" y="272"/>
                </a:cubicBezTo>
                <a:cubicBezTo>
                  <a:pt x="303" y="272"/>
                  <a:pt x="303" y="270"/>
                  <a:pt x="303" y="269"/>
                </a:cubicBezTo>
                <a:cubicBezTo>
                  <a:pt x="258" y="23"/>
                  <a:pt x="258" y="23"/>
                  <a:pt x="258" y="23"/>
                </a:cubicBezTo>
                <a:cubicBezTo>
                  <a:pt x="257" y="20"/>
                  <a:pt x="255" y="19"/>
                  <a:pt x="253" y="19"/>
                </a:cubicBezTo>
                <a:cubicBezTo>
                  <a:pt x="196" y="30"/>
                  <a:pt x="196" y="30"/>
                  <a:pt x="196" y="30"/>
                </a:cubicBezTo>
                <a:cubicBezTo>
                  <a:pt x="196" y="4"/>
                  <a:pt x="196" y="4"/>
                  <a:pt x="196" y="4"/>
                </a:cubicBezTo>
                <a:cubicBezTo>
                  <a:pt x="196" y="2"/>
                  <a:pt x="194" y="0"/>
                  <a:pt x="192" y="0"/>
                </a:cubicBezTo>
                <a:cubicBezTo>
                  <a:pt x="135" y="0"/>
                  <a:pt x="135" y="0"/>
                  <a:pt x="135" y="0"/>
                </a:cubicBezTo>
                <a:cubicBezTo>
                  <a:pt x="133" y="0"/>
                  <a:pt x="131" y="2"/>
                  <a:pt x="131" y="4"/>
                </a:cubicBezTo>
                <a:cubicBezTo>
                  <a:pt x="131" y="18"/>
                  <a:pt x="131" y="18"/>
                  <a:pt x="131" y="18"/>
                </a:cubicBezTo>
                <a:cubicBezTo>
                  <a:pt x="82" y="18"/>
                  <a:pt x="82" y="18"/>
                  <a:pt x="82" y="18"/>
                </a:cubicBezTo>
                <a:cubicBezTo>
                  <a:pt x="82" y="4"/>
                  <a:pt x="82" y="4"/>
                  <a:pt x="82" y="4"/>
                </a:cubicBezTo>
                <a:cubicBezTo>
                  <a:pt x="82" y="2"/>
                  <a:pt x="80" y="0"/>
                  <a:pt x="78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19" y="0"/>
                  <a:pt x="17" y="2"/>
                  <a:pt x="17" y="4"/>
                </a:cubicBezTo>
                <a:cubicBezTo>
                  <a:pt x="17" y="278"/>
                  <a:pt x="17" y="278"/>
                  <a:pt x="17" y="278"/>
                </a:cubicBezTo>
                <a:cubicBezTo>
                  <a:pt x="4" y="278"/>
                  <a:pt x="4" y="278"/>
                  <a:pt x="4" y="278"/>
                </a:cubicBezTo>
                <a:cubicBezTo>
                  <a:pt x="2" y="278"/>
                  <a:pt x="0" y="279"/>
                  <a:pt x="0" y="282"/>
                </a:cubicBezTo>
                <a:cubicBezTo>
                  <a:pt x="0" y="316"/>
                  <a:pt x="0" y="316"/>
                  <a:pt x="0" y="316"/>
                </a:cubicBezTo>
                <a:cubicBezTo>
                  <a:pt x="0" y="318"/>
                  <a:pt x="2" y="320"/>
                  <a:pt x="4" y="320"/>
                </a:cubicBezTo>
                <a:cubicBezTo>
                  <a:pt x="316" y="320"/>
                  <a:pt x="316" y="320"/>
                  <a:pt x="316" y="320"/>
                </a:cubicBezTo>
                <a:cubicBezTo>
                  <a:pt x="318" y="320"/>
                  <a:pt x="320" y="318"/>
                  <a:pt x="320" y="316"/>
                </a:cubicBezTo>
                <a:cubicBezTo>
                  <a:pt x="320" y="282"/>
                  <a:pt x="320" y="282"/>
                  <a:pt x="320" y="282"/>
                </a:cubicBezTo>
                <a:cubicBezTo>
                  <a:pt x="320" y="279"/>
                  <a:pt x="318" y="278"/>
                  <a:pt x="316" y="278"/>
                </a:cubicBezTo>
                <a:close/>
                <a:moveTo>
                  <a:pt x="240" y="277"/>
                </a:moveTo>
                <a:cubicBezTo>
                  <a:pt x="232" y="231"/>
                  <a:pt x="232" y="231"/>
                  <a:pt x="232" y="231"/>
                </a:cubicBezTo>
                <a:cubicBezTo>
                  <a:pt x="286" y="221"/>
                  <a:pt x="286" y="221"/>
                  <a:pt x="286" y="221"/>
                </a:cubicBezTo>
                <a:cubicBezTo>
                  <a:pt x="294" y="267"/>
                  <a:pt x="294" y="267"/>
                  <a:pt x="294" y="267"/>
                </a:cubicBezTo>
                <a:lnTo>
                  <a:pt x="240" y="277"/>
                </a:lnTo>
                <a:close/>
                <a:moveTo>
                  <a:pt x="284" y="213"/>
                </a:moveTo>
                <a:cubicBezTo>
                  <a:pt x="231" y="223"/>
                  <a:pt x="231" y="223"/>
                  <a:pt x="231" y="223"/>
                </a:cubicBezTo>
                <a:cubicBezTo>
                  <a:pt x="227" y="202"/>
                  <a:pt x="227" y="202"/>
                  <a:pt x="227" y="202"/>
                </a:cubicBezTo>
                <a:cubicBezTo>
                  <a:pt x="281" y="193"/>
                  <a:pt x="281" y="193"/>
                  <a:pt x="281" y="193"/>
                </a:cubicBezTo>
                <a:lnTo>
                  <a:pt x="284" y="213"/>
                </a:lnTo>
                <a:close/>
                <a:moveTo>
                  <a:pt x="251" y="28"/>
                </a:moveTo>
                <a:cubicBezTo>
                  <a:pt x="279" y="185"/>
                  <a:pt x="279" y="185"/>
                  <a:pt x="279" y="185"/>
                </a:cubicBezTo>
                <a:cubicBezTo>
                  <a:pt x="225" y="194"/>
                  <a:pt x="225" y="194"/>
                  <a:pt x="225" y="194"/>
                </a:cubicBezTo>
                <a:cubicBezTo>
                  <a:pt x="197" y="38"/>
                  <a:pt x="197" y="38"/>
                  <a:pt x="197" y="38"/>
                </a:cubicBezTo>
                <a:lnTo>
                  <a:pt x="251" y="28"/>
                </a:lnTo>
                <a:close/>
                <a:moveTo>
                  <a:pt x="232" y="278"/>
                </a:moveTo>
                <a:cubicBezTo>
                  <a:pt x="196" y="278"/>
                  <a:pt x="196" y="278"/>
                  <a:pt x="196" y="278"/>
                </a:cubicBezTo>
                <a:cubicBezTo>
                  <a:pt x="196" y="75"/>
                  <a:pt x="196" y="75"/>
                  <a:pt x="196" y="75"/>
                </a:cubicBezTo>
                <a:lnTo>
                  <a:pt x="232" y="278"/>
                </a:lnTo>
                <a:close/>
                <a:moveTo>
                  <a:pt x="139" y="8"/>
                </a:moveTo>
                <a:cubicBezTo>
                  <a:pt x="188" y="8"/>
                  <a:pt x="188" y="8"/>
                  <a:pt x="188" y="8"/>
                </a:cubicBezTo>
                <a:cubicBezTo>
                  <a:pt x="188" y="278"/>
                  <a:pt x="188" y="278"/>
                  <a:pt x="188" y="278"/>
                </a:cubicBezTo>
                <a:cubicBezTo>
                  <a:pt x="139" y="278"/>
                  <a:pt x="139" y="278"/>
                  <a:pt x="139" y="278"/>
                </a:cubicBezTo>
                <a:cubicBezTo>
                  <a:pt x="139" y="22"/>
                  <a:pt x="139" y="22"/>
                  <a:pt x="139" y="22"/>
                </a:cubicBezTo>
                <a:lnTo>
                  <a:pt x="139" y="8"/>
                </a:lnTo>
                <a:close/>
                <a:moveTo>
                  <a:pt x="131" y="26"/>
                </a:moveTo>
                <a:cubicBezTo>
                  <a:pt x="131" y="278"/>
                  <a:pt x="131" y="278"/>
                  <a:pt x="131" y="278"/>
                </a:cubicBezTo>
                <a:cubicBezTo>
                  <a:pt x="82" y="278"/>
                  <a:pt x="82" y="278"/>
                  <a:pt x="82" y="278"/>
                </a:cubicBezTo>
                <a:cubicBezTo>
                  <a:pt x="82" y="26"/>
                  <a:pt x="82" y="26"/>
                  <a:pt x="82" y="26"/>
                </a:cubicBezTo>
                <a:lnTo>
                  <a:pt x="131" y="26"/>
                </a:lnTo>
                <a:close/>
                <a:moveTo>
                  <a:pt x="25" y="8"/>
                </a:moveTo>
                <a:cubicBezTo>
                  <a:pt x="74" y="8"/>
                  <a:pt x="74" y="8"/>
                  <a:pt x="74" y="8"/>
                </a:cubicBezTo>
                <a:cubicBezTo>
                  <a:pt x="74" y="22"/>
                  <a:pt x="74" y="22"/>
                  <a:pt x="74" y="22"/>
                </a:cubicBezTo>
                <a:cubicBezTo>
                  <a:pt x="74" y="278"/>
                  <a:pt x="74" y="278"/>
                  <a:pt x="74" y="278"/>
                </a:cubicBezTo>
                <a:cubicBezTo>
                  <a:pt x="25" y="278"/>
                  <a:pt x="25" y="278"/>
                  <a:pt x="25" y="278"/>
                </a:cubicBezTo>
                <a:lnTo>
                  <a:pt x="25" y="8"/>
                </a:lnTo>
                <a:close/>
                <a:moveTo>
                  <a:pt x="312" y="312"/>
                </a:moveTo>
                <a:cubicBezTo>
                  <a:pt x="8" y="312"/>
                  <a:pt x="8" y="312"/>
                  <a:pt x="8" y="312"/>
                </a:cubicBezTo>
                <a:cubicBezTo>
                  <a:pt x="8" y="286"/>
                  <a:pt x="8" y="286"/>
                  <a:pt x="8" y="286"/>
                </a:cubicBezTo>
                <a:cubicBezTo>
                  <a:pt x="21" y="286"/>
                  <a:pt x="21" y="286"/>
                  <a:pt x="21" y="286"/>
                </a:cubicBezTo>
                <a:cubicBezTo>
                  <a:pt x="78" y="286"/>
                  <a:pt x="78" y="286"/>
                  <a:pt x="78" y="286"/>
                </a:cubicBezTo>
                <a:cubicBezTo>
                  <a:pt x="135" y="286"/>
                  <a:pt x="135" y="286"/>
                  <a:pt x="135" y="286"/>
                </a:cubicBezTo>
                <a:cubicBezTo>
                  <a:pt x="192" y="286"/>
                  <a:pt x="192" y="286"/>
                  <a:pt x="192" y="286"/>
                </a:cubicBezTo>
                <a:cubicBezTo>
                  <a:pt x="312" y="286"/>
                  <a:pt x="312" y="286"/>
                  <a:pt x="312" y="286"/>
                </a:cubicBezTo>
                <a:lnTo>
                  <a:pt x="312" y="312"/>
                </a:lnTo>
                <a:close/>
              </a:path>
            </a:pathLst>
          </a:custGeom>
          <a:solidFill>
            <a:srgbClr val="FE6D0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7" name="Group 46"/>
          <p:cNvGrpSpPr/>
          <p:nvPr/>
        </p:nvGrpSpPr>
        <p:grpSpPr>
          <a:xfrm>
            <a:off x="6081792" y="2693848"/>
            <a:ext cx="316040" cy="369332"/>
            <a:chOff x="3125788" y="2597151"/>
            <a:chExt cx="1214438" cy="1419225"/>
          </a:xfrm>
          <a:solidFill>
            <a:srgbClr val="FE6D05"/>
          </a:solidFill>
        </p:grpSpPr>
        <p:sp>
          <p:nvSpPr>
            <p:cNvPr id="45" name="Freeform 21"/>
            <p:cNvSpPr>
              <a:spLocks noEditPoints="1"/>
            </p:cNvSpPr>
            <p:nvPr/>
          </p:nvSpPr>
          <p:spPr bwMode="auto">
            <a:xfrm>
              <a:off x="3125788" y="2597151"/>
              <a:ext cx="1214438" cy="1419225"/>
            </a:xfrm>
            <a:custGeom>
              <a:avLst/>
              <a:gdLst>
                <a:gd name="T0" fmla="*/ 220 w 284"/>
                <a:gd name="T1" fmla="*/ 42 h 332"/>
                <a:gd name="T2" fmla="*/ 110 w 284"/>
                <a:gd name="T3" fmla="*/ 0 h 332"/>
                <a:gd name="T4" fmla="*/ 0 w 284"/>
                <a:gd name="T5" fmla="*/ 42 h 332"/>
                <a:gd name="T6" fmla="*/ 0 w 284"/>
                <a:gd name="T7" fmla="*/ 260 h 332"/>
                <a:gd name="T8" fmla="*/ 110 w 284"/>
                <a:gd name="T9" fmla="*/ 302 h 332"/>
                <a:gd name="T10" fmla="*/ 145 w 284"/>
                <a:gd name="T11" fmla="*/ 300 h 332"/>
                <a:gd name="T12" fmla="*/ 183 w 284"/>
                <a:gd name="T13" fmla="*/ 326 h 332"/>
                <a:gd name="T14" fmla="*/ 195 w 284"/>
                <a:gd name="T15" fmla="*/ 332 h 332"/>
                <a:gd name="T16" fmla="*/ 210 w 284"/>
                <a:gd name="T17" fmla="*/ 326 h 332"/>
                <a:gd name="T18" fmla="*/ 284 w 284"/>
                <a:gd name="T19" fmla="*/ 224 h 332"/>
                <a:gd name="T20" fmla="*/ 284 w 284"/>
                <a:gd name="T21" fmla="*/ 169 h 332"/>
                <a:gd name="T22" fmla="*/ 220 w 284"/>
                <a:gd name="T23" fmla="*/ 135 h 332"/>
                <a:gd name="T24" fmla="*/ 220 w 284"/>
                <a:gd name="T25" fmla="*/ 42 h 332"/>
                <a:gd name="T26" fmla="*/ 110 w 284"/>
                <a:gd name="T27" fmla="*/ 8 h 332"/>
                <a:gd name="T28" fmla="*/ 212 w 284"/>
                <a:gd name="T29" fmla="*/ 42 h 332"/>
                <a:gd name="T30" fmla="*/ 110 w 284"/>
                <a:gd name="T31" fmla="*/ 77 h 332"/>
                <a:gd name="T32" fmla="*/ 8 w 284"/>
                <a:gd name="T33" fmla="*/ 42 h 332"/>
                <a:gd name="T34" fmla="*/ 110 w 284"/>
                <a:gd name="T35" fmla="*/ 8 h 332"/>
                <a:gd name="T36" fmla="*/ 8 w 284"/>
                <a:gd name="T37" fmla="*/ 131 h 332"/>
                <a:gd name="T38" fmla="*/ 110 w 284"/>
                <a:gd name="T39" fmla="*/ 157 h 332"/>
                <a:gd name="T40" fmla="*/ 134 w 284"/>
                <a:gd name="T41" fmla="*/ 156 h 332"/>
                <a:gd name="T42" fmla="*/ 110 w 284"/>
                <a:gd name="T43" fmla="*/ 169 h 332"/>
                <a:gd name="T44" fmla="*/ 110 w 284"/>
                <a:gd name="T45" fmla="*/ 220 h 332"/>
                <a:gd name="T46" fmla="*/ 110 w 284"/>
                <a:gd name="T47" fmla="*/ 220 h 332"/>
                <a:gd name="T48" fmla="*/ 111 w 284"/>
                <a:gd name="T49" fmla="*/ 222 h 332"/>
                <a:gd name="T50" fmla="*/ 110 w 284"/>
                <a:gd name="T51" fmla="*/ 222 h 332"/>
                <a:gd name="T52" fmla="*/ 8 w 284"/>
                <a:gd name="T53" fmla="*/ 188 h 332"/>
                <a:gd name="T54" fmla="*/ 8 w 284"/>
                <a:gd name="T55" fmla="*/ 131 h 332"/>
                <a:gd name="T56" fmla="*/ 110 w 284"/>
                <a:gd name="T57" fmla="*/ 294 h 332"/>
                <a:gd name="T58" fmla="*/ 8 w 284"/>
                <a:gd name="T59" fmla="*/ 260 h 332"/>
                <a:gd name="T60" fmla="*/ 8 w 284"/>
                <a:gd name="T61" fmla="*/ 204 h 332"/>
                <a:gd name="T62" fmla="*/ 110 w 284"/>
                <a:gd name="T63" fmla="*/ 230 h 332"/>
                <a:gd name="T64" fmla="*/ 111 w 284"/>
                <a:gd name="T65" fmla="*/ 230 h 332"/>
                <a:gd name="T66" fmla="*/ 138 w 284"/>
                <a:gd name="T67" fmla="*/ 293 h 332"/>
                <a:gd name="T68" fmla="*/ 110 w 284"/>
                <a:gd name="T69" fmla="*/ 294 h 332"/>
                <a:gd name="T70" fmla="*/ 276 w 284"/>
                <a:gd name="T71" fmla="*/ 224 h 332"/>
                <a:gd name="T72" fmla="*/ 207 w 284"/>
                <a:gd name="T73" fmla="*/ 318 h 332"/>
                <a:gd name="T74" fmla="*/ 196 w 284"/>
                <a:gd name="T75" fmla="*/ 323 h 332"/>
                <a:gd name="T76" fmla="*/ 186 w 284"/>
                <a:gd name="T77" fmla="*/ 319 h 332"/>
                <a:gd name="T78" fmla="*/ 118 w 284"/>
                <a:gd name="T79" fmla="*/ 216 h 332"/>
                <a:gd name="T80" fmla="*/ 118 w 284"/>
                <a:gd name="T81" fmla="*/ 174 h 332"/>
                <a:gd name="T82" fmla="*/ 196 w 284"/>
                <a:gd name="T83" fmla="*/ 131 h 332"/>
                <a:gd name="T84" fmla="*/ 276 w 284"/>
                <a:gd name="T85" fmla="*/ 174 h 332"/>
                <a:gd name="T86" fmla="*/ 276 w 284"/>
                <a:gd name="T87" fmla="*/ 224 h 332"/>
                <a:gd name="T88" fmla="*/ 205 w 284"/>
                <a:gd name="T89" fmla="*/ 127 h 332"/>
                <a:gd name="T90" fmla="*/ 196 w 284"/>
                <a:gd name="T91" fmla="*/ 122 h 332"/>
                <a:gd name="T92" fmla="*/ 152 w 284"/>
                <a:gd name="T93" fmla="*/ 146 h 332"/>
                <a:gd name="T94" fmla="*/ 110 w 284"/>
                <a:gd name="T95" fmla="*/ 149 h 332"/>
                <a:gd name="T96" fmla="*/ 8 w 284"/>
                <a:gd name="T97" fmla="*/ 115 h 332"/>
                <a:gd name="T98" fmla="*/ 8 w 284"/>
                <a:gd name="T99" fmla="*/ 58 h 332"/>
                <a:gd name="T100" fmla="*/ 110 w 284"/>
                <a:gd name="T101" fmla="*/ 85 h 332"/>
                <a:gd name="T102" fmla="*/ 212 w 284"/>
                <a:gd name="T103" fmla="*/ 58 h 332"/>
                <a:gd name="T104" fmla="*/ 212 w 284"/>
                <a:gd name="T105" fmla="*/ 115 h 332"/>
                <a:gd name="T106" fmla="*/ 205 w 284"/>
                <a:gd name="T107" fmla="*/ 127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84" h="332">
                  <a:moveTo>
                    <a:pt x="220" y="42"/>
                  </a:moveTo>
                  <a:cubicBezTo>
                    <a:pt x="220" y="19"/>
                    <a:pt x="172" y="0"/>
                    <a:pt x="110" y="0"/>
                  </a:cubicBezTo>
                  <a:cubicBezTo>
                    <a:pt x="48" y="0"/>
                    <a:pt x="0" y="19"/>
                    <a:pt x="0" y="42"/>
                  </a:cubicBezTo>
                  <a:cubicBezTo>
                    <a:pt x="0" y="260"/>
                    <a:pt x="0" y="260"/>
                    <a:pt x="0" y="260"/>
                  </a:cubicBezTo>
                  <a:cubicBezTo>
                    <a:pt x="0" y="284"/>
                    <a:pt x="49" y="302"/>
                    <a:pt x="110" y="302"/>
                  </a:cubicBezTo>
                  <a:cubicBezTo>
                    <a:pt x="122" y="302"/>
                    <a:pt x="134" y="302"/>
                    <a:pt x="145" y="300"/>
                  </a:cubicBezTo>
                  <a:cubicBezTo>
                    <a:pt x="156" y="311"/>
                    <a:pt x="169" y="320"/>
                    <a:pt x="183" y="326"/>
                  </a:cubicBezTo>
                  <a:cubicBezTo>
                    <a:pt x="195" y="332"/>
                    <a:pt x="195" y="332"/>
                    <a:pt x="195" y="332"/>
                  </a:cubicBezTo>
                  <a:cubicBezTo>
                    <a:pt x="210" y="326"/>
                    <a:pt x="210" y="326"/>
                    <a:pt x="210" y="326"/>
                  </a:cubicBezTo>
                  <a:cubicBezTo>
                    <a:pt x="257" y="306"/>
                    <a:pt x="284" y="270"/>
                    <a:pt x="284" y="224"/>
                  </a:cubicBezTo>
                  <a:cubicBezTo>
                    <a:pt x="284" y="169"/>
                    <a:pt x="284" y="169"/>
                    <a:pt x="284" y="169"/>
                  </a:cubicBezTo>
                  <a:cubicBezTo>
                    <a:pt x="220" y="135"/>
                    <a:pt x="220" y="135"/>
                    <a:pt x="220" y="135"/>
                  </a:cubicBezTo>
                  <a:lnTo>
                    <a:pt x="220" y="42"/>
                  </a:lnTo>
                  <a:close/>
                  <a:moveTo>
                    <a:pt x="110" y="8"/>
                  </a:moveTo>
                  <a:cubicBezTo>
                    <a:pt x="158" y="8"/>
                    <a:pt x="212" y="22"/>
                    <a:pt x="212" y="42"/>
                  </a:cubicBezTo>
                  <a:cubicBezTo>
                    <a:pt x="212" y="62"/>
                    <a:pt x="158" y="77"/>
                    <a:pt x="110" y="77"/>
                  </a:cubicBezTo>
                  <a:cubicBezTo>
                    <a:pt x="62" y="77"/>
                    <a:pt x="8" y="63"/>
                    <a:pt x="8" y="42"/>
                  </a:cubicBezTo>
                  <a:cubicBezTo>
                    <a:pt x="8" y="22"/>
                    <a:pt x="62" y="8"/>
                    <a:pt x="110" y="8"/>
                  </a:cubicBezTo>
                  <a:close/>
                  <a:moveTo>
                    <a:pt x="8" y="131"/>
                  </a:moveTo>
                  <a:cubicBezTo>
                    <a:pt x="24" y="146"/>
                    <a:pt x="64" y="157"/>
                    <a:pt x="110" y="157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10" y="169"/>
                    <a:pt x="110" y="169"/>
                    <a:pt x="110" y="169"/>
                  </a:cubicBezTo>
                  <a:cubicBezTo>
                    <a:pt x="110" y="220"/>
                    <a:pt x="110" y="220"/>
                    <a:pt x="110" y="220"/>
                  </a:cubicBezTo>
                  <a:cubicBezTo>
                    <a:pt x="110" y="220"/>
                    <a:pt x="110" y="220"/>
                    <a:pt x="110" y="220"/>
                  </a:cubicBezTo>
                  <a:cubicBezTo>
                    <a:pt x="110" y="220"/>
                    <a:pt x="111" y="221"/>
                    <a:pt x="111" y="222"/>
                  </a:cubicBezTo>
                  <a:cubicBezTo>
                    <a:pt x="110" y="222"/>
                    <a:pt x="110" y="222"/>
                    <a:pt x="110" y="222"/>
                  </a:cubicBezTo>
                  <a:cubicBezTo>
                    <a:pt x="62" y="222"/>
                    <a:pt x="8" y="208"/>
                    <a:pt x="8" y="188"/>
                  </a:cubicBezTo>
                  <a:lnTo>
                    <a:pt x="8" y="131"/>
                  </a:lnTo>
                  <a:close/>
                  <a:moveTo>
                    <a:pt x="110" y="294"/>
                  </a:moveTo>
                  <a:cubicBezTo>
                    <a:pt x="62" y="294"/>
                    <a:pt x="8" y="280"/>
                    <a:pt x="8" y="260"/>
                  </a:cubicBezTo>
                  <a:cubicBezTo>
                    <a:pt x="8" y="204"/>
                    <a:pt x="8" y="204"/>
                    <a:pt x="8" y="204"/>
                  </a:cubicBezTo>
                  <a:cubicBezTo>
                    <a:pt x="24" y="219"/>
                    <a:pt x="64" y="230"/>
                    <a:pt x="110" y="230"/>
                  </a:cubicBezTo>
                  <a:cubicBezTo>
                    <a:pt x="111" y="230"/>
                    <a:pt x="111" y="230"/>
                    <a:pt x="111" y="230"/>
                  </a:cubicBezTo>
                  <a:cubicBezTo>
                    <a:pt x="114" y="253"/>
                    <a:pt x="123" y="275"/>
                    <a:pt x="138" y="293"/>
                  </a:cubicBezTo>
                  <a:cubicBezTo>
                    <a:pt x="129" y="294"/>
                    <a:pt x="120" y="294"/>
                    <a:pt x="110" y="294"/>
                  </a:cubicBezTo>
                  <a:close/>
                  <a:moveTo>
                    <a:pt x="276" y="224"/>
                  </a:moveTo>
                  <a:cubicBezTo>
                    <a:pt x="276" y="266"/>
                    <a:pt x="251" y="300"/>
                    <a:pt x="207" y="318"/>
                  </a:cubicBezTo>
                  <a:cubicBezTo>
                    <a:pt x="196" y="323"/>
                    <a:pt x="196" y="323"/>
                    <a:pt x="196" y="323"/>
                  </a:cubicBezTo>
                  <a:cubicBezTo>
                    <a:pt x="186" y="319"/>
                    <a:pt x="186" y="319"/>
                    <a:pt x="186" y="319"/>
                  </a:cubicBezTo>
                  <a:cubicBezTo>
                    <a:pt x="145" y="301"/>
                    <a:pt x="118" y="261"/>
                    <a:pt x="118" y="216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96" y="131"/>
                    <a:pt x="196" y="131"/>
                    <a:pt x="196" y="131"/>
                  </a:cubicBezTo>
                  <a:cubicBezTo>
                    <a:pt x="276" y="174"/>
                    <a:pt x="276" y="174"/>
                    <a:pt x="276" y="174"/>
                  </a:cubicBezTo>
                  <a:lnTo>
                    <a:pt x="276" y="224"/>
                  </a:lnTo>
                  <a:close/>
                  <a:moveTo>
                    <a:pt x="205" y="127"/>
                  </a:moveTo>
                  <a:cubicBezTo>
                    <a:pt x="196" y="122"/>
                    <a:pt x="196" y="122"/>
                    <a:pt x="196" y="122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38" y="148"/>
                    <a:pt x="124" y="149"/>
                    <a:pt x="110" y="149"/>
                  </a:cubicBezTo>
                  <a:cubicBezTo>
                    <a:pt x="62" y="149"/>
                    <a:pt x="8" y="135"/>
                    <a:pt x="8" y="115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24" y="74"/>
                    <a:pt x="64" y="85"/>
                    <a:pt x="110" y="85"/>
                  </a:cubicBezTo>
                  <a:cubicBezTo>
                    <a:pt x="156" y="85"/>
                    <a:pt x="196" y="74"/>
                    <a:pt x="212" y="58"/>
                  </a:cubicBezTo>
                  <a:cubicBezTo>
                    <a:pt x="212" y="115"/>
                    <a:pt x="212" y="115"/>
                    <a:pt x="212" y="115"/>
                  </a:cubicBezTo>
                  <a:cubicBezTo>
                    <a:pt x="212" y="120"/>
                    <a:pt x="209" y="124"/>
                    <a:pt x="205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22"/>
            <p:cNvSpPr>
              <a:spLocks/>
            </p:cNvSpPr>
            <p:nvPr/>
          </p:nvSpPr>
          <p:spPr bwMode="auto">
            <a:xfrm>
              <a:off x="3814763" y="3448051"/>
              <a:ext cx="323850" cy="230188"/>
            </a:xfrm>
            <a:custGeom>
              <a:avLst/>
              <a:gdLst>
                <a:gd name="T0" fmla="*/ 7 w 76"/>
                <a:gd name="T1" fmla="*/ 23 h 54"/>
                <a:gd name="T2" fmla="*/ 1 w 76"/>
                <a:gd name="T3" fmla="*/ 23 h 54"/>
                <a:gd name="T4" fmla="*/ 1 w 76"/>
                <a:gd name="T5" fmla="*/ 29 h 54"/>
                <a:gd name="T6" fmla="*/ 27 w 76"/>
                <a:gd name="T7" fmla="*/ 54 h 54"/>
                <a:gd name="T8" fmla="*/ 74 w 76"/>
                <a:gd name="T9" fmla="*/ 8 h 54"/>
                <a:gd name="T10" fmla="*/ 75 w 76"/>
                <a:gd name="T11" fmla="*/ 3 h 54"/>
                <a:gd name="T12" fmla="*/ 69 w 76"/>
                <a:gd name="T13" fmla="*/ 2 h 54"/>
                <a:gd name="T14" fmla="*/ 68 w 76"/>
                <a:gd name="T15" fmla="*/ 3 h 54"/>
                <a:gd name="T16" fmla="*/ 27 w 76"/>
                <a:gd name="T17" fmla="*/ 43 h 54"/>
                <a:gd name="T18" fmla="*/ 7 w 76"/>
                <a:gd name="T19" fmla="*/ 2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54">
                  <a:moveTo>
                    <a:pt x="7" y="23"/>
                  </a:moveTo>
                  <a:cubicBezTo>
                    <a:pt x="5" y="22"/>
                    <a:pt x="3" y="22"/>
                    <a:pt x="1" y="23"/>
                  </a:cubicBezTo>
                  <a:cubicBezTo>
                    <a:pt x="0" y="25"/>
                    <a:pt x="0" y="28"/>
                    <a:pt x="1" y="29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76" y="7"/>
                    <a:pt x="76" y="4"/>
                    <a:pt x="75" y="3"/>
                  </a:cubicBezTo>
                  <a:cubicBezTo>
                    <a:pt x="73" y="1"/>
                    <a:pt x="71" y="0"/>
                    <a:pt x="69" y="2"/>
                  </a:cubicBezTo>
                  <a:cubicBezTo>
                    <a:pt x="69" y="2"/>
                    <a:pt x="68" y="2"/>
                    <a:pt x="68" y="3"/>
                  </a:cubicBezTo>
                  <a:cubicBezTo>
                    <a:pt x="27" y="43"/>
                    <a:pt x="27" y="43"/>
                    <a:pt x="27" y="43"/>
                  </a:cubicBezTo>
                  <a:lnTo>
                    <a:pt x="7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6090608" y="5200157"/>
            <a:ext cx="298408" cy="329613"/>
            <a:chOff x="5907273" y="5314457"/>
            <a:chExt cx="298408" cy="329613"/>
          </a:xfrm>
        </p:grpSpPr>
        <p:sp>
          <p:nvSpPr>
            <p:cNvPr id="51" name="Freeform 26"/>
            <p:cNvSpPr>
              <a:spLocks noEditPoints="1"/>
            </p:cNvSpPr>
            <p:nvPr/>
          </p:nvSpPr>
          <p:spPr bwMode="auto">
            <a:xfrm>
              <a:off x="5940682" y="5337986"/>
              <a:ext cx="264999" cy="306084"/>
            </a:xfrm>
            <a:custGeom>
              <a:avLst/>
              <a:gdLst>
                <a:gd name="T0" fmla="*/ 1384 w 1396"/>
                <a:gd name="T1" fmla="*/ 1612 h 1612"/>
                <a:gd name="T2" fmla="*/ 12 w 1396"/>
                <a:gd name="T3" fmla="*/ 1612 h 1612"/>
                <a:gd name="T4" fmla="*/ 0 w 1396"/>
                <a:gd name="T5" fmla="*/ 1600 h 1612"/>
                <a:gd name="T6" fmla="*/ 0 w 1396"/>
                <a:gd name="T7" fmla="*/ 12 h 1612"/>
                <a:gd name="T8" fmla="*/ 12 w 1396"/>
                <a:gd name="T9" fmla="*/ 0 h 1612"/>
                <a:gd name="T10" fmla="*/ 1024 w 1396"/>
                <a:gd name="T11" fmla="*/ 0 h 1612"/>
                <a:gd name="T12" fmla="*/ 1033 w 1396"/>
                <a:gd name="T13" fmla="*/ 4 h 1612"/>
                <a:gd name="T14" fmla="*/ 1393 w 1396"/>
                <a:gd name="T15" fmla="*/ 364 h 1612"/>
                <a:gd name="T16" fmla="*/ 1396 w 1396"/>
                <a:gd name="T17" fmla="*/ 372 h 1612"/>
                <a:gd name="T18" fmla="*/ 1396 w 1396"/>
                <a:gd name="T19" fmla="*/ 1600 h 1612"/>
                <a:gd name="T20" fmla="*/ 1384 w 1396"/>
                <a:gd name="T21" fmla="*/ 1612 h 1612"/>
                <a:gd name="T22" fmla="*/ 24 w 1396"/>
                <a:gd name="T23" fmla="*/ 1588 h 1612"/>
                <a:gd name="T24" fmla="*/ 1372 w 1396"/>
                <a:gd name="T25" fmla="*/ 1588 h 1612"/>
                <a:gd name="T26" fmla="*/ 1372 w 1396"/>
                <a:gd name="T27" fmla="*/ 377 h 1612"/>
                <a:gd name="T28" fmla="*/ 1019 w 1396"/>
                <a:gd name="T29" fmla="*/ 24 h 1612"/>
                <a:gd name="T30" fmla="*/ 24 w 1396"/>
                <a:gd name="T31" fmla="*/ 24 h 1612"/>
                <a:gd name="T32" fmla="*/ 24 w 1396"/>
                <a:gd name="T33" fmla="*/ 1588 h 1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6" h="1612">
                  <a:moveTo>
                    <a:pt x="1384" y="1612"/>
                  </a:moveTo>
                  <a:cubicBezTo>
                    <a:pt x="12" y="1612"/>
                    <a:pt x="12" y="1612"/>
                    <a:pt x="12" y="1612"/>
                  </a:cubicBezTo>
                  <a:cubicBezTo>
                    <a:pt x="6" y="1612"/>
                    <a:pt x="0" y="1607"/>
                    <a:pt x="0" y="160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024" y="0"/>
                    <a:pt x="1024" y="0"/>
                    <a:pt x="1024" y="0"/>
                  </a:cubicBezTo>
                  <a:cubicBezTo>
                    <a:pt x="1027" y="0"/>
                    <a:pt x="1030" y="1"/>
                    <a:pt x="1033" y="4"/>
                  </a:cubicBezTo>
                  <a:cubicBezTo>
                    <a:pt x="1393" y="364"/>
                    <a:pt x="1393" y="364"/>
                    <a:pt x="1393" y="364"/>
                  </a:cubicBezTo>
                  <a:cubicBezTo>
                    <a:pt x="1395" y="366"/>
                    <a:pt x="1396" y="369"/>
                    <a:pt x="1396" y="372"/>
                  </a:cubicBezTo>
                  <a:cubicBezTo>
                    <a:pt x="1396" y="1600"/>
                    <a:pt x="1396" y="1600"/>
                    <a:pt x="1396" y="1600"/>
                  </a:cubicBezTo>
                  <a:cubicBezTo>
                    <a:pt x="1396" y="1607"/>
                    <a:pt x="1391" y="1612"/>
                    <a:pt x="1384" y="1612"/>
                  </a:cubicBezTo>
                  <a:close/>
                  <a:moveTo>
                    <a:pt x="24" y="1588"/>
                  </a:moveTo>
                  <a:cubicBezTo>
                    <a:pt x="1372" y="1588"/>
                    <a:pt x="1372" y="1588"/>
                    <a:pt x="1372" y="1588"/>
                  </a:cubicBezTo>
                  <a:cubicBezTo>
                    <a:pt x="1372" y="377"/>
                    <a:pt x="1372" y="377"/>
                    <a:pt x="1372" y="377"/>
                  </a:cubicBezTo>
                  <a:cubicBezTo>
                    <a:pt x="1019" y="24"/>
                    <a:pt x="1019" y="24"/>
                    <a:pt x="1019" y="24"/>
                  </a:cubicBezTo>
                  <a:cubicBezTo>
                    <a:pt x="24" y="24"/>
                    <a:pt x="24" y="24"/>
                    <a:pt x="24" y="24"/>
                  </a:cubicBezTo>
                  <a:lnTo>
                    <a:pt x="24" y="1588"/>
                  </a:lnTo>
                  <a:close/>
                </a:path>
              </a:pathLst>
            </a:custGeom>
            <a:solidFill>
              <a:srgbClr val="FE6D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7"/>
            <p:cNvSpPr>
              <a:spLocks noEditPoints="1"/>
            </p:cNvSpPr>
            <p:nvPr/>
          </p:nvSpPr>
          <p:spPr bwMode="auto">
            <a:xfrm>
              <a:off x="6056122" y="5499771"/>
              <a:ext cx="149559" cy="144299"/>
            </a:xfrm>
            <a:custGeom>
              <a:avLst/>
              <a:gdLst>
                <a:gd name="T0" fmla="*/ 436 w 788"/>
                <a:gd name="T1" fmla="*/ 760 h 760"/>
                <a:gd name="T2" fmla="*/ 180 w 788"/>
                <a:gd name="T3" fmla="*/ 750 h 760"/>
                <a:gd name="T4" fmla="*/ 170 w 788"/>
                <a:gd name="T5" fmla="*/ 703 h 760"/>
                <a:gd name="T6" fmla="*/ 0 w 788"/>
                <a:gd name="T7" fmla="*/ 664 h 760"/>
                <a:gd name="T8" fmla="*/ 11 w 788"/>
                <a:gd name="T9" fmla="*/ 564 h 760"/>
                <a:gd name="T10" fmla="*/ 194 w 788"/>
                <a:gd name="T11" fmla="*/ 464 h 760"/>
                <a:gd name="T12" fmla="*/ 66 w 788"/>
                <a:gd name="T13" fmla="*/ 346 h 760"/>
                <a:gd name="T14" fmla="*/ 129 w 788"/>
                <a:gd name="T15" fmla="*/ 265 h 760"/>
                <a:gd name="T16" fmla="*/ 338 w 788"/>
                <a:gd name="T17" fmla="*/ 271 h 760"/>
                <a:gd name="T18" fmla="*/ 287 w 788"/>
                <a:gd name="T19" fmla="*/ 101 h 760"/>
                <a:gd name="T20" fmla="*/ 378 w 788"/>
                <a:gd name="T21" fmla="*/ 65 h 760"/>
                <a:gd name="T22" fmla="*/ 554 w 788"/>
                <a:gd name="T23" fmla="*/ 173 h 760"/>
                <a:gd name="T24" fmla="*/ 593 w 788"/>
                <a:gd name="T25" fmla="*/ 0 h 760"/>
                <a:gd name="T26" fmla="*/ 692 w 788"/>
                <a:gd name="T27" fmla="*/ 14 h 760"/>
                <a:gd name="T28" fmla="*/ 780 w 788"/>
                <a:gd name="T29" fmla="*/ 193 h 760"/>
                <a:gd name="T30" fmla="*/ 788 w 788"/>
                <a:gd name="T31" fmla="*/ 460 h 760"/>
                <a:gd name="T32" fmla="*/ 768 w 788"/>
                <a:gd name="T33" fmla="*/ 469 h 760"/>
                <a:gd name="T34" fmla="*/ 625 w 788"/>
                <a:gd name="T35" fmla="*/ 416 h 760"/>
                <a:gd name="T36" fmla="*/ 446 w 788"/>
                <a:gd name="T37" fmla="*/ 740 h 760"/>
                <a:gd name="T38" fmla="*/ 436 w 788"/>
                <a:gd name="T39" fmla="*/ 760 h 760"/>
                <a:gd name="T40" fmla="*/ 415 w 788"/>
                <a:gd name="T41" fmla="*/ 736 h 760"/>
                <a:gd name="T42" fmla="*/ 633 w 788"/>
                <a:gd name="T43" fmla="*/ 392 h 760"/>
                <a:gd name="T44" fmla="*/ 764 w 788"/>
                <a:gd name="T45" fmla="*/ 435 h 760"/>
                <a:gd name="T46" fmla="*/ 702 w 788"/>
                <a:gd name="T47" fmla="*/ 196 h 760"/>
                <a:gd name="T48" fmla="*/ 670 w 788"/>
                <a:gd name="T49" fmla="*/ 28 h 760"/>
                <a:gd name="T50" fmla="*/ 576 w 788"/>
                <a:gd name="T51" fmla="*/ 186 h 760"/>
                <a:gd name="T52" fmla="*/ 477 w 788"/>
                <a:gd name="T53" fmla="*/ 219 h 760"/>
                <a:gd name="T54" fmla="*/ 365 w 788"/>
                <a:gd name="T55" fmla="*/ 87 h 760"/>
                <a:gd name="T56" fmla="*/ 363 w 788"/>
                <a:gd name="T57" fmla="*/ 272 h 760"/>
                <a:gd name="T58" fmla="*/ 289 w 788"/>
                <a:gd name="T59" fmla="*/ 348 h 760"/>
                <a:gd name="T60" fmla="*/ 129 w 788"/>
                <a:gd name="T61" fmla="*/ 291 h 760"/>
                <a:gd name="T62" fmla="*/ 216 w 788"/>
                <a:gd name="T63" fmla="*/ 451 h 760"/>
                <a:gd name="T64" fmla="*/ 196 w 788"/>
                <a:gd name="T65" fmla="*/ 554 h 760"/>
                <a:gd name="T66" fmla="*/ 24 w 788"/>
                <a:gd name="T67" fmla="*/ 586 h 760"/>
                <a:gd name="T68" fmla="*/ 182 w 788"/>
                <a:gd name="T69" fmla="*/ 680 h 760"/>
                <a:gd name="T70" fmla="*/ 198 w 788"/>
                <a:gd name="T71" fmla="*/ 717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88" h="760">
                  <a:moveTo>
                    <a:pt x="436" y="760"/>
                  </a:moveTo>
                  <a:cubicBezTo>
                    <a:pt x="436" y="760"/>
                    <a:pt x="436" y="760"/>
                    <a:pt x="436" y="760"/>
                  </a:cubicBezTo>
                  <a:cubicBezTo>
                    <a:pt x="192" y="760"/>
                    <a:pt x="192" y="760"/>
                    <a:pt x="192" y="760"/>
                  </a:cubicBezTo>
                  <a:cubicBezTo>
                    <a:pt x="186" y="760"/>
                    <a:pt x="182" y="756"/>
                    <a:pt x="180" y="750"/>
                  </a:cubicBezTo>
                  <a:cubicBezTo>
                    <a:pt x="178" y="741"/>
                    <a:pt x="176" y="731"/>
                    <a:pt x="174" y="723"/>
                  </a:cubicBezTo>
                  <a:cubicBezTo>
                    <a:pt x="173" y="716"/>
                    <a:pt x="172" y="710"/>
                    <a:pt x="170" y="703"/>
                  </a:cubicBezTo>
                  <a:cubicBezTo>
                    <a:pt x="10" y="676"/>
                    <a:pt x="10" y="676"/>
                    <a:pt x="10" y="676"/>
                  </a:cubicBezTo>
                  <a:cubicBezTo>
                    <a:pt x="4" y="675"/>
                    <a:pt x="0" y="670"/>
                    <a:pt x="0" y="664"/>
                  </a:cubicBezTo>
                  <a:cubicBezTo>
                    <a:pt x="0" y="576"/>
                    <a:pt x="0" y="576"/>
                    <a:pt x="0" y="576"/>
                  </a:cubicBezTo>
                  <a:cubicBezTo>
                    <a:pt x="0" y="570"/>
                    <a:pt x="5" y="565"/>
                    <a:pt x="11" y="564"/>
                  </a:cubicBezTo>
                  <a:cubicBezTo>
                    <a:pt x="174" y="541"/>
                    <a:pt x="174" y="541"/>
                    <a:pt x="174" y="541"/>
                  </a:cubicBezTo>
                  <a:cubicBezTo>
                    <a:pt x="178" y="514"/>
                    <a:pt x="185" y="487"/>
                    <a:pt x="194" y="464"/>
                  </a:cubicBezTo>
                  <a:cubicBezTo>
                    <a:pt x="69" y="361"/>
                    <a:pt x="69" y="361"/>
                    <a:pt x="69" y="361"/>
                  </a:cubicBezTo>
                  <a:cubicBezTo>
                    <a:pt x="64" y="357"/>
                    <a:pt x="63" y="351"/>
                    <a:pt x="66" y="346"/>
                  </a:cubicBezTo>
                  <a:cubicBezTo>
                    <a:pt x="114" y="270"/>
                    <a:pt x="114" y="270"/>
                    <a:pt x="114" y="270"/>
                  </a:cubicBezTo>
                  <a:cubicBezTo>
                    <a:pt x="117" y="265"/>
                    <a:pt x="123" y="263"/>
                    <a:pt x="129" y="265"/>
                  </a:cubicBezTo>
                  <a:cubicBezTo>
                    <a:pt x="277" y="326"/>
                    <a:pt x="277" y="326"/>
                    <a:pt x="277" y="326"/>
                  </a:cubicBezTo>
                  <a:cubicBezTo>
                    <a:pt x="297" y="302"/>
                    <a:pt x="317" y="284"/>
                    <a:pt x="338" y="271"/>
                  </a:cubicBezTo>
                  <a:cubicBezTo>
                    <a:pt x="281" y="116"/>
                    <a:pt x="281" y="116"/>
                    <a:pt x="281" y="116"/>
                  </a:cubicBezTo>
                  <a:cubicBezTo>
                    <a:pt x="279" y="110"/>
                    <a:pt x="281" y="104"/>
                    <a:pt x="287" y="101"/>
                  </a:cubicBezTo>
                  <a:cubicBezTo>
                    <a:pt x="363" y="61"/>
                    <a:pt x="363" y="61"/>
                    <a:pt x="363" y="61"/>
                  </a:cubicBezTo>
                  <a:cubicBezTo>
                    <a:pt x="368" y="59"/>
                    <a:pt x="374" y="60"/>
                    <a:pt x="378" y="65"/>
                  </a:cubicBezTo>
                  <a:cubicBezTo>
                    <a:pt x="476" y="193"/>
                    <a:pt x="476" y="193"/>
                    <a:pt x="476" y="193"/>
                  </a:cubicBezTo>
                  <a:cubicBezTo>
                    <a:pt x="500" y="184"/>
                    <a:pt x="526" y="177"/>
                    <a:pt x="554" y="173"/>
                  </a:cubicBezTo>
                  <a:cubicBezTo>
                    <a:pt x="580" y="10"/>
                    <a:pt x="580" y="10"/>
                    <a:pt x="580" y="10"/>
                  </a:cubicBezTo>
                  <a:cubicBezTo>
                    <a:pt x="581" y="4"/>
                    <a:pt x="587" y="0"/>
                    <a:pt x="593" y="0"/>
                  </a:cubicBezTo>
                  <a:cubicBezTo>
                    <a:pt x="681" y="4"/>
                    <a:pt x="681" y="4"/>
                    <a:pt x="681" y="4"/>
                  </a:cubicBezTo>
                  <a:cubicBezTo>
                    <a:pt x="687" y="4"/>
                    <a:pt x="691" y="9"/>
                    <a:pt x="692" y="14"/>
                  </a:cubicBezTo>
                  <a:cubicBezTo>
                    <a:pt x="715" y="174"/>
                    <a:pt x="715" y="174"/>
                    <a:pt x="715" y="174"/>
                  </a:cubicBezTo>
                  <a:cubicBezTo>
                    <a:pt x="737" y="178"/>
                    <a:pt x="759" y="186"/>
                    <a:pt x="780" y="193"/>
                  </a:cubicBezTo>
                  <a:cubicBezTo>
                    <a:pt x="785" y="194"/>
                    <a:pt x="788" y="199"/>
                    <a:pt x="788" y="204"/>
                  </a:cubicBezTo>
                  <a:cubicBezTo>
                    <a:pt x="788" y="460"/>
                    <a:pt x="788" y="460"/>
                    <a:pt x="788" y="460"/>
                  </a:cubicBezTo>
                  <a:cubicBezTo>
                    <a:pt x="788" y="465"/>
                    <a:pt x="785" y="469"/>
                    <a:pt x="781" y="471"/>
                  </a:cubicBezTo>
                  <a:cubicBezTo>
                    <a:pt x="777" y="473"/>
                    <a:pt x="772" y="472"/>
                    <a:pt x="768" y="469"/>
                  </a:cubicBezTo>
                  <a:cubicBezTo>
                    <a:pt x="730" y="435"/>
                    <a:pt x="681" y="416"/>
                    <a:pt x="632" y="416"/>
                  </a:cubicBezTo>
                  <a:cubicBezTo>
                    <a:pt x="630" y="416"/>
                    <a:pt x="627" y="416"/>
                    <a:pt x="625" y="416"/>
                  </a:cubicBezTo>
                  <a:cubicBezTo>
                    <a:pt x="511" y="416"/>
                    <a:pt x="416" y="509"/>
                    <a:pt x="412" y="624"/>
                  </a:cubicBezTo>
                  <a:cubicBezTo>
                    <a:pt x="412" y="666"/>
                    <a:pt x="424" y="708"/>
                    <a:pt x="446" y="740"/>
                  </a:cubicBezTo>
                  <a:cubicBezTo>
                    <a:pt x="447" y="742"/>
                    <a:pt x="448" y="745"/>
                    <a:pt x="448" y="748"/>
                  </a:cubicBezTo>
                  <a:cubicBezTo>
                    <a:pt x="448" y="755"/>
                    <a:pt x="443" y="760"/>
                    <a:pt x="436" y="760"/>
                  </a:cubicBezTo>
                  <a:close/>
                  <a:moveTo>
                    <a:pt x="202" y="736"/>
                  </a:moveTo>
                  <a:cubicBezTo>
                    <a:pt x="415" y="736"/>
                    <a:pt x="415" y="736"/>
                    <a:pt x="415" y="736"/>
                  </a:cubicBezTo>
                  <a:cubicBezTo>
                    <a:pt x="398" y="703"/>
                    <a:pt x="388" y="664"/>
                    <a:pt x="388" y="624"/>
                  </a:cubicBezTo>
                  <a:cubicBezTo>
                    <a:pt x="392" y="493"/>
                    <a:pt x="503" y="388"/>
                    <a:pt x="633" y="392"/>
                  </a:cubicBezTo>
                  <a:cubicBezTo>
                    <a:pt x="633" y="392"/>
                    <a:pt x="633" y="392"/>
                    <a:pt x="633" y="392"/>
                  </a:cubicBezTo>
                  <a:cubicBezTo>
                    <a:pt x="678" y="392"/>
                    <a:pt x="725" y="408"/>
                    <a:pt x="764" y="435"/>
                  </a:cubicBezTo>
                  <a:cubicBezTo>
                    <a:pt x="764" y="213"/>
                    <a:pt x="764" y="213"/>
                    <a:pt x="764" y="213"/>
                  </a:cubicBezTo>
                  <a:cubicBezTo>
                    <a:pt x="744" y="206"/>
                    <a:pt x="723" y="199"/>
                    <a:pt x="702" y="196"/>
                  </a:cubicBezTo>
                  <a:cubicBezTo>
                    <a:pt x="697" y="195"/>
                    <a:pt x="693" y="191"/>
                    <a:pt x="692" y="186"/>
                  </a:cubicBezTo>
                  <a:cubicBezTo>
                    <a:pt x="670" y="28"/>
                    <a:pt x="670" y="28"/>
                    <a:pt x="670" y="28"/>
                  </a:cubicBezTo>
                  <a:cubicBezTo>
                    <a:pt x="602" y="24"/>
                    <a:pt x="602" y="24"/>
                    <a:pt x="602" y="24"/>
                  </a:cubicBezTo>
                  <a:cubicBezTo>
                    <a:pt x="576" y="186"/>
                    <a:pt x="576" y="186"/>
                    <a:pt x="576" y="186"/>
                  </a:cubicBezTo>
                  <a:cubicBezTo>
                    <a:pt x="575" y="191"/>
                    <a:pt x="571" y="195"/>
                    <a:pt x="566" y="196"/>
                  </a:cubicBezTo>
                  <a:cubicBezTo>
                    <a:pt x="534" y="200"/>
                    <a:pt x="503" y="208"/>
                    <a:pt x="477" y="219"/>
                  </a:cubicBezTo>
                  <a:cubicBezTo>
                    <a:pt x="472" y="221"/>
                    <a:pt x="466" y="220"/>
                    <a:pt x="463" y="215"/>
                  </a:cubicBezTo>
                  <a:cubicBezTo>
                    <a:pt x="365" y="87"/>
                    <a:pt x="365" y="87"/>
                    <a:pt x="365" y="87"/>
                  </a:cubicBezTo>
                  <a:cubicBezTo>
                    <a:pt x="307" y="118"/>
                    <a:pt x="307" y="118"/>
                    <a:pt x="307" y="118"/>
                  </a:cubicBezTo>
                  <a:cubicBezTo>
                    <a:pt x="363" y="272"/>
                    <a:pt x="363" y="272"/>
                    <a:pt x="363" y="272"/>
                  </a:cubicBezTo>
                  <a:cubicBezTo>
                    <a:pt x="365" y="277"/>
                    <a:pt x="363" y="284"/>
                    <a:pt x="358" y="286"/>
                  </a:cubicBezTo>
                  <a:cubicBezTo>
                    <a:pt x="335" y="299"/>
                    <a:pt x="313" y="319"/>
                    <a:pt x="289" y="348"/>
                  </a:cubicBezTo>
                  <a:cubicBezTo>
                    <a:pt x="286" y="352"/>
                    <a:pt x="281" y="353"/>
                    <a:pt x="276" y="351"/>
                  </a:cubicBezTo>
                  <a:cubicBezTo>
                    <a:pt x="129" y="291"/>
                    <a:pt x="129" y="291"/>
                    <a:pt x="129" y="291"/>
                  </a:cubicBezTo>
                  <a:cubicBezTo>
                    <a:pt x="92" y="349"/>
                    <a:pt x="92" y="349"/>
                    <a:pt x="92" y="349"/>
                  </a:cubicBezTo>
                  <a:cubicBezTo>
                    <a:pt x="216" y="451"/>
                    <a:pt x="216" y="451"/>
                    <a:pt x="216" y="451"/>
                  </a:cubicBezTo>
                  <a:cubicBezTo>
                    <a:pt x="220" y="454"/>
                    <a:pt x="221" y="460"/>
                    <a:pt x="219" y="465"/>
                  </a:cubicBezTo>
                  <a:cubicBezTo>
                    <a:pt x="208" y="491"/>
                    <a:pt x="200" y="521"/>
                    <a:pt x="196" y="554"/>
                  </a:cubicBezTo>
                  <a:cubicBezTo>
                    <a:pt x="195" y="559"/>
                    <a:pt x="191" y="563"/>
                    <a:pt x="186" y="564"/>
                  </a:cubicBezTo>
                  <a:cubicBezTo>
                    <a:pt x="24" y="586"/>
                    <a:pt x="24" y="586"/>
                    <a:pt x="24" y="586"/>
                  </a:cubicBezTo>
                  <a:cubicBezTo>
                    <a:pt x="24" y="654"/>
                    <a:pt x="24" y="654"/>
                    <a:pt x="24" y="654"/>
                  </a:cubicBezTo>
                  <a:cubicBezTo>
                    <a:pt x="182" y="680"/>
                    <a:pt x="182" y="680"/>
                    <a:pt x="182" y="680"/>
                  </a:cubicBezTo>
                  <a:cubicBezTo>
                    <a:pt x="187" y="681"/>
                    <a:pt x="191" y="685"/>
                    <a:pt x="192" y="690"/>
                  </a:cubicBezTo>
                  <a:cubicBezTo>
                    <a:pt x="194" y="700"/>
                    <a:pt x="196" y="709"/>
                    <a:pt x="198" y="717"/>
                  </a:cubicBezTo>
                  <a:cubicBezTo>
                    <a:pt x="199" y="723"/>
                    <a:pt x="201" y="730"/>
                    <a:pt x="202" y="736"/>
                  </a:cubicBezTo>
                  <a:close/>
                </a:path>
              </a:pathLst>
            </a:custGeom>
            <a:solidFill>
              <a:srgbClr val="FE6D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8"/>
            <p:cNvSpPr>
              <a:spLocks noEditPoints="1"/>
            </p:cNvSpPr>
            <p:nvPr/>
          </p:nvSpPr>
          <p:spPr bwMode="auto">
            <a:xfrm>
              <a:off x="6132821" y="5337773"/>
              <a:ext cx="72860" cy="73145"/>
            </a:xfrm>
            <a:custGeom>
              <a:avLst/>
              <a:gdLst>
                <a:gd name="T0" fmla="*/ 372 w 384"/>
                <a:gd name="T1" fmla="*/ 385 h 385"/>
                <a:gd name="T2" fmla="*/ 372 w 384"/>
                <a:gd name="T3" fmla="*/ 385 h 385"/>
                <a:gd name="T4" fmla="*/ 12 w 384"/>
                <a:gd name="T5" fmla="*/ 385 h 385"/>
                <a:gd name="T6" fmla="*/ 0 w 384"/>
                <a:gd name="T7" fmla="*/ 373 h 385"/>
                <a:gd name="T8" fmla="*/ 0 w 384"/>
                <a:gd name="T9" fmla="*/ 13 h 385"/>
                <a:gd name="T10" fmla="*/ 8 w 384"/>
                <a:gd name="T11" fmla="*/ 2 h 385"/>
                <a:gd name="T12" fmla="*/ 21 w 384"/>
                <a:gd name="T13" fmla="*/ 5 h 385"/>
                <a:gd name="T14" fmla="*/ 380 w 384"/>
                <a:gd name="T15" fmla="*/ 364 h 385"/>
                <a:gd name="T16" fmla="*/ 384 w 384"/>
                <a:gd name="T17" fmla="*/ 373 h 385"/>
                <a:gd name="T18" fmla="*/ 372 w 384"/>
                <a:gd name="T19" fmla="*/ 385 h 385"/>
                <a:gd name="T20" fmla="*/ 24 w 384"/>
                <a:gd name="T21" fmla="*/ 361 h 385"/>
                <a:gd name="T22" fmla="*/ 343 w 384"/>
                <a:gd name="T23" fmla="*/ 361 h 385"/>
                <a:gd name="T24" fmla="*/ 24 w 384"/>
                <a:gd name="T25" fmla="*/ 42 h 385"/>
                <a:gd name="T26" fmla="*/ 24 w 384"/>
                <a:gd name="T27" fmla="*/ 361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4" h="385">
                  <a:moveTo>
                    <a:pt x="372" y="385"/>
                  </a:moveTo>
                  <a:cubicBezTo>
                    <a:pt x="372" y="385"/>
                    <a:pt x="372" y="385"/>
                    <a:pt x="372" y="385"/>
                  </a:cubicBezTo>
                  <a:cubicBezTo>
                    <a:pt x="12" y="385"/>
                    <a:pt x="12" y="385"/>
                    <a:pt x="12" y="385"/>
                  </a:cubicBezTo>
                  <a:cubicBezTo>
                    <a:pt x="6" y="385"/>
                    <a:pt x="0" y="380"/>
                    <a:pt x="0" y="37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8"/>
                    <a:pt x="3" y="4"/>
                    <a:pt x="8" y="2"/>
                  </a:cubicBezTo>
                  <a:cubicBezTo>
                    <a:pt x="12" y="0"/>
                    <a:pt x="17" y="1"/>
                    <a:pt x="21" y="5"/>
                  </a:cubicBezTo>
                  <a:cubicBezTo>
                    <a:pt x="380" y="364"/>
                    <a:pt x="380" y="364"/>
                    <a:pt x="380" y="364"/>
                  </a:cubicBezTo>
                  <a:cubicBezTo>
                    <a:pt x="383" y="366"/>
                    <a:pt x="384" y="369"/>
                    <a:pt x="384" y="373"/>
                  </a:cubicBezTo>
                  <a:cubicBezTo>
                    <a:pt x="384" y="380"/>
                    <a:pt x="379" y="385"/>
                    <a:pt x="372" y="385"/>
                  </a:cubicBezTo>
                  <a:close/>
                  <a:moveTo>
                    <a:pt x="24" y="361"/>
                  </a:moveTo>
                  <a:cubicBezTo>
                    <a:pt x="343" y="361"/>
                    <a:pt x="343" y="361"/>
                    <a:pt x="343" y="361"/>
                  </a:cubicBezTo>
                  <a:cubicBezTo>
                    <a:pt x="24" y="42"/>
                    <a:pt x="24" y="42"/>
                    <a:pt x="24" y="42"/>
                  </a:cubicBezTo>
                  <a:lnTo>
                    <a:pt x="24" y="361"/>
                  </a:lnTo>
                  <a:close/>
                </a:path>
              </a:pathLst>
            </a:custGeom>
            <a:solidFill>
              <a:srgbClr val="FE6D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9"/>
            <p:cNvSpPr>
              <a:spLocks noEditPoints="1"/>
            </p:cNvSpPr>
            <p:nvPr/>
          </p:nvSpPr>
          <p:spPr bwMode="auto">
            <a:xfrm>
              <a:off x="5923196" y="5325049"/>
              <a:ext cx="209625" cy="300824"/>
            </a:xfrm>
            <a:custGeom>
              <a:avLst/>
              <a:gdLst>
                <a:gd name="T0" fmla="*/ 104 w 1104"/>
                <a:gd name="T1" fmla="*/ 1584 h 1584"/>
                <a:gd name="T2" fmla="*/ 12 w 1104"/>
                <a:gd name="T3" fmla="*/ 1584 h 1584"/>
                <a:gd name="T4" fmla="*/ 0 w 1104"/>
                <a:gd name="T5" fmla="*/ 1572 h 1584"/>
                <a:gd name="T6" fmla="*/ 0 w 1104"/>
                <a:gd name="T7" fmla="*/ 12 h 1584"/>
                <a:gd name="T8" fmla="*/ 12 w 1104"/>
                <a:gd name="T9" fmla="*/ 0 h 1584"/>
                <a:gd name="T10" fmla="*/ 1088 w 1104"/>
                <a:gd name="T11" fmla="*/ 0 h 1584"/>
                <a:gd name="T12" fmla="*/ 1100 w 1104"/>
                <a:gd name="T13" fmla="*/ 11 h 1584"/>
                <a:gd name="T14" fmla="*/ 1104 w 1104"/>
                <a:gd name="T15" fmla="*/ 79 h 1584"/>
                <a:gd name="T16" fmla="*/ 1101 w 1104"/>
                <a:gd name="T17" fmla="*/ 88 h 1584"/>
                <a:gd name="T18" fmla="*/ 1092 w 1104"/>
                <a:gd name="T19" fmla="*/ 92 h 1584"/>
                <a:gd name="T20" fmla="*/ 116 w 1104"/>
                <a:gd name="T21" fmla="*/ 92 h 1584"/>
                <a:gd name="T22" fmla="*/ 116 w 1104"/>
                <a:gd name="T23" fmla="*/ 1572 h 1584"/>
                <a:gd name="T24" fmla="*/ 104 w 1104"/>
                <a:gd name="T25" fmla="*/ 1584 h 1584"/>
                <a:gd name="T26" fmla="*/ 24 w 1104"/>
                <a:gd name="T27" fmla="*/ 1560 h 1584"/>
                <a:gd name="T28" fmla="*/ 92 w 1104"/>
                <a:gd name="T29" fmla="*/ 1560 h 1584"/>
                <a:gd name="T30" fmla="*/ 92 w 1104"/>
                <a:gd name="T31" fmla="*/ 80 h 1584"/>
                <a:gd name="T32" fmla="*/ 104 w 1104"/>
                <a:gd name="T33" fmla="*/ 68 h 1584"/>
                <a:gd name="T34" fmla="*/ 1079 w 1104"/>
                <a:gd name="T35" fmla="*/ 68 h 1584"/>
                <a:gd name="T36" fmla="*/ 1077 w 1104"/>
                <a:gd name="T37" fmla="*/ 24 h 1584"/>
                <a:gd name="T38" fmla="*/ 24 w 1104"/>
                <a:gd name="T39" fmla="*/ 24 h 1584"/>
                <a:gd name="T40" fmla="*/ 24 w 1104"/>
                <a:gd name="T41" fmla="*/ 1560 h 1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4" h="1584">
                  <a:moveTo>
                    <a:pt x="104" y="1584"/>
                  </a:moveTo>
                  <a:cubicBezTo>
                    <a:pt x="12" y="1584"/>
                    <a:pt x="12" y="1584"/>
                    <a:pt x="12" y="1584"/>
                  </a:cubicBezTo>
                  <a:cubicBezTo>
                    <a:pt x="6" y="1584"/>
                    <a:pt x="0" y="1579"/>
                    <a:pt x="0" y="157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1095" y="0"/>
                    <a:pt x="1100" y="5"/>
                    <a:pt x="1100" y="11"/>
                  </a:cubicBezTo>
                  <a:cubicBezTo>
                    <a:pt x="1104" y="79"/>
                    <a:pt x="1104" y="79"/>
                    <a:pt x="1104" y="79"/>
                  </a:cubicBezTo>
                  <a:cubicBezTo>
                    <a:pt x="1104" y="83"/>
                    <a:pt x="1103" y="86"/>
                    <a:pt x="1101" y="88"/>
                  </a:cubicBezTo>
                  <a:cubicBezTo>
                    <a:pt x="1099" y="91"/>
                    <a:pt x="1096" y="92"/>
                    <a:pt x="1092" y="92"/>
                  </a:cubicBezTo>
                  <a:cubicBezTo>
                    <a:pt x="116" y="92"/>
                    <a:pt x="116" y="92"/>
                    <a:pt x="116" y="92"/>
                  </a:cubicBezTo>
                  <a:cubicBezTo>
                    <a:pt x="116" y="1572"/>
                    <a:pt x="116" y="1572"/>
                    <a:pt x="116" y="1572"/>
                  </a:cubicBezTo>
                  <a:cubicBezTo>
                    <a:pt x="116" y="1579"/>
                    <a:pt x="111" y="1584"/>
                    <a:pt x="104" y="1584"/>
                  </a:cubicBezTo>
                  <a:close/>
                  <a:moveTo>
                    <a:pt x="24" y="1560"/>
                  </a:moveTo>
                  <a:cubicBezTo>
                    <a:pt x="92" y="1560"/>
                    <a:pt x="92" y="1560"/>
                    <a:pt x="92" y="1560"/>
                  </a:cubicBezTo>
                  <a:cubicBezTo>
                    <a:pt x="92" y="80"/>
                    <a:pt x="92" y="80"/>
                    <a:pt x="92" y="80"/>
                  </a:cubicBezTo>
                  <a:cubicBezTo>
                    <a:pt x="92" y="73"/>
                    <a:pt x="98" y="68"/>
                    <a:pt x="104" y="68"/>
                  </a:cubicBezTo>
                  <a:cubicBezTo>
                    <a:pt x="1079" y="68"/>
                    <a:pt x="1079" y="68"/>
                    <a:pt x="1079" y="68"/>
                  </a:cubicBezTo>
                  <a:cubicBezTo>
                    <a:pt x="1077" y="24"/>
                    <a:pt x="1077" y="24"/>
                    <a:pt x="1077" y="24"/>
                  </a:cubicBezTo>
                  <a:cubicBezTo>
                    <a:pt x="24" y="24"/>
                    <a:pt x="24" y="24"/>
                    <a:pt x="24" y="24"/>
                  </a:cubicBezTo>
                  <a:lnTo>
                    <a:pt x="24" y="1560"/>
                  </a:lnTo>
                  <a:close/>
                </a:path>
              </a:pathLst>
            </a:custGeom>
            <a:solidFill>
              <a:srgbClr val="FE6D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0"/>
            <p:cNvSpPr>
              <a:spLocks noEditPoints="1"/>
            </p:cNvSpPr>
            <p:nvPr/>
          </p:nvSpPr>
          <p:spPr bwMode="auto">
            <a:xfrm>
              <a:off x="5907273" y="5314457"/>
              <a:ext cx="214885" cy="299971"/>
            </a:xfrm>
            <a:custGeom>
              <a:avLst/>
              <a:gdLst>
                <a:gd name="T0" fmla="*/ 96 w 1132"/>
                <a:gd name="T1" fmla="*/ 1580 h 1580"/>
                <a:gd name="T2" fmla="*/ 12 w 1132"/>
                <a:gd name="T3" fmla="*/ 1580 h 1580"/>
                <a:gd name="T4" fmla="*/ 0 w 1132"/>
                <a:gd name="T5" fmla="*/ 1568 h 1580"/>
                <a:gd name="T6" fmla="*/ 0 w 1132"/>
                <a:gd name="T7" fmla="*/ 12 h 1580"/>
                <a:gd name="T8" fmla="*/ 12 w 1132"/>
                <a:gd name="T9" fmla="*/ 0 h 1580"/>
                <a:gd name="T10" fmla="*/ 1116 w 1132"/>
                <a:gd name="T11" fmla="*/ 0 h 1580"/>
                <a:gd name="T12" fmla="*/ 1128 w 1132"/>
                <a:gd name="T13" fmla="*/ 11 h 1580"/>
                <a:gd name="T14" fmla="*/ 1132 w 1132"/>
                <a:gd name="T15" fmla="*/ 67 h 1580"/>
                <a:gd name="T16" fmla="*/ 1129 w 1132"/>
                <a:gd name="T17" fmla="*/ 76 h 1580"/>
                <a:gd name="T18" fmla="*/ 1120 w 1132"/>
                <a:gd name="T19" fmla="*/ 80 h 1580"/>
                <a:gd name="T20" fmla="*/ 108 w 1132"/>
                <a:gd name="T21" fmla="*/ 80 h 1580"/>
                <a:gd name="T22" fmla="*/ 108 w 1132"/>
                <a:gd name="T23" fmla="*/ 1568 h 1580"/>
                <a:gd name="T24" fmla="*/ 96 w 1132"/>
                <a:gd name="T25" fmla="*/ 1580 h 1580"/>
                <a:gd name="T26" fmla="*/ 24 w 1132"/>
                <a:gd name="T27" fmla="*/ 1556 h 1580"/>
                <a:gd name="T28" fmla="*/ 84 w 1132"/>
                <a:gd name="T29" fmla="*/ 1556 h 1580"/>
                <a:gd name="T30" fmla="*/ 84 w 1132"/>
                <a:gd name="T31" fmla="*/ 68 h 1580"/>
                <a:gd name="T32" fmla="*/ 96 w 1132"/>
                <a:gd name="T33" fmla="*/ 56 h 1580"/>
                <a:gd name="T34" fmla="*/ 1107 w 1132"/>
                <a:gd name="T35" fmla="*/ 56 h 1580"/>
                <a:gd name="T36" fmla="*/ 1105 w 1132"/>
                <a:gd name="T37" fmla="*/ 24 h 1580"/>
                <a:gd name="T38" fmla="*/ 24 w 1132"/>
                <a:gd name="T39" fmla="*/ 24 h 1580"/>
                <a:gd name="T40" fmla="*/ 24 w 1132"/>
                <a:gd name="T41" fmla="*/ 1556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32" h="1580">
                  <a:moveTo>
                    <a:pt x="96" y="1580"/>
                  </a:moveTo>
                  <a:cubicBezTo>
                    <a:pt x="12" y="1580"/>
                    <a:pt x="12" y="1580"/>
                    <a:pt x="12" y="1580"/>
                  </a:cubicBezTo>
                  <a:cubicBezTo>
                    <a:pt x="6" y="1580"/>
                    <a:pt x="0" y="1575"/>
                    <a:pt x="0" y="156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116" y="0"/>
                    <a:pt x="1116" y="0"/>
                    <a:pt x="1116" y="0"/>
                  </a:cubicBezTo>
                  <a:cubicBezTo>
                    <a:pt x="1122" y="0"/>
                    <a:pt x="1128" y="5"/>
                    <a:pt x="1128" y="11"/>
                  </a:cubicBezTo>
                  <a:cubicBezTo>
                    <a:pt x="1132" y="67"/>
                    <a:pt x="1132" y="67"/>
                    <a:pt x="1132" y="67"/>
                  </a:cubicBezTo>
                  <a:cubicBezTo>
                    <a:pt x="1132" y="70"/>
                    <a:pt x="1131" y="74"/>
                    <a:pt x="1129" y="76"/>
                  </a:cubicBezTo>
                  <a:cubicBezTo>
                    <a:pt x="1127" y="79"/>
                    <a:pt x="1124" y="80"/>
                    <a:pt x="1120" y="80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08" y="1568"/>
                    <a:pt x="108" y="1568"/>
                    <a:pt x="108" y="1568"/>
                  </a:cubicBezTo>
                  <a:cubicBezTo>
                    <a:pt x="108" y="1575"/>
                    <a:pt x="103" y="1580"/>
                    <a:pt x="96" y="1580"/>
                  </a:cubicBezTo>
                  <a:close/>
                  <a:moveTo>
                    <a:pt x="24" y="1556"/>
                  </a:moveTo>
                  <a:cubicBezTo>
                    <a:pt x="84" y="1556"/>
                    <a:pt x="84" y="1556"/>
                    <a:pt x="84" y="1556"/>
                  </a:cubicBezTo>
                  <a:cubicBezTo>
                    <a:pt x="84" y="68"/>
                    <a:pt x="84" y="68"/>
                    <a:pt x="84" y="68"/>
                  </a:cubicBezTo>
                  <a:cubicBezTo>
                    <a:pt x="84" y="61"/>
                    <a:pt x="90" y="56"/>
                    <a:pt x="96" y="56"/>
                  </a:cubicBezTo>
                  <a:cubicBezTo>
                    <a:pt x="1107" y="56"/>
                    <a:pt x="1107" y="56"/>
                    <a:pt x="1107" y="56"/>
                  </a:cubicBezTo>
                  <a:cubicBezTo>
                    <a:pt x="1105" y="24"/>
                    <a:pt x="1105" y="24"/>
                    <a:pt x="1105" y="24"/>
                  </a:cubicBezTo>
                  <a:cubicBezTo>
                    <a:pt x="24" y="24"/>
                    <a:pt x="24" y="24"/>
                    <a:pt x="24" y="24"/>
                  </a:cubicBezTo>
                  <a:lnTo>
                    <a:pt x="24" y="1556"/>
                  </a:lnTo>
                  <a:close/>
                </a:path>
              </a:pathLst>
            </a:custGeom>
            <a:solidFill>
              <a:srgbClr val="FE6D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1"/>
            <p:cNvSpPr>
              <a:spLocks noEditPoints="1"/>
            </p:cNvSpPr>
            <p:nvPr/>
          </p:nvSpPr>
          <p:spPr bwMode="auto">
            <a:xfrm>
              <a:off x="5968760" y="5445250"/>
              <a:ext cx="123614" cy="123614"/>
            </a:xfrm>
            <a:custGeom>
              <a:avLst/>
              <a:gdLst>
                <a:gd name="T0" fmla="*/ 298 w 651"/>
                <a:gd name="T1" fmla="*/ 650 h 651"/>
                <a:gd name="T2" fmla="*/ 243 w 651"/>
                <a:gd name="T3" fmla="*/ 552 h 651"/>
                <a:gd name="T4" fmla="*/ 139 w 651"/>
                <a:gd name="T5" fmla="*/ 592 h 651"/>
                <a:gd name="T6" fmla="*/ 141 w 651"/>
                <a:gd name="T7" fmla="*/ 480 h 651"/>
                <a:gd name="T8" fmla="*/ 30 w 651"/>
                <a:gd name="T9" fmla="*/ 463 h 651"/>
                <a:gd name="T10" fmla="*/ 88 w 651"/>
                <a:gd name="T11" fmla="*/ 367 h 651"/>
                <a:gd name="T12" fmla="*/ 1 w 651"/>
                <a:gd name="T13" fmla="*/ 297 h 651"/>
                <a:gd name="T14" fmla="*/ 99 w 651"/>
                <a:gd name="T15" fmla="*/ 243 h 651"/>
                <a:gd name="T16" fmla="*/ 58 w 651"/>
                <a:gd name="T17" fmla="*/ 139 h 651"/>
                <a:gd name="T18" fmla="*/ 170 w 651"/>
                <a:gd name="T19" fmla="*/ 140 h 651"/>
                <a:gd name="T20" fmla="*/ 187 w 651"/>
                <a:gd name="T21" fmla="*/ 30 h 651"/>
                <a:gd name="T22" fmla="*/ 284 w 651"/>
                <a:gd name="T23" fmla="*/ 88 h 651"/>
                <a:gd name="T24" fmla="*/ 354 w 651"/>
                <a:gd name="T25" fmla="*/ 0 h 651"/>
                <a:gd name="T26" fmla="*/ 408 w 651"/>
                <a:gd name="T27" fmla="*/ 98 h 651"/>
                <a:gd name="T28" fmla="*/ 512 w 651"/>
                <a:gd name="T29" fmla="*/ 58 h 651"/>
                <a:gd name="T30" fmla="*/ 510 w 651"/>
                <a:gd name="T31" fmla="*/ 170 h 651"/>
                <a:gd name="T32" fmla="*/ 621 w 651"/>
                <a:gd name="T33" fmla="*/ 187 h 651"/>
                <a:gd name="T34" fmla="*/ 563 w 651"/>
                <a:gd name="T35" fmla="*/ 283 h 651"/>
                <a:gd name="T36" fmla="*/ 650 w 651"/>
                <a:gd name="T37" fmla="*/ 353 h 651"/>
                <a:gd name="T38" fmla="*/ 552 w 651"/>
                <a:gd name="T39" fmla="*/ 408 h 651"/>
                <a:gd name="T40" fmla="*/ 593 w 651"/>
                <a:gd name="T41" fmla="*/ 512 h 651"/>
                <a:gd name="T42" fmla="*/ 481 w 651"/>
                <a:gd name="T43" fmla="*/ 510 h 651"/>
                <a:gd name="T44" fmla="*/ 464 w 651"/>
                <a:gd name="T45" fmla="*/ 620 h 651"/>
                <a:gd name="T46" fmla="*/ 368 w 651"/>
                <a:gd name="T47" fmla="*/ 563 h 651"/>
                <a:gd name="T48" fmla="*/ 308 w 651"/>
                <a:gd name="T49" fmla="*/ 626 h 651"/>
                <a:gd name="T50" fmla="*/ 355 w 651"/>
                <a:gd name="T51" fmla="*/ 540 h 651"/>
                <a:gd name="T52" fmla="*/ 461 w 651"/>
                <a:gd name="T53" fmla="*/ 594 h 651"/>
                <a:gd name="T54" fmla="*/ 459 w 651"/>
                <a:gd name="T55" fmla="*/ 497 h 651"/>
                <a:gd name="T56" fmla="*/ 577 w 651"/>
                <a:gd name="T57" fmla="*/ 491 h 651"/>
                <a:gd name="T58" fmla="*/ 527 w 651"/>
                <a:gd name="T59" fmla="*/ 407 h 651"/>
                <a:gd name="T60" fmla="*/ 626 w 651"/>
                <a:gd name="T61" fmla="*/ 342 h 651"/>
                <a:gd name="T62" fmla="*/ 541 w 651"/>
                <a:gd name="T63" fmla="*/ 295 h 651"/>
                <a:gd name="T64" fmla="*/ 595 w 651"/>
                <a:gd name="T65" fmla="*/ 190 h 651"/>
                <a:gd name="T66" fmla="*/ 497 w 651"/>
                <a:gd name="T67" fmla="*/ 192 h 651"/>
                <a:gd name="T68" fmla="*/ 491 w 651"/>
                <a:gd name="T69" fmla="*/ 73 h 651"/>
                <a:gd name="T70" fmla="*/ 407 w 651"/>
                <a:gd name="T71" fmla="*/ 124 h 651"/>
                <a:gd name="T72" fmla="*/ 343 w 651"/>
                <a:gd name="T73" fmla="*/ 24 h 651"/>
                <a:gd name="T74" fmla="*/ 295 w 651"/>
                <a:gd name="T75" fmla="*/ 110 h 651"/>
                <a:gd name="T76" fmla="*/ 190 w 651"/>
                <a:gd name="T77" fmla="*/ 56 h 651"/>
                <a:gd name="T78" fmla="*/ 192 w 651"/>
                <a:gd name="T79" fmla="*/ 154 h 651"/>
                <a:gd name="T80" fmla="*/ 74 w 651"/>
                <a:gd name="T81" fmla="*/ 160 h 651"/>
                <a:gd name="T82" fmla="*/ 124 w 651"/>
                <a:gd name="T83" fmla="*/ 243 h 651"/>
                <a:gd name="T84" fmla="*/ 25 w 651"/>
                <a:gd name="T85" fmla="*/ 308 h 651"/>
                <a:gd name="T86" fmla="*/ 110 w 651"/>
                <a:gd name="T87" fmla="*/ 355 h 651"/>
                <a:gd name="T88" fmla="*/ 56 w 651"/>
                <a:gd name="T89" fmla="*/ 461 h 651"/>
                <a:gd name="T90" fmla="*/ 154 w 651"/>
                <a:gd name="T91" fmla="*/ 459 h 651"/>
                <a:gd name="T92" fmla="*/ 160 w 651"/>
                <a:gd name="T93" fmla="*/ 577 h 651"/>
                <a:gd name="T94" fmla="*/ 244 w 651"/>
                <a:gd name="T95" fmla="*/ 527 h 651"/>
                <a:gd name="T96" fmla="*/ 308 w 651"/>
                <a:gd name="T97" fmla="*/ 626 h 651"/>
                <a:gd name="T98" fmla="*/ 199 w 651"/>
                <a:gd name="T99" fmla="*/ 323 h 651"/>
                <a:gd name="T100" fmla="*/ 452 w 651"/>
                <a:gd name="T101" fmla="*/ 327 h 651"/>
                <a:gd name="T102" fmla="*/ 223 w 651"/>
                <a:gd name="T103" fmla="*/ 323 h 651"/>
                <a:gd name="T104" fmla="*/ 428 w 651"/>
                <a:gd name="T105" fmla="*/ 327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51" h="651">
                  <a:moveTo>
                    <a:pt x="343" y="651"/>
                  </a:moveTo>
                  <a:cubicBezTo>
                    <a:pt x="343" y="651"/>
                    <a:pt x="343" y="651"/>
                    <a:pt x="342" y="651"/>
                  </a:cubicBezTo>
                  <a:cubicBezTo>
                    <a:pt x="298" y="650"/>
                    <a:pt x="298" y="650"/>
                    <a:pt x="298" y="650"/>
                  </a:cubicBezTo>
                  <a:cubicBezTo>
                    <a:pt x="292" y="650"/>
                    <a:pt x="287" y="645"/>
                    <a:pt x="286" y="639"/>
                  </a:cubicBezTo>
                  <a:cubicBezTo>
                    <a:pt x="275" y="561"/>
                    <a:pt x="275" y="561"/>
                    <a:pt x="275" y="561"/>
                  </a:cubicBezTo>
                  <a:cubicBezTo>
                    <a:pt x="265" y="559"/>
                    <a:pt x="254" y="556"/>
                    <a:pt x="243" y="552"/>
                  </a:cubicBezTo>
                  <a:cubicBezTo>
                    <a:pt x="193" y="613"/>
                    <a:pt x="193" y="613"/>
                    <a:pt x="193" y="613"/>
                  </a:cubicBezTo>
                  <a:cubicBezTo>
                    <a:pt x="189" y="617"/>
                    <a:pt x="183" y="619"/>
                    <a:pt x="178" y="615"/>
                  </a:cubicBezTo>
                  <a:cubicBezTo>
                    <a:pt x="139" y="592"/>
                    <a:pt x="139" y="592"/>
                    <a:pt x="139" y="592"/>
                  </a:cubicBezTo>
                  <a:cubicBezTo>
                    <a:pt x="134" y="589"/>
                    <a:pt x="132" y="583"/>
                    <a:pt x="134" y="577"/>
                  </a:cubicBezTo>
                  <a:cubicBezTo>
                    <a:pt x="164" y="504"/>
                    <a:pt x="164" y="504"/>
                    <a:pt x="164" y="504"/>
                  </a:cubicBezTo>
                  <a:cubicBezTo>
                    <a:pt x="156" y="497"/>
                    <a:pt x="148" y="489"/>
                    <a:pt x="141" y="480"/>
                  </a:cubicBezTo>
                  <a:cubicBezTo>
                    <a:pt x="67" y="508"/>
                    <a:pt x="67" y="508"/>
                    <a:pt x="67" y="508"/>
                  </a:cubicBezTo>
                  <a:cubicBezTo>
                    <a:pt x="61" y="510"/>
                    <a:pt x="55" y="508"/>
                    <a:pt x="52" y="503"/>
                  </a:cubicBezTo>
                  <a:cubicBezTo>
                    <a:pt x="30" y="463"/>
                    <a:pt x="30" y="463"/>
                    <a:pt x="30" y="463"/>
                  </a:cubicBezTo>
                  <a:cubicBezTo>
                    <a:pt x="28" y="458"/>
                    <a:pt x="29" y="452"/>
                    <a:pt x="34" y="448"/>
                  </a:cubicBezTo>
                  <a:cubicBezTo>
                    <a:pt x="96" y="400"/>
                    <a:pt x="96" y="400"/>
                    <a:pt x="96" y="400"/>
                  </a:cubicBezTo>
                  <a:cubicBezTo>
                    <a:pt x="93" y="389"/>
                    <a:pt x="90" y="378"/>
                    <a:pt x="88" y="367"/>
                  </a:cubicBezTo>
                  <a:cubicBezTo>
                    <a:pt x="10" y="354"/>
                    <a:pt x="10" y="354"/>
                    <a:pt x="10" y="354"/>
                  </a:cubicBezTo>
                  <a:cubicBezTo>
                    <a:pt x="4" y="353"/>
                    <a:pt x="0" y="348"/>
                    <a:pt x="0" y="342"/>
                  </a:cubicBezTo>
                  <a:cubicBezTo>
                    <a:pt x="1" y="297"/>
                    <a:pt x="1" y="297"/>
                    <a:pt x="1" y="297"/>
                  </a:cubicBezTo>
                  <a:cubicBezTo>
                    <a:pt x="1" y="291"/>
                    <a:pt x="5" y="286"/>
                    <a:pt x="11" y="285"/>
                  </a:cubicBezTo>
                  <a:cubicBezTo>
                    <a:pt x="90" y="275"/>
                    <a:pt x="90" y="275"/>
                    <a:pt x="90" y="275"/>
                  </a:cubicBezTo>
                  <a:cubicBezTo>
                    <a:pt x="92" y="264"/>
                    <a:pt x="95" y="253"/>
                    <a:pt x="99" y="243"/>
                  </a:cubicBezTo>
                  <a:cubicBezTo>
                    <a:pt x="38" y="193"/>
                    <a:pt x="38" y="193"/>
                    <a:pt x="38" y="193"/>
                  </a:cubicBezTo>
                  <a:cubicBezTo>
                    <a:pt x="33" y="189"/>
                    <a:pt x="32" y="182"/>
                    <a:pt x="35" y="177"/>
                  </a:cubicBezTo>
                  <a:cubicBezTo>
                    <a:pt x="58" y="139"/>
                    <a:pt x="58" y="139"/>
                    <a:pt x="58" y="139"/>
                  </a:cubicBezTo>
                  <a:cubicBezTo>
                    <a:pt x="61" y="134"/>
                    <a:pt x="68" y="131"/>
                    <a:pt x="73" y="134"/>
                  </a:cubicBezTo>
                  <a:cubicBezTo>
                    <a:pt x="146" y="164"/>
                    <a:pt x="146" y="164"/>
                    <a:pt x="146" y="164"/>
                  </a:cubicBezTo>
                  <a:cubicBezTo>
                    <a:pt x="154" y="155"/>
                    <a:pt x="162" y="148"/>
                    <a:pt x="170" y="140"/>
                  </a:cubicBezTo>
                  <a:cubicBezTo>
                    <a:pt x="143" y="67"/>
                    <a:pt x="143" y="67"/>
                    <a:pt x="143" y="67"/>
                  </a:cubicBezTo>
                  <a:cubicBezTo>
                    <a:pt x="141" y="61"/>
                    <a:pt x="143" y="55"/>
                    <a:pt x="148" y="52"/>
                  </a:cubicBezTo>
                  <a:cubicBezTo>
                    <a:pt x="187" y="30"/>
                    <a:pt x="187" y="30"/>
                    <a:pt x="187" y="30"/>
                  </a:cubicBezTo>
                  <a:cubicBezTo>
                    <a:pt x="193" y="27"/>
                    <a:pt x="199" y="28"/>
                    <a:pt x="203" y="33"/>
                  </a:cubicBezTo>
                  <a:cubicBezTo>
                    <a:pt x="251" y="96"/>
                    <a:pt x="251" y="96"/>
                    <a:pt x="251" y="96"/>
                  </a:cubicBezTo>
                  <a:cubicBezTo>
                    <a:pt x="262" y="92"/>
                    <a:pt x="272" y="89"/>
                    <a:pt x="284" y="88"/>
                  </a:cubicBezTo>
                  <a:cubicBezTo>
                    <a:pt x="297" y="10"/>
                    <a:pt x="297" y="10"/>
                    <a:pt x="297" y="10"/>
                  </a:cubicBezTo>
                  <a:cubicBezTo>
                    <a:pt x="298" y="4"/>
                    <a:pt x="303" y="0"/>
                    <a:pt x="309" y="0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59" y="1"/>
                    <a:pt x="364" y="5"/>
                    <a:pt x="365" y="11"/>
                  </a:cubicBezTo>
                  <a:cubicBezTo>
                    <a:pt x="376" y="89"/>
                    <a:pt x="376" y="89"/>
                    <a:pt x="376" y="89"/>
                  </a:cubicBezTo>
                  <a:cubicBezTo>
                    <a:pt x="387" y="91"/>
                    <a:pt x="397" y="95"/>
                    <a:pt x="408" y="98"/>
                  </a:cubicBezTo>
                  <a:cubicBezTo>
                    <a:pt x="458" y="38"/>
                    <a:pt x="458" y="38"/>
                    <a:pt x="458" y="38"/>
                  </a:cubicBezTo>
                  <a:cubicBezTo>
                    <a:pt x="462" y="33"/>
                    <a:pt x="468" y="32"/>
                    <a:pt x="474" y="35"/>
                  </a:cubicBezTo>
                  <a:cubicBezTo>
                    <a:pt x="512" y="58"/>
                    <a:pt x="512" y="58"/>
                    <a:pt x="512" y="58"/>
                  </a:cubicBezTo>
                  <a:cubicBezTo>
                    <a:pt x="517" y="61"/>
                    <a:pt x="519" y="67"/>
                    <a:pt x="517" y="73"/>
                  </a:cubicBezTo>
                  <a:cubicBezTo>
                    <a:pt x="487" y="146"/>
                    <a:pt x="487" y="146"/>
                    <a:pt x="487" y="146"/>
                  </a:cubicBezTo>
                  <a:cubicBezTo>
                    <a:pt x="495" y="153"/>
                    <a:pt x="503" y="162"/>
                    <a:pt x="510" y="170"/>
                  </a:cubicBezTo>
                  <a:cubicBezTo>
                    <a:pt x="584" y="142"/>
                    <a:pt x="584" y="142"/>
                    <a:pt x="584" y="142"/>
                  </a:cubicBezTo>
                  <a:cubicBezTo>
                    <a:pt x="590" y="140"/>
                    <a:pt x="596" y="143"/>
                    <a:pt x="599" y="148"/>
                  </a:cubicBezTo>
                  <a:cubicBezTo>
                    <a:pt x="621" y="187"/>
                    <a:pt x="621" y="187"/>
                    <a:pt x="621" y="187"/>
                  </a:cubicBezTo>
                  <a:cubicBezTo>
                    <a:pt x="624" y="192"/>
                    <a:pt x="622" y="199"/>
                    <a:pt x="618" y="202"/>
                  </a:cubicBezTo>
                  <a:cubicBezTo>
                    <a:pt x="555" y="250"/>
                    <a:pt x="555" y="250"/>
                    <a:pt x="555" y="250"/>
                  </a:cubicBezTo>
                  <a:cubicBezTo>
                    <a:pt x="559" y="261"/>
                    <a:pt x="561" y="272"/>
                    <a:pt x="563" y="283"/>
                  </a:cubicBezTo>
                  <a:cubicBezTo>
                    <a:pt x="641" y="296"/>
                    <a:pt x="641" y="296"/>
                    <a:pt x="641" y="296"/>
                  </a:cubicBezTo>
                  <a:cubicBezTo>
                    <a:pt x="647" y="297"/>
                    <a:pt x="651" y="302"/>
                    <a:pt x="651" y="308"/>
                  </a:cubicBezTo>
                  <a:cubicBezTo>
                    <a:pt x="650" y="353"/>
                    <a:pt x="650" y="353"/>
                    <a:pt x="650" y="353"/>
                  </a:cubicBezTo>
                  <a:cubicBezTo>
                    <a:pt x="650" y="359"/>
                    <a:pt x="646" y="364"/>
                    <a:pt x="640" y="365"/>
                  </a:cubicBezTo>
                  <a:cubicBezTo>
                    <a:pt x="562" y="375"/>
                    <a:pt x="562" y="375"/>
                    <a:pt x="562" y="375"/>
                  </a:cubicBezTo>
                  <a:cubicBezTo>
                    <a:pt x="559" y="386"/>
                    <a:pt x="556" y="397"/>
                    <a:pt x="552" y="408"/>
                  </a:cubicBezTo>
                  <a:cubicBezTo>
                    <a:pt x="613" y="458"/>
                    <a:pt x="613" y="458"/>
                    <a:pt x="613" y="458"/>
                  </a:cubicBezTo>
                  <a:cubicBezTo>
                    <a:pt x="618" y="461"/>
                    <a:pt x="619" y="468"/>
                    <a:pt x="616" y="473"/>
                  </a:cubicBezTo>
                  <a:cubicBezTo>
                    <a:pt x="593" y="512"/>
                    <a:pt x="593" y="512"/>
                    <a:pt x="593" y="512"/>
                  </a:cubicBezTo>
                  <a:cubicBezTo>
                    <a:pt x="590" y="517"/>
                    <a:pt x="583" y="519"/>
                    <a:pt x="578" y="517"/>
                  </a:cubicBezTo>
                  <a:cubicBezTo>
                    <a:pt x="505" y="487"/>
                    <a:pt x="505" y="487"/>
                    <a:pt x="505" y="487"/>
                  </a:cubicBezTo>
                  <a:cubicBezTo>
                    <a:pt x="498" y="495"/>
                    <a:pt x="489" y="503"/>
                    <a:pt x="481" y="510"/>
                  </a:cubicBezTo>
                  <a:cubicBezTo>
                    <a:pt x="508" y="584"/>
                    <a:pt x="508" y="584"/>
                    <a:pt x="508" y="584"/>
                  </a:cubicBezTo>
                  <a:cubicBezTo>
                    <a:pt x="510" y="589"/>
                    <a:pt x="508" y="596"/>
                    <a:pt x="503" y="599"/>
                  </a:cubicBezTo>
                  <a:cubicBezTo>
                    <a:pt x="464" y="620"/>
                    <a:pt x="464" y="620"/>
                    <a:pt x="464" y="620"/>
                  </a:cubicBezTo>
                  <a:cubicBezTo>
                    <a:pt x="458" y="623"/>
                    <a:pt x="452" y="622"/>
                    <a:pt x="448" y="617"/>
                  </a:cubicBezTo>
                  <a:cubicBezTo>
                    <a:pt x="400" y="555"/>
                    <a:pt x="400" y="555"/>
                    <a:pt x="400" y="555"/>
                  </a:cubicBezTo>
                  <a:cubicBezTo>
                    <a:pt x="390" y="558"/>
                    <a:pt x="379" y="561"/>
                    <a:pt x="368" y="563"/>
                  </a:cubicBezTo>
                  <a:cubicBezTo>
                    <a:pt x="355" y="641"/>
                    <a:pt x="355" y="641"/>
                    <a:pt x="355" y="641"/>
                  </a:cubicBezTo>
                  <a:cubicBezTo>
                    <a:pt x="354" y="646"/>
                    <a:pt x="349" y="651"/>
                    <a:pt x="343" y="651"/>
                  </a:cubicBezTo>
                  <a:close/>
                  <a:moveTo>
                    <a:pt x="308" y="626"/>
                  </a:moveTo>
                  <a:cubicBezTo>
                    <a:pt x="333" y="626"/>
                    <a:pt x="333" y="626"/>
                    <a:pt x="333" y="626"/>
                  </a:cubicBezTo>
                  <a:cubicBezTo>
                    <a:pt x="345" y="550"/>
                    <a:pt x="345" y="550"/>
                    <a:pt x="345" y="550"/>
                  </a:cubicBezTo>
                  <a:cubicBezTo>
                    <a:pt x="346" y="545"/>
                    <a:pt x="350" y="541"/>
                    <a:pt x="355" y="540"/>
                  </a:cubicBezTo>
                  <a:cubicBezTo>
                    <a:pt x="371" y="538"/>
                    <a:pt x="386" y="534"/>
                    <a:pt x="400" y="529"/>
                  </a:cubicBezTo>
                  <a:cubicBezTo>
                    <a:pt x="405" y="527"/>
                    <a:pt x="411" y="529"/>
                    <a:pt x="414" y="533"/>
                  </a:cubicBezTo>
                  <a:cubicBezTo>
                    <a:pt x="461" y="594"/>
                    <a:pt x="461" y="594"/>
                    <a:pt x="461" y="594"/>
                  </a:cubicBezTo>
                  <a:cubicBezTo>
                    <a:pt x="482" y="583"/>
                    <a:pt x="482" y="583"/>
                    <a:pt x="482" y="583"/>
                  </a:cubicBezTo>
                  <a:cubicBezTo>
                    <a:pt x="455" y="510"/>
                    <a:pt x="455" y="510"/>
                    <a:pt x="455" y="510"/>
                  </a:cubicBezTo>
                  <a:cubicBezTo>
                    <a:pt x="453" y="505"/>
                    <a:pt x="455" y="500"/>
                    <a:pt x="459" y="497"/>
                  </a:cubicBezTo>
                  <a:cubicBezTo>
                    <a:pt x="471" y="487"/>
                    <a:pt x="483" y="476"/>
                    <a:pt x="492" y="464"/>
                  </a:cubicBezTo>
                  <a:cubicBezTo>
                    <a:pt x="496" y="460"/>
                    <a:pt x="501" y="459"/>
                    <a:pt x="506" y="461"/>
                  </a:cubicBezTo>
                  <a:cubicBezTo>
                    <a:pt x="577" y="491"/>
                    <a:pt x="577" y="491"/>
                    <a:pt x="577" y="491"/>
                  </a:cubicBezTo>
                  <a:cubicBezTo>
                    <a:pt x="590" y="470"/>
                    <a:pt x="590" y="470"/>
                    <a:pt x="590" y="470"/>
                  </a:cubicBezTo>
                  <a:cubicBezTo>
                    <a:pt x="530" y="421"/>
                    <a:pt x="530" y="421"/>
                    <a:pt x="530" y="421"/>
                  </a:cubicBezTo>
                  <a:cubicBezTo>
                    <a:pt x="526" y="417"/>
                    <a:pt x="525" y="412"/>
                    <a:pt x="527" y="407"/>
                  </a:cubicBezTo>
                  <a:cubicBezTo>
                    <a:pt x="533" y="392"/>
                    <a:pt x="537" y="377"/>
                    <a:pt x="540" y="362"/>
                  </a:cubicBezTo>
                  <a:cubicBezTo>
                    <a:pt x="540" y="357"/>
                    <a:pt x="545" y="353"/>
                    <a:pt x="550" y="353"/>
                  </a:cubicBezTo>
                  <a:cubicBezTo>
                    <a:pt x="626" y="342"/>
                    <a:pt x="626" y="342"/>
                    <a:pt x="626" y="342"/>
                  </a:cubicBezTo>
                  <a:cubicBezTo>
                    <a:pt x="627" y="318"/>
                    <a:pt x="627" y="318"/>
                    <a:pt x="627" y="318"/>
                  </a:cubicBezTo>
                  <a:cubicBezTo>
                    <a:pt x="551" y="305"/>
                    <a:pt x="551" y="305"/>
                    <a:pt x="551" y="305"/>
                  </a:cubicBezTo>
                  <a:cubicBezTo>
                    <a:pt x="546" y="304"/>
                    <a:pt x="542" y="300"/>
                    <a:pt x="541" y="295"/>
                  </a:cubicBezTo>
                  <a:cubicBezTo>
                    <a:pt x="539" y="280"/>
                    <a:pt x="535" y="265"/>
                    <a:pt x="530" y="250"/>
                  </a:cubicBezTo>
                  <a:cubicBezTo>
                    <a:pt x="528" y="245"/>
                    <a:pt x="529" y="240"/>
                    <a:pt x="534" y="237"/>
                  </a:cubicBezTo>
                  <a:cubicBezTo>
                    <a:pt x="595" y="190"/>
                    <a:pt x="595" y="190"/>
                    <a:pt x="595" y="190"/>
                  </a:cubicBezTo>
                  <a:cubicBezTo>
                    <a:pt x="583" y="168"/>
                    <a:pt x="583" y="168"/>
                    <a:pt x="583" y="168"/>
                  </a:cubicBezTo>
                  <a:cubicBezTo>
                    <a:pt x="511" y="195"/>
                    <a:pt x="511" y="195"/>
                    <a:pt x="511" y="195"/>
                  </a:cubicBezTo>
                  <a:cubicBezTo>
                    <a:pt x="506" y="197"/>
                    <a:pt x="500" y="196"/>
                    <a:pt x="497" y="192"/>
                  </a:cubicBezTo>
                  <a:cubicBezTo>
                    <a:pt x="488" y="180"/>
                    <a:pt x="477" y="169"/>
                    <a:pt x="465" y="158"/>
                  </a:cubicBezTo>
                  <a:cubicBezTo>
                    <a:pt x="461" y="155"/>
                    <a:pt x="459" y="149"/>
                    <a:pt x="461" y="145"/>
                  </a:cubicBezTo>
                  <a:cubicBezTo>
                    <a:pt x="491" y="73"/>
                    <a:pt x="491" y="73"/>
                    <a:pt x="491" y="73"/>
                  </a:cubicBezTo>
                  <a:cubicBezTo>
                    <a:pt x="470" y="61"/>
                    <a:pt x="470" y="61"/>
                    <a:pt x="470" y="61"/>
                  </a:cubicBezTo>
                  <a:cubicBezTo>
                    <a:pt x="421" y="120"/>
                    <a:pt x="421" y="120"/>
                    <a:pt x="421" y="120"/>
                  </a:cubicBezTo>
                  <a:cubicBezTo>
                    <a:pt x="418" y="124"/>
                    <a:pt x="412" y="126"/>
                    <a:pt x="407" y="124"/>
                  </a:cubicBezTo>
                  <a:cubicBezTo>
                    <a:pt x="393" y="118"/>
                    <a:pt x="378" y="114"/>
                    <a:pt x="363" y="111"/>
                  </a:cubicBezTo>
                  <a:cubicBezTo>
                    <a:pt x="358" y="110"/>
                    <a:pt x="354" y="106"/>
                    <a:pt x="353" y="101"/>
                  </a:cubicBezTo>
                  <a:cubicBezTo>
                    <a:pt x="343" y="24"/>
                    <a:pt x="343" y="24"/>
                    <a:pt x="343" y="24"/>
                  </a:cubicBezTo>
                  <a:cubicBezTo>
                    <a:pt x="319" y="24"/>
                    <a:pt x="319" y="24"/>
                    <a:pt x="319" y="24"/>
                  </a:cubicBezTo>
                  <a:cubicBezTo>
                    <a:pt x="306" y="100"/>
                    <a:pt x="306" y="100"/>
                    <a:pt x="306" y="100"/>
                  </a:cubicBezTo>
                  <a:cubicBezTo>
                    <a:pt x="305" y="105"/>
                    <a:pt x="301" y="109"/>
                    <a:pt x="295" y="110"/>
                  </a:cubicBezTo>
                  <a:cubicBezTo>
                    <a:pt x="280" y="112"/>
                    <a:pt x="265" y="116"/>
                    <a:pt x="251" y="121"/>
                  </a:cubicBezTo>
                  <a:cubicBezTo>
                    <a:pt x="246" y="123"/>
                    <a:pt x="240" y="121"/>
                    <a:pt x="237" y="117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69" y="68"/>
                    <a:pt x="169" y="68"/>
                    <a:pt x="169" y="68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8" y="145"/>
                    <a:pt x="196" y="150"/>
                    <a:pt x="192" y="154"/>
                  </a:cubicBezTo>
                  <a:cubicBezTo>
                    <a:pt x="180" y="163"/>
                    <a:pt x="169" y="174"/>
                    <a:pt x="159" y="186"/>
                  </a:cubicBezTo>
                  <a:cubicBezTo>
                    <a:pt x="155" y="190"/>
                    <a:pt x="150" y="191"/>
                    <a:pt x="145" y="189"/>
                  </a:cubicBezTo>
                  <a:cubicBezTo>
                    <a:pt x="74" y="160"/>
                    <a:pt x="74" y="160"/>
                    <a:pt x="74" y="160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121" y="230"/>
                    <a:pt x="121" y="230"/>
                    <a:pt x="121" y="230"/>
                  </a:cubicBezTo>
                  <a:cubicBezTo>
                    <a:pt x="125" y="233"/>
                    <a:pt x="126" y="239"/>
                    <a:pt x="124" y="243"/>
                  </a:cubicBezTo>
                  <a:cubicBezTo>
                    <a:pt x="118" y="258"/>
                    <a:pt x="114" y="273"/>
                    <a:pt x="111" y="288"/>
                  </a:cubicBezTo>
                  <a:cubicBezTo>
                    <a:pt x="111" y="293"/>
                    <a:pt x="106" y="297"/>
                    <a:pt x="101" y="298"/>
                  </a:cubicBezTo>
                  <a:cubicBezTo>
                    <a:pt x="25" y="308"/>
                    <a:pt x="25" y="308"/>
                    <a:pt x="25" y="308"/>
                  </a:cubicBezTo>
                  <a:cubicBezTo>
                    <a:pt x="24" y="332"/>
                    <a:pt x="24" y="332"/>
                    <a:pt x="24" y="332"/>
                  </a:cubicBezTo>
                  <a:cubicBezTo>
                    <a:pt x="100" y="345"/>
                    <a:pt x="100" y="345"/>
                    <a:pt x="100" y="345"/>
                  </a:cubicBezTo>
                  <a:cubicBezTo>
                    <a:pt x="106" y="346"/>
                    <a:pt x="110" y="350"/>
                    <a:pt x="110" y="355"/>
                  </a:cubicBezTo>
                  <a:cubicBezTo>
                    <a:pt x="112" y="370"/>
                    <a:pt x="116" y="385"/>
                    <a:pt x="122" y="400"/>
                  </a:cubicBezTo>
                  <a:cubicBezTo>
                    <a:pt x="123" y="405"/>
                    <a:pt x="122" y="410"/>
                    <a:pt x="118" y="414"/>
                  </a:cubicBezTo>
                  <a:cubicBezTo>
                    <a:pt x="56" y="461"/>
                    <a:pt x="56" y="461"/>
                    <a:pt x="56" y="461"/>
                  </a:cubicBezTo>
                  <a:cubicBezTo>
                    <a:pt x="68" y="482"/>
                    <a:pt x="68" y="482"/>
                    <a:pt x="68" y="482"/>
                  </a:cubicBezTo>
                  <a:cubicBezTo>
                    <a:pt x="141" y="455"/>
                    <a:pt x="141" y="455"/>
                    <a:pt x="141" y="455"/>
                  </a:cubicBezTo>
                  <a:cubicBezTo>
                    <a:pt x="145" y="453"/>
                    <a:pt x="151" y="454"/>
                    <a:pt x="154" y="459"/>
                  </a:cubicBezTo>
                  <a:cubicBezTo>
                    <a:pt x="164" y="471"/>
                    <a:pt x="174" y="482"/>
                    <a:pt x="186" y="492"/>
                  </a:cubicBezTo>
                  <a:cubicBezTo>
                    <a:pt x="190" y="495"/>
                    <a:pt x="192" y="501"/>
                    <a:pt x="190" y="506"/>
                  </a:cubicBezTo>
                  <a:cubicBezTo>
                    <a:pt x="160" y="577"/>
                    <a:pt x="160" y="577"/>
                    <a:pt x="160" y="577"/>
                  </a:cubicBezTo>
                  <a:cubicBezTo>
                    <a:pt x="181" y="590"/>
                    <a:pt x="181" y="590"/>
                    <a:pt x="181" y="590"/>
                  </a:cubicBezTo>
                  <a:cubicBezTo>
                    <a:pt x="230" y="530"/>
                    <a:pt x="230" y="530"/>
                    <a:pt x="230" y="530"/>
                  </a:cubicBezTo>
                  <a:cubicBezTo>
                    <a:pt x="233" y="526"/>
                    <a:pt x="239" y="525"/>
                    <a:pt x="244" y="527"/>
                  </a:cubicBezTo>
                  <a:cubicBezTo>
                    <a:pt x="258" y="532"/>
                    <a:pt x="273" y="537"/>
                    <a:pt x="288" y="539"/>
                  </a:cubicBezTo>
                  <a:cubicBezTo>
                    <a:pt x="293" y="540"/>
                    <a:pt x="297" y="544"/>
                    <a:pt x="298" y="549"/>
                  </a:cubicBezTo>
                  <a:lnTo>
                    <a:pt x="308" y="626"/>
                  </a:lnTo>
                  <a:close/>
                  <a:moveTo>
                    <a:pt x="325" y="452"/>
                  </a:moveTo>
                  <a:cubicBezTo>
                    <a:pt x="323" y="452"/>
                    <a:pt x="323" y="452"/>
                    <a:pt x="323" y="452"/>
                  </a:cubicBezTo>
                  <a:cubicBezTo>
                    <a:pt x="253" y="451"/>
                    <a:pt x="197" y="393"/>
                    <a:pt x="199" y="323"/>
                  </a:cubicBezTo>
                  <a:cubicBezTo>
                    <a:pt x="200" y="254"/>
                    <a:pt x="257" y="198"/>
                    <a:pt x="325" y="198"/>
                  </a:cubicBezTo>
                  <a:cubicBezTo>
                    <a:pt x="328" y="198"/>
                    <a:pt x="328" y="198"/>
                    <a:pt x="328" y="198"/>
                  </a:cubicBezTo>
                  <a:cubicBezTo>
                    <a:pt x="398" y="199"/>
                    <a:pt x="454" y="257"/>
                    <a:pt x="452" y="327"/>
                  </a:cubicBezTo>
                  <a:cubicBezTo>
                    <a:pt x="451" y="396"/>
                    <a:pt x="394" y="452"/>
                    <a:pt x="325" y="452"/>
                  </a:cubicBezTo>
                  <a:close/>
                  <a:moveTo>
                    <a:pt x="325" y="222"/>
                  </a:moveTo>
                  <a:cubicBezTo>
                    <a:pt x="270" y="222"/>
                    <a:pt x="224" y="268"/>
                    <a:pt x="223" y="323"/>
                  </a:cubicBezTo>
                  <a:cubicBezTo>
                    <a:pt x="222" y="380"/>
                    <a:pt x="267" y="427"/>
                    <a:pt x="324" y="428"/>
                  </a:cubicBezTo>
                  <a:cubicBezTo>
                    <a:pt x="325" y="428"/>
                    <a:pt x="325" y="428"/>
                    <a:pt x="325" y="428"/>
                  </a:cubicBezTo>
                  <a:cubicBezTo>
                    <a:pt x="381" y="428"/>
                    <a:pt x="428" y="383"/>
                    <a:pt x="428" y="327"/>
                  </a:cubicBezTo>
                  <a:cubicBezTo>
                    <a:pt x="429" y="270"/>
                    <a:pt x="384" y="223"/>
                    <a:pt x="327" y="222"/>
                  </a:cubicBezTo>
                  <a:lnTo>
                    <a:pt x="325" y="222"/>
                  </a:lnTo>
                  <a:close/>
                </a:path>
              </a:pathLst>
            </a:custGeom>
            <a:solidFill>
              <a:srgbClr val="FE6D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2"/>
            <p:cNvSpPr>
              <a:spLocks noEditPoints="1"/>
            </p:cNvSpPr>
            <p:nvPr/>
          </p:nvSpPr>
          <p:spPr bwMode="auto">
            <a:xfrm>
              <a:off x="5979423" y="5379569"/>
              <a:ext cx="102289" cy="48266"/>
            </a:xfrm>
            <a:custGeom>
              <a:avLst/>
              <a:gdLst>
                <a:gd name="T0" fmla="*/ 506 w 539"/>
                <a:gd name="T1" fmla="*/ 254 h 254"/>
                <a:gd name="T2" fmla="*/ 506 w 539"/>
                <a:gd name="T3" fmla="*/ 0 h 254"/>
                <a:gd name="T4" fmla="*/ 539 w 539"/>
                <a:gd name="T5" fmla="*/ 0 h 254"/>
                <a:gd name="T6" fmla="*/ 539 w 539"/>
                <a:gd name="T7" fmla="*/ 254 h 254"/>
                <a:gd name="T8" fmla="*/ 506 w 539"/>
                <a:gd name="T9" fmla="*/ 254 h 254"/>
                <a:gd name="T10" fmla="*/ 297 w 539"/>
                <a:gd name="T11" fmla="*/ 121 h 254"/>
                <a:gd name="T12" fmla="*/ 363 w 539"/>
                <a:gd name="T13" fmla="*/ 121 h 254"/>
                <a:gd name="T14" fmla="*/ 409 w 539"/>
                <a:gd name="T15" fmla="*/ 109 h 254"/>
                <a:gd name="T16" fmla="*/ 423 w 539"/>
                <a:gd name="T17" fmla="*/ 74 h 254"/>
                <a:gd name="T18" fmla="*/ 415 w 539"/>
                <a:gd name="T19" fmla="*/ 47 h 254"/>
                <a:gd name="T20" fmla="*/ 394 w 539"/>
                <a:gd name="T21" fmla="*/ 32 h 254"/>
                <a:gd name="T22" fmla="*/ 362 w 539"/>
                <a:gd name="T23" fmla="*/ 30 h 254"/>
                <a:gd name="T24" fmla="*/ 297 w 539"/>
                <a:gd name="T25" fmla="*/ 30 h 254"/>
                <a:gd name="T26" fmla="*/ 297 w 539"/>
                <a:gd name="T27" fmla="*/ 121 h 254"/>
                <a:gd name="T28" fmla="*/ 264 w 539"/>
                <a:gd name="T29" fmla="*/ 254 h 254"/>
                <a:gd name="T30" fmla="*/ 264 w 539"/>
                <a:gd name="T31" fmla="*/ 0 h 254"/>
                <a:gd name="T32" fmla="*/ 360 w 539"/>
                <a:gd name="T33" fmla="*/ 0 h 254"/>
                <a:gd name="T34" fmla="*/ 398 w 539"/>
                <a:gd name="T35" fmla="*/ 3 h 254"/>
                <a:gd name="T36" fmla="*/ 429 w 539"/>
                <a:gd name="T37" fmla="*/ 15 h 254"/>
                <a:gd name="T38" fmla="*/ 450 w 539"/>
                <a:gd name="T39" fmla="*/ 39 h 254"/>
                <a:gd name="T40" fmla="*/ 457 w 539"/>
                <a:gd name="T41" fmla="*/ 73 h 254"/>
                <a:gd name="T42" fmla="*/ 437 w 539"/>
                <a:gd name="T43" fmla="*/ 128 h 254"/>
                <a:gd name="T44" fmla="*/ 362 w 539"/>
                <a:gd name="T45" fmla="*/ 150 h 254"/>
                <a:gd name="T46" fmla="*/ 297 w 539"/>
                <a:gd name="T47" fmla="*/ 150 h 254"/>
                <a:gd name="T48" fmla="*/ 297 w 539"/>
                <a:gd name="T49" fmla="*/ 254 h 254"/>
                <a:gd name="T50" fmla="*/ 264 w 539"/>
                <a:gd name="T51" fmla="*/ 254 h 254"/>
                <a:gd name="T52" fmla="*/ 73 w 539"/>
                <a:gd name="T53" fmla="*/ 150 h 254"/>
                <a:gd name="T54" fmla="*/ 159 w 539"/>
                <a:gd name="T55" fmla="*/ 150 h 254"/>
                <a:gd name="T56" fmla="*/ 133 w 539"/>
                <a:gd name="T57" fmla="*/ 79 h 254"/>
                <a:gd name="T58" fmla="*/ 115 w 539"/>
                <a:gd name="T59" fmla="*/ 26 h 254"/>
                <a:gd name="T60" fmla="*/ 101 w 539"/>
                <a:gd name="T61" fmla="*/ 75 h 254"/>
                <a:gd name="T62" fmla="*/ 73 w 539"/>
                <a:gd name="T63" fmla="*/ 150 h 254"/>
                <a:gd name="T64" fmla="*/ 0 w 539"/>
                <a:gd name="T65" fmla="*/ 254 h 254"/>
                <a:gd name="T66" fmla="*/ 97 w 539"/>
                <a:gd name="T67" fmla="*/ 0 h 254"/>
                <a:gd name="T68" fmla="*/ 134 w 539"/>
                <a:gd name="T69" fmla="*/ 0 h 254"/>
                <a:gd name="T70" fmla="*/ 237 w 539"/>
                <a:gd name="T71" fmla="*/ 254 h 254"/>
                <a:gd name="T72" fmla="*/ 199 w 539"/>
                <a:gd name="T73" fmla="*/ 254 h 254"/>
                <a:gd name="T74" fmla="*/ 170 w 539"/>
                <a:gd name="T75" fmla="*/ 177 h 254"/>
                <a:gd name="T76" fmla="*/ 63 w 539"/>
                <a:gd name="T77" fmla="*/ 177 h 254"/>
                <a:gd name="T78" fmla="*/ 35 w 539"/>
                <a:gd name="T79" fmla="*/ 254 h 254"/>
                <a:gd name="T80" fmla="*/ 0 w 539"/>
                <a:gd name="T81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9" h="254">
                  <a:moveTo>
                    <a:pt x="506" y="254"/>
                  </a:moveTo>
                  <a:cubicBezTo>
                    <a:pt x="506" y="0"/>
                    <a:pt x="506" y="0"/>
                    <a:pt x="506" y="0"/>
                  </a:cubicBezTo>
                  <a:cubicBezTo>
                    <a:pt x="539" y="0"/>
                    <a:pt x="539" y="0"/>
                    <a:pt x="539" y="0"/>
                  </a:cubicBezTo>
                  <a:cubicBezTo>
                    <a:pt x="539" y="254"/>
                    <a:pt x="539" y="254"/>
                    <a:pt x="539" y="254"/>
                  </a:cubicBezTo>
                  <a:cubicBezTo>
                    <a:pt x="506" y="254"/>
                    <a:pt x="506" y="254"/>
                    <a:pt x="506" y="254"/>
                  </a:cubicBezTo>
                  <a:close/>
                  <a:moveTo>
                    <a:pt x="297" y="121"/>
                  </a:moveTo>
                  <a:cubicBezTo>
                    <a:pt x="363" y="121"/>
                    <a:pt x="363" y="121"/>
                    <a:pt x="363" y="121"/>
                  </a:cubicBezTo>
                  <a:cubicBezTo>
                    <a:pt x="385" y="121"/>
                    <a:pt x="400" y="117"/>
                    <a:pt x="409" y="109"/>
                  </a:cubicBezTo>
                  <a:cubicBezTo>
                    <a:pt x="418" y="101"/>
                    <a:pt x="423" y="89"/>
                    <a:pt x="423" y="74"/>
                  </a:cubicBezTo>
                  <a:cubicBezTo>
                    <a:pt x="423" y="64"/>
                    <a:pt x="420" y="55"/>
                    <a:pt x="415" y="47"/>
                  </a:cubicBezTo>
                  <a:cubicBezTo>
                    <a:pt x="409" y="40"/>
                    <a:pt x="402" y="35"/>
                    <a:pt x="394" y="32"/>
                  </a:cubicBezTo>
                  <a:cubicBezTo>
                    <a:pt x="388" y="31"/>
                    <a:pt x="377" y="30"/>
                    <a:pt x="362" y="30"/>
                  </a:cubicBezTo>
                  <a:cubicBezTo>
                    <a:pt x="297" y="30"/>
                    <a:pt x="297" y="30"/>
                    <a:pt x="297" y="30"/>
                  </a:cubicBezTo>
                  <a:lnTo>
                    <a:pt x="297" y="121"/>
                  </a:lnTo>
                  <a:close/>
                  <a:moveTo>
                    <a:pt x="264" y="254"/>
                  </a:moveTo>
                  <a:cubicBezTo>
                    <a:pt x="264" y="0"/>
                    <a:pt x="264" y="0"/>
                    <a:pt x="264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76" y="0"/>
                    <a:pt x="389" y="1"/>
                    <a:pt x="398" y="3"/>
                  </a:cubicBezTo>
                  <a:cubicBezTo>
                    <a:pt x="411" y="5"/>
                    <a:pt x="421" y="9"/>
                    <a:pt x="429" y="15"/>
                  </a:cubicBezTo>
                  <a:cubicBezTo>
                    <a:pt x="438" y="20"/>
                    <a:pt x="445" y="29"/>
                    <a:pt x="450" y="39"/>
                  </a:cubicBezTo>
                  <a:cubicBezTo>
                    <a:pt x="455" y="49"/>
                    <a:pt x="457" y="61"/>
                    <a:pt x="457" y="73"/>
                  </a:cubicBezTo>
                  <a:cubicBezTo>
                    <a:pt x="457" y="95"/>
                    <a:pt x="451" y="113"/>
                    <a:pt x="437" y="128"/>
                  </a:cubicBezTo>
                  <a:cubicBezTo>
                    <a:pt x="423" y="143"/>
                    <a:pt x="398" y="150"/>
                    <a:pt x="362" y="150"/>
                  </a:cubicBezTo>
                  <a:cubicBezTo>
                    <a:pt x="297" y="150"/>
                    <a:pt x="297" y="150"/>
                    <a:pt x="297" y="150"/>
                  </a:cubicBezTo>
                  <a:cubicBezTo>
                    <a:pt x="297" y="254"/>
                    <a:pt x="297" y="254"/>
                    <a:pt x="297" y="254"/>
                  </a:cubicBezTo>
                  <a:cubicBezTo>
                    <a:pt x="264" y="254"/>
                    <a:pt x="264" y="254"/>
                    <a:pt x="264" y="254"/>
                  </a:cubicBezTo>
                  <a:close/>
                  <a:moveTo>
                    <a:pt x="73" y="150"/>
                  </a:moveTo>
                  <a:cubicBezTo>
                    <a:pt x="159" y="150"/>
                    <a:pt x="159" y="150"/>
                    <a:pt x="159" y="150"/>
                  </a:cubicBezTo>
                  <a:cubicBezTo>
                    <a:pt x="133" y="79"/>
                    <a:pt x="133" y="79"/>
                    <a:pt x="133" y="79"/>
                  </a:cubicBezTo>
                  <a:cubicBezTo>
                    <a:pt x="125" y="58"/>
                    <a:pt x="119" y="40"/>
                    <a:pt x="115" y="26"/>
                  </a:cubicBezTo>
                  <a:cubicBezTo>
                    <a:pt x="111" y="43"/>
                    <a:pt x="106" y="59"/>
                    <a:pt x="101" y="75"/>
                  </a:cubicBezTo>
                  <a:lnTo>
                    <a:pt x="73" y="150"/>
                  </a:lnTo>
                  <a:close/>
                  <a:moveTo>
                    <a:pt x="0" y="254"/>
                  </a:moveTo>
                  <a:cubicBezTo>
                    <a:pt x="97" y="0"/>
                    <a:pt x="97" y="0"/>
                    <a:pt x="97" y="0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237" y="254"/>
                    <a:pt x="237" y="254"/>
                    <a:pt x="237" y="254"/>
                  </a:cubicBezTo>
                  <a:cubicBezTo>
                    <a:pt x="199" y="254"/>
                    <a:pt x="199" y="254"/>
                    <a:pt x="199" y="254"/>
                  </a:cubicBezTo>
                  <a:cubicBezTo>
                    <a:pt x="170" y="177"/>
                    <a:pt x="170" y="177"/>
                    <a:pt x="170" y="177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35" y="254"/>
                    <a:pt x="35" y="254"/>
                    <a:pt x="35" y="254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FE6D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3" name="Round Diagonal Corner Rectangle 59">
            <a:extLst>
              <a:ext uri="{FF2B5EF4-FFF2-40B4-BE49-F238E27FC236}">
                <a16:creationId xmlns:a16="http://schemas.microsoft.com/office/drawing/2014/main" xmlns="" id="{38113117-ECB6-4FBF-9108-662945725120}"/>
              </a:ext>
            </a:extLst>
          </p:cNvPr>
          <p:cNvSpPr/>
          <p:nvPr/>
        </p:nvSpPr>
        <p:spPr>
          <a:xfrm>
            <a:off x="130992" y="287463"/>
            <a:ext cx="5112068" cy="4594156"/>
          </a:xfrm>
          <a:prstGeom prst="round2DiagRect">
            <a:avLst/>
          </a:prstGeom>
          <a:solidFill>
            <a:srgbClr val="FE6D05">
              <a:alpha val="28000"/>
            </a:srgb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C29ED74-619C-1D42-A07E-100D25721A45}"/>
              </a:ext>
            </a:extLst>
          </p:cNvPr>
          <p:cNvGrpSpPr/>
          <p:nvPr/>
        </p:nvGrpSpPr>
        <p:grpSpPr>
          <a:xfrm>
            <a:off x="392104" y="-567595"/>
            <a:ext cx="163546" cy="3114206"/>
            <a:chOff x="6026547" y="-548573"/>
            <a:chExt cx="163546" cy="3114206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F5590746-ABC1-4243-814F-767BA4A07593}"/>
                </a:ext>
              </a:extLst>
            </p:cNvPr>
            <p:cNvCxnSpPr>
              <a:cxnSpLocks/>
            </p:cNvCxnSpPr>
            <p:nvPr/>
          </p:nvCxnSpPr>
          <p:spPr>
            <a:xfrm>
              <a:off x="6108320" y="-548573"/>
              <a:ext cx="0" cy="3114206"/>
            </a:xfrm>
            <a:prstGeom prst="line">
              <a:avLst/>
            </a:prstGeom>
            <a:ln w="28575" cap="rnd">
              <a:gradFill flip="none" rotWithShape="1">
                <a:gsLst>
                  <a:gs pos="48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5400000" scaled="1"/>
                <a:tileRect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FE08F7D1-2315-3840-B71B-00632770476F}"/>
                </a:ext>
              </a:extLst>
            </p:cNvPr>
            <p:cNvSpPr/>
            <p:nvPr/>
          </p:nvSpPr>
          <p:spPr>
            <a:xfrm>
              <a:off x="6026547" y="844984"/>
              <a:ext cx="163546" cy="16354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6D7E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83E4E6C-DBAF-BE46-AA21-1A6BD9FE2B35}"/>
              </a:ext>
            </a:extLst>
          </p:cNvPr>
          <p:cNvSpPr/>
          <p:nvPr/>
        </p:nvSpPr>
        <p:spPr>
          <a:xfrm>
            <a:off x="4708732" y="345448"/>
            <a:ext cx="2975212" cy="1937982"/>
          </a:xfrm>
          <a:prstGeom prst="rect">
            <a:avLst/>
          </a:prstGeom>
          <a:solidFill>
            <a:srgbClr val="C6D7E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0BC87D5E-36F2-2E42-83AB-93BAEA773BC7}"/>
              </a:ext>
            </a:extLst>
          </p:cNvPr>
          <p:cNvSpPr/>
          <p:nvPr/>
        </p:nvSpPr>
        <p:spPr>
          <a:xfrm>
            <a:off x="5614163" y="805894"/>
            <a:ext cx="511206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33333"/>
                </a:solidFill>
                <a:latin typeface="Lato" panose="020F0502020204030203" pitchFamily="34" charset="77"/>
              </a:rPr>
              <a:t>Tools </a:t>
            </a:r>
            <a:r>
              <a:rPr lang="en-US" sz="4400" b="1" dirty="0">
                <a:solidFill>
                  <a:srgbClr val="FE6D05"/>
                </a:solidFill>
                <a:latin typeface="Lato" panose="020F0502020204030203" pitchFamily="34" charset="77"/>
              </a:rPr>
              <a:t>Documentation</a:t>
            </a:r>
          </a:p>
        </p:txBody>
      </p:sp>
      <p:pic>
        <p:nvPicPr>
          <p:cNvPr id="32" name="Picture 2">
            <a:extLst>
              <a:ext uri="{FF2B5EF4-FFF2-40B4-BE49-F238E27FC236}">
                <a16:creationId xmlns:a16="http://schemas.microsoft.com/office/drawing/2014/main" xmlns="" id="{D6562B72-46E8-43FE-9AF7-62A152715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268" y="6419379"/>
            <a:ext cx="1255079" cy="35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4236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781</TotalTime>
  <Words>489</Words>
  <Application>Microsoft Office PowerPoint</Application>
  <PresentationFormat>מסך רחב</PresentationFormat>
  <Paragraphs>127</Paragraphs>
  <Slides>9</Slides>
  <Notes>6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5" baseType="lpstr">
      <vt:lpstr>Calibri</vt:lpstr>
      <vt:lpstr>Lato Black</vt:lpstr>
      <vt:lpstr>Arial</vt:lpstr>
      <vt:lpstr>Calibri Light</vt:lpstr>
      <vt:lpstr>Lato</vt:lpstr>
      <vt:lpstr>Office Theme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contact@219graphics.com</dc:creator>
  <cp:lastModifiedBy>Gal Shure</cp:lastModifiedBy>
  <cp:revision>161</cp:revision>
  <dcterms:created xsi:type="dcterms:W3CDTF">2019-09-09T08:08:10Z</dcterms:created>
  <dcterms:modified xsi:type="dcterms:W3CDTF">2019-09-15T14:04:06Z</dcterms:modified>
</cp:coreProperties>
</file>

<file path=docProps/thumbnail.jpeg>
</file>